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f3064aa4-0a6d-49b0-8370-fd088caafd1e" providerId="ADAL" clId="{7EE69557-CFA6-4C61-8458-27BA08CE761A}"/>
    <pc:docChg chg="undo custSel addSld delSld modSld sldOrd">
      <pc:chgData name="Shany-Jonathan Carle" userId="f3064aa4-0a6d-49b0-8370-fd088caafd1e" providerId="ADAL" clId="{7EE69557-CFA6-4C61-8458-27BA08CE761A}" dt="2020-11-30T15:57:40.706" v="2961" actId="207"/>
      <pc:docMkLst>
        <pc:docMk/>
      </pc:docMkLst>
      <pc:sldChg chg="modSp mod">
        <pc:chgData name="Shany-Jonathan Carle" userId="f3064aa4-0a6d-49b0-8370-fd088caafd1e" providerId="ADAL" clId="{7EE69557-CFA6-4C61-8458-27BA08CE761A}" dt="2020-11-30T13:41:19.633" v="1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7EE69557-CFA6-4C61-8458-27BA08CE761A}" dt="2020-11-30T13:41:19.633" v="1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modSp mod">
        <pc:chgData name="Shany-Jonathan Carle" userId="f3064aa4-0a6d-49b0-8370-fd088caafd1e" providerId="ADAL" clId="{7EE69557-CFA6-4C61-8458-27BA08CE761A}" dt="2020-11-30T13:53:29.356" v="318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7EE69557-CFA6-4C61-8458-27BA08CE761A}" dt="2020-11-30T13:49:00.523" v="30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7EE69557-CFA6-4C61-8458-27BA08CE761A}" dt="2020-11-30T13:53:29.356" v="318" actId="20577"/>
          <ac:spMkLst>
            <pc:docMk/>
            <pc:sldMk cId="1842467913" sldId="257"/>
            <ac:spMk id="5" creationId="{639843D6-55CB-48AF-88DE-655D4CBA3516}"/>
          </ac:spMkLst>
        </pc:spChg>
        <pc:spChg chg="add mod">
          <ac:chgData name="Shany-Jonathan Carle" userId="f3064aa4-0a6d-49b0-8370-fd088caafd1e" providerId="ADAL" clId="{7EE69557-CFA6-4C61-8458-27BA08CE761A}" dt="2020-11-30T13:53:23.865" v="315" actId="1076"/>
          <ac:spMkLst>
            <pc:docMk/>
            <pc:sldMk cId="1842467913" sldId="257"/>
            <ac:spMk id="6" creationId="{5A3BE58C-81AA-4A5F-8F96-C02D01A2FE48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458499764" sldId="258"/>
        </pc:sldMkLst>
      </pc:sldChg>
      <pc:sldChg chg="addSp modSp new mod">
        <pc:chgData name="Shany-Jonathan Carle" userId="f3064aa4-0a6d-49b0-8370-fd088caafd1e" providerId="ADAL" clId="{7EE69557-CFA6-4C61-8458-27BA08CE761A}" dt="2020-11-30T13:52:52.630" v="313" actId="1076"/>
        <pc:sldMkLst>
          <pc:docMk/>
          <pc:sldMk cId="3337213503" sldId="258"/>
        </pc:sldMkLst>
        <pc:spChg chg="mod">
          <ac:chgData name="Shany-Jonathan Carle" userId="f3064aa4-0a6d-49b0-8370-fd088caafd1e" providerId="ADAL" clId="{7EE69557-CFA6-4C61-8458-27BA08CE761A}" dt="2020-11-30T13:52:28.891" v="252" actId="27636"/>
          <ac:spMkLst>
            <pc:docMk/>
            <pc:sldMk cId="3337213503" sldId="258"/>
            <ac:spMk id="2" creationId="{10215300-6712-496C-9D82-2828DC578B3E}"/>
          </ac:spMkLst>
        </pc:spChg>
        <pc:spChg chg="mod">
          <ac:chgData name="Shany-Jonathan Carle" userId="f3064aa4-0a6d-49b0-8370-fd088caafd1e" providerId="ADAL" clId="{7EE69557-CFA6-4C61-8458-27BA08CE761A}" dt="2020-11-30T13:52:41.039" v="309" actId="20577"/>
          <ac:spMkLst>
            <pc:docMk/>
            <pc:sldMk cId="3337213503" sldId="258"/>
            <ac:spMk id="3" creationId="{BA6505B0-5061-465D-ACD6-CE5D9091862C}"/>
          </ac:spMkLst>
        </pc:spChg>
        <pc:picChg chg="add mod">
          <ac:chgData name="Shany-Jonathan Carle" userId="f3064aa4-0a6d-49b0-8370-fd088caafd1e" providerId="ADAL" clId="{7EE69557-CFA6-4C61-8458-27BA08CE761A}" dt="2020-11-30T13:52:52.630" v="313" actId="1076"/>
          <ac:picMkLst>
            <pc:docMk/>
            <pc:sldMk cId="3337213503" sldId="258"/>
            <ac:picMk id="5" creationId="{5578C693-40FC-4947-8A87-5B89CA5E02DE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5:01:12.906" v="1867" actId="27636"/>
        <pc:sldMkLst>
          <pc:docMk/>
          <pc:sldMk cId="1753048705" sldId="259"/>
        </pc:sldMkLst>
        <pc:spChg chg="mod">
          <ac:chgData name="Shany-Jonathan Carle" userId="f3064aa4-0a6d-49b0-8370-fd088caafd1e" providerId="ADAL" clId="{7EE69557-CFA6-4C61-8458-27BA08CE761A}" dt="2020-11-30T15:01:09.047" v="1865" actId="27636"/>
          <ac:spMkLst>
            <pc:docMk/>
            <pc:sldMk cId="1753048705" sldId="259"/>
            <ac:spMk id="2" creationId="{39AE82C5-6720-496D-8C12-AB4299DEB675}"/>
          </ac:spMkLst>
        </pc:spChg>
        <pc:spChg chg="mod">
          <ac:chgData name="Shany-Jonathan Carle" userId="f3064aa4-0a6d-49b0-8370-fd088caafd1e" providerId="ADAL" clId="{7EE69557-CFA6-4C61-8458-27BA08CE761A}" dt="2020-11-30T15:01:12.906" v="1867" actId="27636"/>
          <ac:spMkLst>
            <pc:docMk/>
            <pc:sldMk cId="1753048705" sldId="259"/>
            <ac:spMk id="3" creationId="{0F4D7281-7FA7-410C-B3F7-C7292566B2AC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550318593" sldId="259"/>
        </pc:sldMkLst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859770692" sldId="260"/>
        </pc:sldMkLst>
      </pc:sldChg>
      <pc:sldChg chg="modSp new mod">
        <pc:chgData name="Shany-Jonathan Carle" userId="f3064aa4-0a6d-49b0-8370-fd088caafd1e" providerId="ADAL" clId="{7EE69557-CFA6-4C61-8458-27BA08CE761A}" dt="2020-11-30T14:09:39.534" v="768" actId="113"/>
        <pc:sldMkLst>
          <pc:docMk/>
          <pc:sldMk cId="3819346017" sldId="260"/>
        </pc:sldMkLst>
        <pc:spChg chg="mod">
          <ac:chgData name="Shany-Jonathan Carle" userId="f3064aa4-0a6d-49b0-8370-fd088caafd1e" providerId="ADAL" clId="{7EE69557-CFA6-4C61-8458-27BA08CE761A}" dt="2020-11-30T14:04:14.572" v="382" actId="20577"/>
          <ac:spMkLst>
            <pc:docMk/>
            <pc:sldMk cId="3819346017" sldId="260"/>
            <ac:spMk id="2" creationId="{A6A4F8B6-AF45-410A-920E-ADD0B436CA52}"/>
          </ac:spMkLst>
        </pc:spChg>
        <pc:spChg chg="mod">
          <ac:chgData name="Shany-Jonathan Carle" userId="f3064aa4-0a6d-49b0-8370-fd088caafd1e" providerId="ADAL" clId="{7EE69557-CFA6-4C61-8458-27BA08CE761A}" dt="2020-11-30T14:09:39.534" v="768" actId="113"/>
          <ac:spMkLst>
            <pc:docMk/>
            <pc:sldMk cId="3819346017" sldId="260"/>
            <ac:spMk id="3" creationId="{80B648A7-7D4E-4371-86E0-8B8B093EFBF5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514890072" sldId="261"/>
        </pc:sldMkLst>
      </pc:sldChg>
      <pc:sldChg chg="addSp modSp new mod">
        <pc:chgData name="Shany-Jonathan Carle" userId="f3064aa4-0a6d-49b0-8370-fd088caafd1e" providerId="ADAL" clId="{7EE69557-CFA6-4C61-8458-27BA08CE761A}" dt="2020-11-30T15:01:58.658" v="1871" actId="1076"/>
        <pc:sldMkLst>
          <pc:docMk/>
          <pc:sldMk cId="3617033709" sldId="261"/>
        </pc:sldMkLst>
        <pc:spChg chg="mod">
          <ac:chgData name="Shany-Jonathan Carle" userId="f3064aa4-0a6d-49b0-8370-fd088caafd1e" providerId="ADAL" clId="{7EE69557-CFA6-4C61-8458-27BA08CE761A}" dt="2020-11-30T14:08:04.885" v="733" actId="20577"/>
          <ac:spMkLst>
            <pc:docMk/>
            <pc:sldMk cId="3617033709" sldId="261"/>
            <ac:spMk id="2" creationId="{994E187C-B8B7-4997-B42A-843D0F27E337}"/>
          </ac:spMkLst>
        </pc:spChg>
        <pc:spChg chg="mod">
          <ac:chgData name="Shany-Jonathan Carle" userId="f3064aa4-0a6d-49b0-8370-fd088caafd1e" providerId="ADAL" clId="{7EE69557-CFA6-4C61-8458-27BA08CE761A}" dt="2020-11-30T14:07:24.734" v="708" actId="20577"/>
          <ac:spMkLst>
            <pc:docMk/>
            <pc:sldMk cId="3617033709" sldId="261"/>
            <ac:spMk id="3" creationId="{E15B3316-E1ED-405E-8326-851E901B2E93}"/>
          </ac:spMkLst>
        </pc:spChg>
        <pc:spChg chg="add mod">
          <ac:chgData name="Shany-Jonathan Carle" userId="f3064aa4-0a6d-49b0-8370-fd088caafd1e" providerId="ADAL" clId="{7EE69557-CFA6-4C61-8458-27BA08CE761A}" dt="2020-11-30T15:01:58.658" v="1871" actId="1076"/>
          <ac:spMkLst>
            <pc:docMk/>
            <pc:sldMk cId="3617033709" sldId="261"/>
            <ac:spMk id="4" creationId="{7C8826E9-71C5-494F-B7FD-09334342C86D}"/>
          </ac:spMkLst>
        </pc:spChg>
        <pc:picChg chg="add mod">
          <ac:chgData name="Shany-Jonathan Carle" userId="f3064aa4-0a6d-49b0-8370-fd088caafd1e" providerId="ADAL" clId="{7EE69557-CFA6-4C61-8458-27BA08CE761A}" dt="2020-11-30T15:01:53.411" v="1870" actId="1076"/>
          <ac:picMkLst>
            <pc:docMk/>
            <pc:sldMk cId="3617033709" sldId="261"/>
            <ac:picMk id="5" creationId="{23DFC133-92AC-4B8B-91A4-01437DDA9BA0}"/>
          </ac:picMkLst>
        </pc:pic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996165164" sldId="262"/>
        </pc:sldMkLst>
      </pc:sldChg>
      <pc:sldChg chg="addSp delSp new mod">
        <pc:chgData name="Shany-Jonathan Carle" userId="f3064aa4-0a6d-49b0-8370-fd088caafd1e" providerId="ADAL" clId="{7EE69557-CFA6-4C61-8458-27BA08CE761A}" dt="2020-11-30T14:09:19.088" v="737" actId="22"/>
        <pc:sldMkLst>
          <pc:docMk/>
          <pc:sldMk cId="2136192710" sldId="262"/>
        </pc:sldMkLst>
        <pc:spChg chg="del">
          <ac:chgData name="Shany-Jonathan Carle" userId="f3064aa4-0a6d-49b0-8370-fd088caafd1e" providerId="ADAL" clId="{7EE69557-CFA6-4C61-8458-27BA08CE761A}" dt="2020-11-30T14:09:18.725" v="736" actId="478"/>
          <ac:spMkLst>
            <pc:docMk/>
            <pc:sldMk cId="2136192710" sldId="262"/>
            <ac:spMk id="2" creationId="{9148FE86-7A33-411F-9293-A8A612EAEBEE}"/>
          </ac:spMkLst>
        </pc:spChg>
        <pc:spChg chg="del">
          <ac:chgData name="Shany-Jonathan Carle" userId="f3064aa4-0a6d-49b0-8370-fd088caafd1e" providerId="ADAL" clId="{7EE69557-CFA6-4C61-8458-27BA08CE761A}" dt="2020-11-30T14:09:17.016" v="735" actId="478"/>
          <ac:spMkLst>
            <pc:docMk/>
            <pc:sldMk cId="2136192710" sldId="262"/>
            <ac:spMk id="3" creationId="{ECC93A10-07B9-4B3B-93A7-5E7ADE87158B}"/>
          </ac:spMkLst>
        </pc:spChg>
        <pc:picChg chg="add">
          <ac:chgData name="Shany-Jonathan Carle" userId="f3064aa4-0a6d-49b0-8370-fd088caafd1e" providerId="ADAL" clId="{7EE69557-CFA6-4C61-8458-27BA08CE761A}" dt="2020-11-30T14:09:19.088" v="737" actId="22"/>
          <ac:picMkLst>
            <pc:docMk/>
            <pc:sldMk cId="2136192710" sldId="262"/>
            <ac:picMk id="5" creationId="{B0D1FC07-6607-42E6-9279-4316E04D7A53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4:33:46.439" v="859" actId="404"/>
        <pc:sldMkLst>
          <pc:docMk/>
          <pc:sldMk cId="816346518" sldId="263"/>
        </pc:sldMkLst>
        <pc:spChg chg="mod">
          <ac:chgData name="Shany-Jonathan Carle" userId="f3064aa4-0a6d-49b0-8370-fd088caafd1e" providerId="ADAL" clId="{7EE69557-CFA6-4C61-8458-27BA08CE761A}" dt="2020-11-30T14:33:46.439" v="859" actId="404"/>
          <ac:spMkLst>
            <pc:docMk/>
            <pc:sldMk cId="816346518" sldId="263"/>
            <ac:spMk id="2" creationId="{512B1760-C99D-4DFB-B39B-4F19E786FA6C}"/>
          </ac:spMkLst>
        </pc:spChg>
        <pc:spChg chg="mod">
          <ac:chgData name="Shany-Jonathan Carle" userId="f3064aa4-0a6d-49b0-8370-fd088caafd1e" providerId="ADAL" clId="{7EE69557-CFA6-4C61-8458-27BA08CE761A}" dt="2020-11-30T14:32:42.830" v="814" actId="27636"/>
          <ac:spMkLst>
            <pc:docMk/>
            <pc:sldMk cId="816346518" sldId="263"/>
            <ac:spMk id="3" creationId="{E7690567-6D6D-4FA8-B815-C216D2608070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7:48.718" v="1225" actId="113"/>
        <pc:sldMkLst>
          <pc:docMk/>
          <pc:sldMk cId="3277688588" sldId="264"/>
        </pc:sldMkLst>
        <pc:spChg chg="mod">
          <ac:chgData name="Shany-Jonathan Carle" userId="f3064aa4-0a6d-49b0-8370-fd088caafd1e" providerId="ADAL" clId="{7EE69557-CFA6-4C61-8458-27BA08CE761A}" dt="2020-11-30T14:34:00.008" v="902" actId="5793"/>
          <ac:spMkLst>
            <pc:docMk/>
            <pc:sldMk cId="3277688588" sldId="264"/>
            <ac:spMk id="2" creationId="{89AA7D9A-1521-49BB-93C2-F47906E68016}"/>
          </ac:spMkLst>
        </pc:spChg>
        <pc:spChg chg="mod">
          <ac:chgData name="Shany-Jonathan Carle" userId="f3064aa4-0a6d-49b0-8370-fd088caafd1e" providerId="ADAL" clId="{7EE69557-CFA6-4C61-8458-27BA08CE761A}" dt="2020-11-30T14:37:48.718" v="1225" actId="113"/>
          <ac:spMkLst>
            <pc:docMk/>
            <pc:sldMk cId="3277688588" sldId="264"/>
            <ac:spMk id="3" creationId="{218F9C74-A4ED-48D2-B5A9-EBC46AF19B9E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8:39.664" v="1290" actId="5793"/>
        <pc:sldMkLst>
          <pc:docMk/>
          <pc:sldMk cId="3546718241" sldId="265"/>
        </pc:sldMkLst>
        <pc:spChg chg="mod">
          <ac:chgData name="Shany-Jonathan Carle" userId="f3064aa4-0a6d-49b0-8370-fd088caafd1e" providerId="ADAL" clId="{7EE69557-CFA6-4C61-8458-27BA08CE761A}" dt="2020-11-30T14:38:15.352" v="1274" actId="20577"/>
          <ac:spMkLst>
            <pc:docMk/>
            <pc:sldMk cId="3546718241" sldId="265"/>
            <ac:spMk id="2" creationId="{111C7DFC-3098-4DDC-A896-0349D88B90F8}"/>
          </ac:spMkLst>
        </pc:spChg>
        <pc:spChg chg="mod">
          <ac:chgData name="Shany-Jonathan Carle" userId="f3064aa4-0a6d-49b0-8370-fd088caafd1e" providerId="ADAL" clId="{7EE69557-CFA6-4C61-8458-27BA08CE761A}" dt="2020-11-30T14:38:39.664" v="1290" actId="5793"/>
          <ac:spMkLst>
            <pc:docMk/>
            <pc:sldMk cId="3546718241" sldId="265"/>
            <ac:spMk id="3" creationId="{F00AD5BC-E3C8-4BD4-9128-CEB6B66DB355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4:40:02.401" v="1369" actId="20577"/>
        <pc:sldMkLst>
          <pc:docMk/>
          <pc:sldMk cId="2982121107" sldId="266"/>
        </pc:sldMkLst>
        <pc:spChg chg="mod">
          <ac:chgData name="Shany-Jonathan Carle" userId="f3064aa4-0a6d-49b0-8370-fd088caafd1e" providerId="ADAL" clId="{7EE69557-CFA6-4C61-8458-27BA08CE761A}" dt="2020-11-30T14:39:04.596" v="1315" actId="20577"/>
          <ac:spMkLst>
            <pc:docMk/>
            <pc:sldMk cId="2982121107" sldId="266"/>
            <ac:spMk id="2" creationId="{3C0E37AC-0D33-4B2C-BF19-A94A08C432FF}"/>
          </ac:spMkLst>
        </pc:spChg>
        <pc:spChg chg="mod">
          <ac:chgData name="Shany-Jonathan Carle" userId="f3064aa4-0a6d-49b0-8370-fd088caafd1e" providerId="ADAL" clId="{7EE69557-CFA6-4C61-8458-27BA08CE761A}" dt="2020-11-30T14:39:24.894" v="1360" actId="20577"/>
          <ac:spMkLst>
            <pc:docMk/>
            <pc:sldMk cId="2982121107" sldId="266"/>
            <ac:spMk id="3" creationId="{FE838D61-4D5C-4C20-A38B-3B0BA0FBD977}"/>
          </ac:spMkLst>
        </pc:spChg>
        <pc:spChg chg="add mod">
          <ac:chgData name="Shany-Jonathan Carle" userId="f3064aa4-0a6d-49b0-8370-fd088caafd1e" providerId="ADAL" clId="{7EE69557-CFA6-4C61-8458-27BA08CE761A}" dt="2020-11-30T14:40:02.401" v="1369" actId="20577"/>
          <ac:spMkLst>
            <pc:docMk/>
            <pc:sldMk cId="2982121107" sldId="266"/>
            <ac:spMk id="5" creationId="{57C36B9D-F643-4275-A1E2-5CACDDEF34C9}"/>
          </ac:spMkLst>
        </pc:spChg>
      </pc:sldChg>
      <pc:sldChg chg="addSp modSp new mod ord">
        <pc:chgData name="Shany-Jonathan Carle" userId="f3064aa4-0a6d-49b0-8370-fd088caafd1e" providerId="ADAL" clId="{7EE69557-CFA6-4C61-8458-27BA08CE761A}" dt="2020-11-30T14:45:53.647" v="1678"/>
        <pc:sldMkLst>
          <pc:docMk/>
          <pc:sldMk cId="1517758957" sldId="267"/>
        </pc:sldMkLst>
        <pc:spChg chg="mod">
          <ac:chgData name="Shany-Jonathan Carle" userId="f3064aa4-0a6d-49b0-8370-fd088caafd1e" providerId="ADAL" clId="{7EE69557-CFA6-4C61-8458-27BA08CE761A}" dt="2020-11-30T14:40:34.996" v="1388" actId="20577"/>
          <ac:spMkLst>
            <pc:docMk/>
            <pc:sldMk cId="1517758957" sldId="267"/>
            <ac:spMk id="2" creationId="{546100FA-699B-4DFF-98EC-B5101DD99E01}"/>
          </ac:spMkLst>
        </pc:spChg>
        <pc:spChg chg="mod">
          <ac:chgData name="Shany-Jonathan Carle" userId="f3064aa4-0a6d-49b0-8370-fd088caafd1e" providerId="ADAL" clId="{7EE69557-CFA6-4C61-8458-27BA08CE761A}" dt="2020-11-30T14:41:24.857" v="1545" actId="20577"/>
          <ac:spMkLst>
            <pc:docMk/>
            <pc:sldMk cId="1517758957" sldId="267"/>
            <ac:spMk id="3" creationId="{265AB51D-F63B-4A3D-932F-4287B6A3A938}"/>
          </ac:spMkLst>
        </pc:spChg>
        <pc:spChg chg="add mod">
          <ac:chgData name="Shany-Jonathan Carle" userId="f3064aa4-0a6d-49b0-8370-fd088caafd1e" providerId="ADAL" clId="{7EE69557-CFA6-4C61-8458-27BA08CE761A}" dt="2020-11-30T14:41:05.900" v="1542" actId="1076"/>
          <ac:spMkLst>
            <pc:docMk/>
            <pc:sldMk cId="1517758957" sldId="267"/>
            <ac:spMk id="5" creationId="{18B7F57B-2074-47C1-AB1B-504C3EF3D807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2:22.409" v="1872"/>
        <pc:sldMkLst>
          <pc:docMk/>
          <pc:sldMk cId="610607145" sldId="268"/>
        </pc:sldMkLst>
        <pc:spChg chg="mod">
          <ac:chgData name="Shany-Jonathan Carle" userId="f3064aa4-0a6d-49b0-8370-fd088caafd1e" providerId="ADAL" clId="{7EE69557-CFA6-4C61-8458-27BA08CE761A}" dt="2020-11-30T14:42:08.978" v="1556" actId="20577"/>
          <ac:spMkLst>
            <pc:docMk/>
            <pc:sldMk cId="610607145" sldId="268"/>
            <ac:spMk id="2" creationId="{51C3FB5E-E4A4-484C-BF37-B35063872554}"/>
          </ac:spMkLst>
        </pc:spChg>
        <pc:spChg chg="mod">
          <ac:chgData name="Shany-Jonathan Carle" userId="f3064aa4-0a6d-49b0-8370-fd088caafd1e" providerId="ADAL" clId="{7EE69557-CFA6-4C61-8458-27BA08CE761A}" dt="2020-11-30T14:42:41.112" v="1671" actId="1076"/>
          <ac:spMkLst>
            <pc:docMk/>
            <pc:sldMk cId="610607145" sldId="268"/>
            <ac:spMk id="3" creationId="{7D2549DE-B252-432C-A86B-343D964F075E}"/>
          </ac:spMkLst>
        </pc:spChg>
        <pc:spChg chg="add mod">
          <ac:chgData name="Shany-Jonathan Carle" userId="f3064aa4-0a6d-49b0-8370-fd088caafd1e" providerId="ADAL" clId="{7EE69557-CFA6-4C61-8458-27BA08CE761A}" dt="2020-11-30T15:02:22.409" v="1872"/>
          <ac:spMkLst>
            <pc:docMk/>
            <pc:sldMk cId="610607145" sldId="268"/>
            <ac:spMk id="6" creationId="{E44D4E37-44F1-4FDC-93A2-06C6F7AF6387}"/>
          </ac:spMkLst>
        </pc:spChg>
        <pc:picChg chg="add mod">
          <ac:chgData name="Shany-Jonathan Carle" userId="f3064aa4-0a6d-49b0-8370-fd088caafd1e" providerId="ADAL" clId="{7EE69557-CFA6-4C61-8458-27BA08CE761A}" dt="2020-11-30T14:45:17.242" v="1673" actId="1076"/>
          <ac:picMkLst>
            <pc:docMk/>
            <pc:sldMk cId="610607145" sldId="268"/>
            <ac:picMk id="5" creationId="{E82E5F1A-95AE-4616-8F7D-47279C43FC5A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5:22:07.799" v="2044" actId="20577"/>
        <pc:sldMkLst>
          <pc:docMk/>
          <pc:sldMk cId="2663298613" sldId="269"/>
        </pc:sldMkLst>
        <pc:spChg chg="mod">
          <ac:chgData name="Shany-Jonathan Carle" userId="f3064aa4-0a6d-49b0-8370-fd088caafd1e" providerId="ADAL" clId="{7EE69557-CFA6-4C61-8458-27BA08CE761A}" dt="2020-11-30T15:09:07.421" v="1922" actId="20577"/>
          <ac:spMkLst>
            <pc:docMk/>
            <pc:sldMk cId="2663298613" sldId="269"/>
            <ac:spMk id="2" creationId="{C6704C56-C5EC-4138-AF3B-D1C5FFDEA7EF}"/>
          </ac:spMkLst>
        </pc:spChg>
        <pc:spChg chg="del">
          <ac:chgData name="Shany-Jonathan Carle" userId="f3064aa4-0a6d-49b0-8370-fd088caafd1e" providerId="ADAL" clId="{7EE69557-CFA6-4C61-8458-27BA08CE761A}" dt="2020-11-30T14:46:03.677" v="1686" actId="478"/>
          <ac:spMkLst>
            <pc:docMk/>
            <pc:sldMk cId="2663298613" sldId="269"/>
            <ac:spMk id="3" creationId="{22982454-5036-4613-BD13-4BF9BEDE4DC2}"/>
          </ac:spMkLst>
        </pc:spChg>
        <pc:spChg chg="add mod">
          <ac:chgData name="Shany-Jonathan Carle" userId="f3064aa4-0a6d-49b0-8370-fd088caafd1e" providerId="ADAL" clId="{7EE69557-CFA6-4C61-8458-27BA08CE761A}" dt="2020-11-30T15:22:07.799" v="2044" actId="20577"/>
          <ac:spMkLst>
            <pc:docMk/>
            <pc:sldMk cId="2663298613" sldId="269"/>
            <ac:spMk id="3" creationId="{F0FBCF27-FE4A-48AC-BC54-1D8DFFB24376}"/>
          </ac:spMkLst>
        </pc:spChg>
        <pc:spChg chg="add mod">
          <ac:chgData name="Shany-Jonathan Carle" userId="f3064aa4-0a6d-49b0-8370-fd088caafd1e" providerId="ADAL" clId="{7EE69557-CFA6-4C61-8458-27BA08CE761A}" dt="2020-11-30T15:09:10.388" v="1923" actId="1076"/>
          <ac:spMkLst>
            <pc:docMk/>
            <pc:sldMk cId="2663298613" sldId="269"/>
            <ac:spMk id="5" creationId="{FA5DD332-57C9-403A-B0FC-1DDB49B4108C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3:13.567" v="1920" actId="207"/>
        <pc:sldMkLst>
          <pc:docMk/>
          <pc:sldMk cId="1240720866" sldId="270"/>
        </pc:sldMkLst>
        <pc:spChg chg="mod">
          <ac:chgData name="Shany-Jonathan Carle" userId="f3064aa4-0a6d-49b0-8370-fd088caafd1e" providerId="ADAL" clId="{7EE69557-CFA6-4C61-8458-27BA08CE761A}" dt="2020-11-30T14:47:49.345" v="1708" actId="20577"/>
          <ac:spMkLst>
            <pc:docMk/>
            <pc:sldMk cId="1240720866" sldId="270"/>
            <ac:spMk id="2" creationId="{514C7F12-C768-40C9-9CAC-2550D0145D8D}"/>
          </ac:spMkLst>
        </pc:spChg>
        <pc:spChg chg="mod">
          <ac:chgData name="Shany-Jonathan Carle" userId="f3064aa4-0a6d-49b0-8370-fd088caafd1e" providerId="ADAL" clId="{7EE69557-CFA6-4C61-8458-27BA08CE761A}" dt="2020-11-30T15:03:13.567" v="1920" actId="207"/>
          <ac:spMkLst>
            <pc:docMk/>
            <pc:sldMk cId="1240720866" sldId="270"/>
            <ac:spMk id="3" creationId="{3C67E8A2-50B2-4B4F-8489-E9AA4DE86404}"/>
          </ac:spMkLst>
        </pc:spChg>
        <pc:picChg chg="add mod">
          <ac:chgData name="Shany-Jonathan Carle" userId="f3064aa4-0a6d-49b0-8370-fd088caafd1e" providerId="ADAL" clId="{7EE69557-CFA6-4C61-8458-27BA08CE761A}" dt="2020-11-30T14:48:52.597" v="1712" actId="1076"/>
          <ac:picMkLst>
            <pc:docMk/>
            <pc:sldMk cId="1240720866" sldId="270"/>
            <ac:picMk id="5" creationId="{777CCB49-37FE-4B16-9246-9A3E2FBFA4BF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4:52:18.549" v="1861" actId="1076"/>
        <pc:sldMkLst>
          <pc:docMk/>
          <pc:sldMk cId="1717547045" sldId="271"/>
        </pc:sldMkLst>
        <pc:spChg chg="mod">
          <ac:chgData name="Shany-Jonathan Carle" userId="f3064aa4-0a6d-49b0-8370-fd088caafd1e" providerId="ADAL" clId="{7EE69557-CFA6-4C61-8458-27BA08CE761A}" dt="2020-11-30T14:51:15.218" v="1754" actId="20577"/>
          <ac:spMkLst>
            <pc:docMk/>
            <pc:sldMk cId="1717547045" sldId="271"/>
            <ac:spMk id="2" creationId="{6545513F-AE24-4D67-A732-A0C6DF5F749F}"/>
          </ac:spMkLst>
        </pc:spChg>
        <pc:spChg chg="add del mod">
          <ac:chgData name="Shany-Jonathan Carle" userId="f3064aa4-0a6d-49b0-8370-fd088caafd1e" providerId="ADAL" clId="{7EE69557-CFA6-4C61-8458-27BA08CE761A}" dt="2020-11-30T14:52:12.496" v="1859" actId="20577"/>
          <ac:spMkLst>
            <pc:docMk/>
            <pc:sldMk cId="1717547045" sldId="271"/>
            <ac:spMk id="3" creationId="{ACD9808A-E863-4511-8487-B32AB9434601}"/>
          </ac:spMkLst>
        </pc:spChg>
        <pc:picChg chg="add del mod ord">
          <ac:chgData name="Shany-Jonathan Carle" userId="f3064aa4-0a6d-49b0-8370-fd088caafd1e" providerId="ADAL" clId="{7EE69557-CFA6-4C61-8458-27BA08CE761A}" dt="2020-11-30T14:51:20.112" v="1757" actId="22"/>
          <ac:picMkLst>
            <pc:docMk/>
            <pc:sldMk cId="1717547045" sldId="271"/>
            <ac:picMk id="5" creationId="{20CB8676-FAA8-4D34-B138-0A5FD4A5299D}"/>
          </ac:picMkLst>
        </pc:picChg>
        <pc:picChg chg="add mod">
          <ac:chgData name="Shany-Jonathan Carle" userId="f3064aa4-0a6d-49b0-8370-fd088caafd1e" providerId="ADAL" clId="{7EE69557-CFA6-4C61-8458-27BA08CE761A}" dt="2020-11-30T14:52:18.549" v="1861" actId="1076"/>
          <ac:picMkLst>
            <pc:docMk/>
            <pc:sldMk cId="1717547045" sldId="271"/>
            <ac:picMk id="7" creationId="{2C0565F5-92E7-4B11-9D10-70F0B5DA0570}"/>
          </ac:picMkLst>
        </pc:picChg>
      </pc:sldChg>
      <pc:sldChg chg="addSp modSp new mod">
        <pc:chgData name="Shany-Jonathan Carle" userId="f3064aa4-0a6d-49b0-8370-fd088caafd1e" providerId="ADAL" clId="{7EE69557-CFA6-4C61-8458-27BA08CE761A}" dt="2020-11-30T15:43:57.799" v="2235" actId="14100"/>
        <pc:sldMkLst>
          <pc:docMk/>
          <pc:sldMk cId="654311694" sldId="272"/>
        </pc:sldMkLst>
        <pc:spChg chg="mod">
          <ac:chgData name="Shany-Jonathan Carle" userId="f3064aa4-0a6d-49b0-8370-fd088caafd1e" providerId="ADAL" clId="{7EE69557-CFA6-4C61-8458-27BA08CE761A}" dt="2020-11-30T15:40:35.033" v="2063" actId="20577"/>
          <ac:spMkLst>
            <pc:docMk/>
            <pc:sldMk cId="654311694" sldId="272"/>
            <ac:spMk id="2" creationId="{B3735267-CB3D-4420-A3ED-409F17C837F2}"/>
          </ac:spMkLst>
        </pc:spChg>
        <pc:spChg chg="mod">
          <ac:chgData name="Shany-Jonathan Carle" userId="f3064aa4-0a6d-49b0-8370-fd088caafd1e" providerId="ADAL" clId="{7EE69557-CFA6-4C61-8458-27BA08CE761A}" dt="2020-11-30T15:43:00.336" v="2232" actId="20577"/>
          <ac:spMkLst>
            <pc:docMk/>
            <pc:sldMk cId="654311694" sldId="272"/>
            <ac:spMk id="3" creationId="{43E3B4C7-2219-4AE7-9AA9-092A39C5FA8E}"/>
          </ac:spMkLst>
        </pc:spChg>
        <pc:spChg chg="add mod">
          <ac:chgData name="Shany-Jonathan Carle" userId="f3064aa4-0a6d-49b0-8370-fd088caafd1e" providerId="ADAL" clId="{7EE69557-CFA6-4C61-8458-27BA08CE761A}" dt="2020-11-30T15:43:57.799" v="2235" actId="14100"/>
          <ac:spMkLst>
            <pc:docMk/>
            <pc:sldMk cId="654311694" sldId="272"/>
            <ac:spMk id="5" creationId="{2BEB0B10-6205-4E9B-B710-9C99E82DDD5D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5:57:40.706" v="2961" actId="207"/>
        <pc:sldMkLst>
          <pc:docMk/>
          <pc:sldMk cId="2844699623" sldId="273"/>
        </pc:sldMkLst>
        <pc:spChg chg="mod">
          <ac:chgData name="Shany-Jonathan Carle" userId="f3064aa4-0a6d-49b0-8370-fd088caafd1e" providerId="ADAL" clId="{7EE69557-CFA6-4C61-8458-27BA08CE761A}" dt="2020-11-30T15:44:43.729" v="2245" actId="20577"/>
          <ac:spMkLst>
            <pc:docMk/>
            <pc:sldMk cId="2844699623" sldId="273"/>
            <ac:spMk id="2" creationId="{BB17207B-20BF-419B-AF0E-EC3A1F3BFDB5}"/>
          </ac:spMkLst>
        </pc:spChg>
        <pc:spChg chg="mod">
          <ac:chgData name="Shany-Jonathan Carle" userId="f3064aa4-0a6d-49b0-8370-fd088caafd1e" providerId="ADAL" clId="{7EE69557-CFA6-4C61-8458-27BA08CE761A}" dt="2020-11-30T15:57:40.706" v="2961" actId="207"/>
          <ac:spMkLst>
            <pc:docMk/>
            <pc:sldMk cId="2844699623" sldId="273"/>
            <ac:spMk id="3" creationId="{628EE721-CCD1-4953-95E9-6E7B5A388C1B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3:06.635" v="2694" actId="20577"/>
        <pc:sldMkLst>
          <pc:docMk/>
          <pc:sldMk cId="3877926009" sldId="274"/>
        </pc:sldMkLst>
        <pc:spChg chg="mod">
          <ac:chgData name="Shany-Jonathan Carle" userId="f3064aa4-0a6d-49b0-8370-fd088caafd1e" providerId="ADAL" clId="{7EE69557-CFA6-4C61-8458-27BA08CE761A}" dt="2020-11-30T15:52:34.655" v="2687" actId="20577"/>
          <ac:spMkLst>
            <pc:docMk/>
            <pc:sldMk cId="3877926009" sldId="274"/>
            <ac:spMk id="2" creationId="{6C40B7EF-6DFE-41F4-87C0-1421D372F9A4}"/>
          </ac:spMkLst>
        </pc:spChg>
        <pc:spChg chg="del">
          <ac:chgData name="Shany-Jonathan Carle" userId="f3064aa4-0a6d-49b0-8370-fd088caafd1e" providerId="ADAL" clId="{7EE69557-CFA6-4C61-8458-27BA08CE761A}" dt="2020-11-30T15:52:46.663" v="2688" actId="478"/>
          <ac:spMkLst>
            <pc:docMk/>
            <pc:sldMk cId="3877926009" sldId="274"/>
            <ac:spMk id="3" creationId="{600E2603-A73A-45BC-94D5-102BD3472A8D}"/>
          </ac:spMkLst>
        </pc:spChg>
        <pc:spChg chg="add mod">
          <ac:chgData name="Shany-Jonathan Carle" userId="f3064aa4-0a6d-49b0-8370-fd088caafd1e" providerId="ADAL" clId="{7EE69557-CFA6-4C61-8458-27BA08CE761A}" dt="2020-11-30T15:53:06.635" v="2694" actId="20577"/>
          <ac:spMkLst>
            <pc:docMk/>
            <pc:sldMk cId="3877926009" sldId="274"/>
            <ac:spMk id="5" creationId="{797A58A3-1FD6-4609-B80A-DC2735522995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5:42.183" v="2768" actId="20577"/>
        <pc:sldMkLst>
          <pc:docMk/>
          <pc:sldMk cId="4241869001" sldId="275"/>
        </pc:sldMkLst>
        <pc:spChg chg="mod">
          <ac:chgData name="Shany-Jonathan Carle" userId="f3064aa4-0a6d-49b0-8370-fd088caafd1e" providerId="ADAL" clId="{7EE69557-CFA6-4C61-8458-27BA08CE761A}" dt="2020-11-30T15:55:07.018" v="2742" actId="27636"/>
          <ac:spMkLst>
            <pc:docMk/>
            <pc:sldMk cId="4241869001" sldId="275"/>
            <ac:spMk id="2" creationId="{D7FA07AE-4413-4FA2-8B65-E0D2C1AACFE5}"/>
          </ac:spMkLst>
        </pc:spChg>
        <pc:spChg chg="del">
          <ac:chgData name="Shany-Jonathan Carle" userId="f3064aa4-0a6d-49b0-8370-fd088caafd1e" providerId="ADAL" clId="{7EE69557-CFA6-4C61-8458-27BA08CE761A}" dt="2020-11-30T15:53:32.145" v="2713" actId="478"/>
          <ac:spMkLst>
            <pc:docMk/>
            <pc:sldMk cId="4241869001" sldId="275"/>
            <ac:spMk id="3" creationId="{B107299C-B292-4A5C-98BA-3C0E706A4348}"/>
          </ac:spMkLst>
        </pc:spChg>
        <pc:spChg chg="add mod">
          <ac:chgData name="Shany-Jonathan Carle" userId="f3064aa4-0a6d-49b0-8370-fd088caafd1e" providerId="ADAL" clId="{7EE69557-CFA6-4C61-8458-27BA08CE761A}" dt="2020-11-30T15:55:42.183" v="2768" actId="20577"/>
          <ac:spMkLst>
            <pc:docMk/>
            <pc:sldMk cId="4241869001" sldId="275"/>
            <ac:spMk id="5" creationId="{485E9DB9-02AC-4785-ABD3-0E6BE84C314F}"/>
          </ac:spMkLst>
        </pc:spChg>
      </pc:sldChg>
    </pc:docChg>
  </pc:docChgLst>
  <pc:docChgLst>
    <pc:chgData name="Shany-Jonathan Carle" userId="f3064aa4-0a6d-49b0-8370-fd088caafd1e" providerId="ADAL" clId="{55540DD2-0770-4A82-AA86-DF9717587155}"/>
    <pc:docChg chg="undo custSel addSld delSld modSld">
      <pc:chgData name="Shany-Jonathan Carle" userId="f3064aa4-0a6d-49b0-8370-fd088caafd1e" providerId="ADAL" clId="{55540DD2-0770-4A82-AA86-DF9717587155}" dt="2020-12-02T13:27:20.050" v="1981" actId="20577"/>
      <pc:docMkLst>
        <pc:docMk/>
      </pc:docMkLst>
      <pc:sldChg chg="modSp mod">
        <pc:chgData name="Shany-Jonathan Carle" userId="f3064aa4-0a6d-49b0-8370-fd088caafd1e" providerId="ADAL" clId="{55540DD2-0770-4A82-AA86-DF9717587155}" dt="2020-12-01T13:48:38.503" v="9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55540DD2-0770-4A82-AA86-DF9717587155}" dt="2020-12-01T13:48:38.503" v="9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Sp modSp mod">
        <pc:chgData name="Shany-Jonathan Carle" userId="f3064aa4-0a6d-49b0-8370-fd088caafd1e" providerId="ADAL" clId="{55540DD2-0770-4A82-AA86-DF9717587155}" dt="2020-12-01T13:51:31.858" v="494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55540DD2-0770-4A82-AA86-DF9717587155}" dt="2020-12-01T13:48:45.297" v="33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55540DD2-0770-4A82-AA86-DF9717587155}" dt="2020-12-01T13:51:31.858" v="494" actId="20577"/>
          <ac:spMkLst>
            <pc:docMk/>
            <pc:sldMk cId="1842467913" sldId="257"/>
            <ac:spMk id="5" creationId="{639843D6-55CB-48AF-88DE-655D4CBA3516}"/>
          </ac:spMkLst>
        </pc:spChg>
        <pc:spChg chg="del">
          <ac:chgData name="Shany-Jonathan Carle" userId="f3064aa4-0a6d-49b0-8370-fd088caafd1e" providerId="ADAL" clId="{55540DD2-0770-4A82-AA86-DF9717587155}" dt="2020-12-01T13:48:52.403" v="34" actId="478"/>
          <ac:spMkLst>
            <pc:docMk/>
            <pc:sldMk cId="1842467913" sldId="257"/>
            <ac:spMk id="6" creationId="{5A3BE58C-81AA-4A5F-8F96-C02D01A2FE48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4:21:27.315" v="904"/>
        <pc:sldMkLst>
          <pc:docMk/>
          <pc:sldMk cId="39399665" sldId="258"/>
        </pc:sldMkLst>
        <pc:spChg chg="mod">
          <ac:chgData name="Shany-Jonathan Carle" userId="f3064aa4-0a6d-49b0-8370-fd088caafd1e" providerId="ADAL" clId="{55540DD2-0770-4A82-AA86-DF9717587155}" dt="2020-12-01T13:51:54.755" v="524" actId="20577"/>
          <ac:spMkLst>
            <pc:docMk/>
            <pc:sldMk cId="39399665" sldId="258"/>
            <ac:spMk id="2" creationId="{83798FB6-E202-4958-8A0C-16D692348920}"/>
          </ac:spMkLst>
        </pc:spChg>
        <pc:spChg chg="mod">
          <ac:chgData name="Shany-Jonathan Carle" userId="f3064aa4-0a6d-49b0-8370-fd088caafd1e" providerId="ADAL" clId="{55540DD2-0770-4A82-AA86-DF9717587155}" dt="2020-12-01T14:21:27.315" v="904"/>
          <ac:spMkLst>
            <pc:docMk/>
            <pc:sldMk cId="39399665" sldId="258"/>
            <ac:spMk id="3" creationId="{770EF342-BA63-4A78-85F3-2C759AA587B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337213503" sldId="25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53048705" sldId="259"/>
        </pc:sldMkLst>
      </pc:sldChg>
      <pc:sldChg chg="addSp modSp new mod">
        <pc:chgData name="Shany-Jonathan Carle" userId="f3064aa4-0a6d-49b0-8370-fd088caafd1e" providerId="ADAL" clId="{55540DD2-0770-4A82-AA86-DF9717587155}" dt="2020-12-01T13:54:57.564" v="763" actId="20577"/>
        <pc:sldMkLst>
          <pc:docMk/>
          <pc:sldMk cId="4230614587" sldId="259"/>
        </pc:sldMkLst>
        <pc:spChg chg="mod">
          <ac:chgData name="Shany-Jonathan Carle" userId="f3064aa4-0a6d-49b0-8370-fd088caafd1e" providerId="ADAL" clId="{55540DD2-0770-4A82-AA86-DF9717587155}" dt="2020-12-01T13:54:57.564" v="763" actId="20577"/>
          <ac:spMkLst>
            <pc:docMk/>
            <pc:sldMk cId="4230614587" sldId="259"/>
            <ac:spMk id="2" creationId="{86000CAF-FE2A-4668-A87F-684C2A2345E1}"/>
          </ac:spMkLst>
        </pc:spChg>
        <pc:spChg chg="mod">
          <ac:chgData name="Shany-Jonathan Carle" userId="f3064aa4-0a6d-49b0-8370-fd088caafd1e" providerId="ADAL" clId="{55540DD2-0770-4A82-AA86-DF9717587155}" dt="2020-12-01T13:54:17.935" v="734" actId="20577"/>
          <ac:spMkLst>
            <pc:docMk/>
            <pc:sldMk cId="4230614587" sldId="259"/>
            <ac:spMk id="3" creationId="{CCB10D3F-CD17-4490-9FFB-68727312180E}"/>
          </ac:spMkLst>
        </pc:spChg>
        <pc:picChg chg="add mod">
          <ac:chgData name="Shany-Jonathan Carle" userId="f3064aa4-0a6d-49b0-8370-fd088caafd1e" providerId="ADAL" clId="{55540DD2-0770-4A82-AA86-DF9717587155}" dt="2020-12-01T13:54:27.916" v="737" actId="1076"/>
          <ac:picMkLst>
            <pc:docMk/>
            <pc:sldMk cId="4230614587" sldId="259"/>
            <ac:picMk id="5" creationId="{031FC947-5AE1-48A7-B4C8-2D6F3015E7A9}"/>
          </ac:picMkLst>
        </pc:picChg>
      </pc:sldChg>
      <pc:sldChg chg="modSp new mod">
        <pc:chgData name="Shany-Jonathan Carle" userId="f3064aa4-0a6d-49b0-8370-fd088caafd1e" providerId="ADAL" clId="{55540DD2-0770-4A82-AA86-DF9717587155}" dt="2020-12-01T13:55:51.333" v="900" actId="20577"/>
        <pc:sldMkLst>
          <pc:docMk/>
          <pc:sldMk cId="3365438848" sldId="260"/>
        </pc:sldMkLst>
        <pc:spChg chg="mod">
          <ac:chgData name="Shany-Jonathan Carle" userId="f3064aa4-0a6d-49b0-8370-fd088caafd1e" providerId="ADAL" clId="{55540DD2-0770-4A82-AA86-DF9717587155}" dt="2020-12-01T13:55:28.619" v="782" actId="20577"/>
          <ac:spMkLst>
            <pc:docMk/>
            <pc:sldMk cId="3365438848" sldId="260"/>
            <ac:spMk id="2" creationId="{6704BF94-75B5-4C4C-BB0B-F66016F2BDE9}"/>
          </ac:spMkLst>
        </pc:spChg>
        <pc:spChg chg="mod">
          <ac:chgData name="Shany-Jonathan Carle" userId="f3064aa4-0a6d-49b0-8370-fd088caafd1e" providerId="ADAL" clId="{55540DD2-0770-4A82-AA86-DF9717587155}" dt="2020-12-01T13:55:51.333" v="900" actId="20577"/>
          <ac:spMkLst>
            <pc:docMk/>
            <pc:sldMk cId="3365438848" sldId="260"/>
            <ac:spMk id="3" creationId="{D54370F0-983D-486E-B57F-8680880DBAF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19346017" sldId="260"/>
        </pc:sldMkLst>
      </pc:sldChg>
      <pc:sldChg chg="addSp delSp modSp new mod">
        <pc:chgData name="Shany-Jonathan Carle" userId="f3064aa4-0a6d-49b0-8370-fd088caafd1e" providerId="ADAL" clId="{55540DD2-0770-4A82-AA86-DF9717587155}" dt="2020-12-01T15:22:07.895" v="1056" actId="13822"/>
        <pc:sldMkLst>
          <pc:docMk/>
          <pc:sldMk cId="270140263" sldId="261"/>
        </pc:sldMkLst>
        <pc:spChg chg="mod">
          <ac:chgData name="Shany-Jonathan Carle" userId="f3064aa4-0a6d-49b0-8370-fd088caafd1e" providerId="ADAL" clId="{55540DD2-0770-4A82-AA86-DF9717587155}" dt="2020-12-01T15:20:06.362" v="918" actId="20577"/>
          <ac:spMkLst>
            <pc:docMk/>
            <pc:sldMk cId="270140263" sldId="261"/>
            <ac:spMk id="2" creationId="{0189968B-71D6-4E9D-92DD-0A09D52E4FE9}"/>
          </ac:spMkLst>
        </pc:spChg>
        <pc:spChg chg="del">
          <ac:chgData name="Shany-Jonathan Carle" userId="f3064aa4-0a6d-49b0-8370-fd088caafd1e" providerId="ADAL" clId="{55540DD2-0770-4A82-AA86-DF9717587155}" dt="2020-12-01T15:20:08.958" v="919" actId="478"/>
          <ac:spMkLst>
            <pc:docMk/>
            <pc:sldMk cId="270140263" sldId="261"/>
            <ac:spMk id="3" creationId="{615310BF-F2F8-444F-A797-43EB04979491}"/>
          </ac:spMkLst>
        </pc:spChg>
        <pc:spChg chg="add mod">
          <ac:chgData name="Shany-Jonathan Carle" userId="f3064aa4-0a6d-49b0-8370-fd088caafd1e" providerId="ADAL" clId="{55540DD2-0770-4A82-AA86-DF9717587155}" dt="2020-12-01T15:21:46.456" v="1053" actId="1076"/>
          <ac:spMkLst>
            <pc:docMk/>
            <pc:sldMk cId="270140263" sldId="261"/>
            <ac:spMk id="5" creationId="{3FF0536E-37B3-4CBB-A1CA-81DFEF5014B8}"/>
          </ac:spMkLst>
        </pc:spChg>
        <pc:spChg chg="add mod">
          <ac:chgData name="Shany-Jonathan Carle" userId="f3064aa4-0a6d-49b0-8370-fd088caafd1e" providerId="ADAL" clId="{55540DD2-0770-4A82-AA86-DF9717587155}" dt="2020-12-01T15:22:07.895" v="1056" actId="13822"/>
          <ac:spMkLst>
            <pc:docMk/>
            <pc:sldMk cId="270140263" sldId="261"/>
            <ac:spMk id="6" creationId="{AE1A72E6-0485-47B8-AFE1-942F1446A01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617033709" sldId="26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136192710" sldId="262"/>
        </pc:sldMkLst>
      </pc:sldChg>
      <pc:sldChg chg="addSp delSp modSp new mod">
        <pc:chgData name="Shany-Jonathan Carle" userId="f3064aa4-0a6d-49b0-8370-fd088caafd1e" providerId="ADAL" clId="{55540DD2-0770-4A82-AA86-DF9717587155}" dt="2020-12-02T13:27:20.050" v="1981" actId="20577"/>
        <pc:sldMkLst>
          <pc:docMk/>
          <pc:sldMk cId="2935603814" sldId="262"/>
        </pc:sldMkLst>
        <pc:spChg chg="mod">
          <ac:chgData name="Shany-Jonathan Carle" userId="f3064aa4-0a6d-49b0-8370-fd088caafd1e" providerId="ADAL" clId="{55540DD2-0770-4A82-AA86-DF9717587155}" dt="2020-12-01T15:22:48.231" v="1076" actId="14100"/>
          <ac:spMkLst>
            <pc:docMk/>
            <pc:sldMk cId="2935603814" sldId="262"/>
            <ac:spMk id="2" creationId="{0C9D9EB7-E062-4153-B869-09542EF0F3C1}"/>
          </ac:spMkLst>
        </pc:spChg>
        <pc:spChg chg="del">
          <ac:chgData name="Shany-Jonathan Carle" userId="f3064aa4-0a6d-49b0-8370-fd088caafd1e" providerId="ADAL" clId="{55540DD2-0770-4A82-AA86-DF9717587155}" dt="2020-12-01T15:22:21.322" v="1075" actId="478"/>
          <ac:spMkLst>
            <pc:docMk/>
            <pc:sldMk cId="2935603814" sldId="262"/>
            <ac:spMk id="3" creationId="{29B9389C-53C6-438E-A694-23A82EFA02E3}"/>
          </ac:spMkLst>
        </pc:spChg>
        <pc:spChg chg="add mod">
          <ac:chgData name="Shany-Jonathan Carle" userId="f3064aa4-0a6d-49b0-8370-fd088caafd1e" providerId="ADAL" clId="{55540DD2-0770-4A82-AA86-DF9717587155}" dt="2020-12-02T13:27:20.050" v="1981" actId="20577"/>
          <ac:spMkLst>
            <pc:docMk/>
            <pc:sldMk cId="2935603814" sldId="262"/>
            <ac:spMk id="5" creationId="{C149F3B6-E365-4702-B90D-6BBC4D654A4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816346518" sldId="263"/>
        </pc:sldMkLst>
      </pc:sldChg>
      <pc:sldChg chg="addSp delSp modSp new mod">
        <pc:chgData name="Shany-Jonathan Carle" userId="f3064aa4-0a6d-49b0-8370-fd088caafd1e" providerId="ADAL" clId="{55540DD2-0770-4A82-AA86-DF9717587155}" dt="2020-12-01T15:26:27.985" v="1264" actId="1076"/>
        <pc:sldMkLst>
          <pc:docMk/>
          <pc:sldMk cId="3187712345" sldId="263"/>
        </pc:sldMkLst>
        <pc:spChg chg="mod">
          <ac:chgData name="Shany-Jonathan Carle" userId="f3064aa4-0a6d-49b0-8370-fd088caafd1e" providerId="ADAL" clId="{55540DD2-0770-4A82-AA86-DF9717587155}" dt="2020-12-01T15:26:27.985" v="1264" actId="1076"/>
          <ac:spMkLst>
            <pc:docMk/>
            <pc:sldMk cId="3187712345" sldId="263"/>
            <ac:spMk id="2" creationId="{0D9B4D84-0B3C-458C-A693-AFB4213A9172}"/>
          </ac:spMkLst>
        </pc:spChg>
        <pc:spChg chg="del">
          <ac:chgData name="Shany-Jonathan Carle" userId="f3064aa4-0a6d-49b0-8370-fd088caafd1e" providerId="ADAL" clId="{55540DD2-0770-4A82-AA86-DF9717587155}" dt="2020-12-01T15:26:13.912" v="1260" actId="478"/>
          <ac:spMkLst>
            <pc:docMk/>
            <pc:sldMk cId="3187712345" sldId="263"/>
            <ac:spMk id="3" creationId="{5F897797-6133-4E4E-AE49-A1B7F4DDE625}"/>
          </ac:spMkLst>
        </pc:spChg>
        <pc:spChg chg="add mod">
          <ac:chgData name="Shany-Jonathan Carle" userId="f3064aa4-0a6d-49b0-8370-fd088caafd1e" providerId="ADAL" clId="{55540DD2-0770-4A82-AA86-DF9717587155}" dt="2020-12-01T15:26:23.083" v="1263" actId="14100"/>
          <ac:spMkLst>
            <pc:docMk/>
            <pc:sldMk cId="3187712345" sldId="263"/>
            <ac:spMk id="5" creationId="{286CA244-7B14-42BD-BB9F-414A8BE22DD3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5:27:28.974" v="1528" actId="20577"/>
        <pc:sldMkLst>
          <pc:docMk/>
          <pc:sldMk cId="679162089" sldId="264"/>
        </pc:sldMkLst>
        <pc:spChg chg="mod">
          <ac:chgData name="Shany-Jonathan Carle" userId="f3064aa4-0a6d-49b0-8370-fd088caafd1e" providerId="ADAL" clId="{55540DD2-0770-4A82-AA86-DF9717587155}" dt="2020-12-01T15:26:35.679" v="1270" actId="20577"/>
          <ac:spMkLst>
            <pc:docMk/>
            <pc:sldMk cId="679162089" sldId="264"/>
            <ac:spMk id="2" creationId="{5DE98898-C00A-46C8-BB59-4BEE456A11DA}"/>
          </ac:spMkLst>
        </pc:spChg>
        <pc:spChg chg="mod">
          <ac:chgData name="Shany-Jonathan Carle" userId="f3064aa4-0a6d-49b0-8370-fd088caafd1e" providerId="ADAL" clId="{55540DD2-0770-4A82-AA86-DF9717587155}" dt="2020-12-01T15:27:28.974" v="1528" actId="20577"/>
          <ac:spMkLst>
            <pc:docMk/>
            <pc:sldMk cId="679162089" sldId="264"/>
            <ac:spMk id="3" creationId="{09F732D7-4F19-4FF4-BA55-E59A288244B9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277688588" sldId="264"/>
        </pc:sldMkLst>
      </pc:sldChg>
      <pc:sldChg chg="modSp new mod">
        <pc:chgData name="Shany-Jonathan Carle" userId="f3064aa4-0a6d-49b0-8370-fd088caafd1e" providerId="ADAL" clId="{55540DD2-0770-4A82-AA86-DF9717587155}" dt="2020-12-01T15:30:56.318" v="1942" actId="20577"/>
        <pc:sldMkLst>
          <pc:docMk/>
          <pc:sldMk cId="1276234233" sldId="265"/>
        </pc:sldMkLst>
        <pc:spChg chg="mod">
          <ac:chgData name="Shany-Jonathan Carle" userId="f3064aa4-0a6d-49b0-8370-fd088caafd1e" providerId="ADAL" clId="{55540DD2-0770-4A82-AA86-DF9717587155}" dt="2020-12-01T15:27:51.274" v="1570" actId="20577"/>
          <ac:spMkLst>
            <pc:docMk/>
            <pc:sldMk cId="1276234233" sldId="265"/>
            <ac:spMk id="2" creationId="{87F20164-E9FD-4600-8286-E7C5FED7BEAB}"/>
          </ac:spMkLst>
        </pc:spChg>
        <pc:spChg chg="mod">
          <ac:chgData name="Shany-Jonathan Carle" userId="f3064aa4-0a6d-49b0-8370-fd088caafd1e" providerId="ADAL" clId="{55540DD2-0770-4A82-AA86-DF9717587155}" dt="2020-12-01T15:30:56.318" v="1942" actId="20577"/>
          <ac:spMkLst>
            <pc:docMk/>
            <pc:sldMk cId="1276234233" sldId="265"/>
            <ac:spMk id="3" creationId="{41B2A4B6-DC4E-4008-BEBF-3D8FEBADE053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546718241" sldId="265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982121107" sldId="266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517758957" sldId="267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10607145" sldId="26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663298613" sldId="269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240720866" sldId="270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17547045" sldId="27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54311694" sldId="272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844699623" sldId="273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77926009" sldId="274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4241869001" sldId="275"/>
        </pc:sldMkLst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  <pc:docChgLst>
    <pc:chgData name="Shany-Jonathan Carle" userId="f3064aa4-0a6d-49b0-8370-fd088caafd1e" providerId="ADAL" clId="{4B681971-52DB-4F66-A3F0-FAF922F3139A}"/>
    <pc:docChg chg="undo custSel mod addSld delSld modSld">
      <pc:chgData name="Shany-Jonathan Carle" userId="f3064aa4-0a6d-49b0-8370-fd088caafd1e" providerId="ADAL" clId="{4B681971-52DB-4F66-A3F0-FAF922F3139A}" dt="2020-11-16T19:46:45.344" v="1887" actId="26606"/>
      <pc:docMkLst>
        <pc:docMk/>
      </pc:docMkLst>
      <pc:sldChg chg="modSp mod">
        <pc:chgData name="Shany-Jonathan Carle" userId="f3064aa4-0a6d-49b0-8370-fd088caafd1e" providerId="ADAL" clId="{4B681971-52DB-4F66-A3F0-FAF922F3139A}" dt="2020-11-16T13:36:58.029" v="6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B681971-52DB-4F66-A3F0-FAF922F3139A}" dt="2020-11-16T13:36:58.029" v="6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741846154" sldId="257"/>
        </pc:sldMkLst>
      </pc:sldChg>
      <pc:sldChg chg="modSp new mod">
        <pc:chgData name="Shany-Jonathan Carle" userId="f3064aa4-0a6d-49b0-8370-fd088caafd1e" providerId="ADAL" clId="{4B681971-52DB-4F66-A3F0-FAF922F3139A}" dt="2020-11-16T14:13:42.723" v="517" actId="20577"/>
        <pc:sldMkLst>
          <pc:docMk/>
          <pc:sldMk cId="4086818338" sldId="257"/>
        </pc:sldMkLst>
        <pc:spChg chg="mod">
          <ac:chgData name="Shany-Jonathan Carle" userId="f3064aa4-0a6d-49b0-8370-fd088caafd1e" providerId="ADAL" clId="{4B681971-52DB-4F66-A3F0-FAF922F3139A}" dt="2020-11-16T13:37:33.096" v="19" actId="20577"/>
          <ac:spMkLst>
            <pc:docMk/>
            <pc:sldMk cId="4086818338" sldId="257"/>
            <ac:spMk id="2" creationId="{02B934D3-38D4-413A-B687-D62FCD452AE5}"/>
          </ac:spMkLst>
        </pc:spChg>
        <pc:spChg chg="mod">
          <ac:chgData name="Shany-Jonathan Carle" userId="f3064aa4-0a6d-49b0-8370-fd088caafd1e" providerId="ADAL" clId="{4B681971-52DB-4F66-A3F0-FAF922F3139A}" dt="2020-11-16T14:13:42.723" v="517" actId="20577"/>
          <ac:spMkLst>
            <pc:docMk/>
            <pc:sldMk cId="4086818338" sldId="257"/>
            <ac:spMk id="3" creationId="{C95FBF20-24E0-4DB9-87F6-63ED47543F6A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6008789" sldId="258"/>
        </pc:sldMkLst>
      </pc:sldChg>
      <pc:sldChg chg="addSp delSp modSp new mod">
        <pc:chgData name="Shany-Jonathan Carle" userId="f3064aa4-0a6d-49b0-8370-fd088caafd1e" providerId="ADAL" clId="{4B681971-52DB-4F66-A3F0-FAF922F3139A}" dt="2020-11-16T13:44:33.575" v="134" actId="14100"/>
        <pc:sldMkLst>
          <pc:docMk/>
          <pc:sldMk cId="2393349845" sldId="258"/>
        </pc:sldMkLst>
        <pc:spChg chg="mod">
          <ac:chgData name="Shany-Jonathan Carle" userId="f3064aa4-0a6d-49b0-8370-fd088caafd1e" providerId="ADAL" clId="{4B681971-52DB-4F66-A3F0-FAF922F3139A}" dt="2020-11-16T13:39:19.668" v="116" actId="20577"/>
          <ac:spMkLst>
            <pc:docMk/>
            <pc:sldMk cId="2393349845" sldId="258"/>
            <ac:spMk id="2" creationId="{DD6CF877-80D7-48AD-A4A7-1CD8CBBF8075}"/>
          </ac:spMkLst>
        </pc:spChg>
        <pc:spChg chg="del">
          <ac:chgData name="Shany-Jonathan Carle" userId="f3064aa4-0a6d-49b0-8370-fd088caafd1e" providerId="ADAL" clId="{4B681971-52DB-4F66-A3F0-FAF922F3139A}" dt="2020-11-16T13:40:24.803" v="118" actId="478"/>
          <ac:spMkLst>
            <pc:docMk/>
            <pc:sldMk cId="2393349845" sldId="258"/>
            <ac:spMk id="3" creationId="{8F1E9ED7-EFFD-4465-B59C-7A70C7089184}"/>
          </ac:spMkLst>
        </pc:spChg>
        <pc:spChg chg="add mod">
          <ac:chgData name="Shany-Jonathan Carle" userId="f3064aa4-0a6d-49b0-8370-fd088caafd1e" providerId="ADAL" clId="{4B681971-52DB-4F66-A3F0-FAF922F3139A}" dt="2020-11-16T13:40:32.103" v="120" actId="14100"/>
          <ac:spMkLst>
            <pc:docMk/>
            <pc:sldMk cId="2393349845" sldId="258"/>
            <ac:spMk id="5" creationId="{07A2BCA8-64B5-4902-81D6-72CEA77E324E}"/>
          </ac:spMkLst>
        </pc:spChg>
        <pc:spChg chg="add mod">
          <ac:chgData name="Shany-Jonathan Carle" userId="f3064aa4-0a6d-49b0-8370-fd088caafd1e" providerId="ADAL" clId="{4B681971-52DB-4F66-A3F0-FAF922F3139A}" dt="2020-11-16T13:40:55.612" v="132" actId="20577"/>
          <ac:spMkLst>
            <pc:docMk/>
            <pc:sldMk cId="2393349845" sldId="258"/>
            <ac:spMk id="6" creationId="{E8E02720-0F3E-4D40-8148-2706232637DB}"/>
          </ac:spMkLst>
        </pc:spChg>
        <pc:spChg chg="add mod">
          <ac:chgData name="Shany-Jonathan Carle" userId="f3064aa4-0a6d-49b0-8370-fd088caafd1e" providerId="ADAL" clId="{4B681971-52DB-4F66-A3F0-FAF922F3139A}" dt="2020-11-16T13:44:33.575" v="134" actId="14100"/>
          <ac:spMkLst>
            <pc:docMk/>
            <pc:sldMk cId="2393349845" sldId="258"/>
            <ac:spMk id="8" creationId="{D4E07B7F-C701-4314-AA09-146A289F6FD7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00:35.226" v="480" actId="14100"/>
        <pc:sldMkLst>
          <pc:docMk/>
          <pc:sldMk cId="1830981414" sldId="259"/>
        </pc:sldMkLst>
        <pc:spChg chg="mod">
          <ac:chgData name="Shany-Jonathan Carle" userId="f3064aa4-0a6d-49b0-8370-fd088caafd1e" providerId="ADAL" clId="{4B681971-52DB-4F66-A3F0-FAF922F3139A}" dt="2020-11-16T13:46:10.932" v="175" actId="20577"/>
          <ac:spMkLst>
            <pc:docMk/>
            <pc:sldMk cId="1830981414" sldId="259"/>
            <ac:spMk id="2" creationId="{81BC2649-0B83-459E-863D-B9CD446BB3B1}"/>
          </ac:spMkLst>
        </pc:spChg>
        <pc:spChg chg="del">
          <ac:chgData name="Shany-Jonathan Carle" userId="f3064aa4-0a6d-49b0-8370-fd088caafd1e" providerId="ADAL" clId="{4B681971-52DB-4F66-A3F0-FAF922F3139A}" dt="2020-11-16T13:46:13.328" v="176" actId="478"/>
          <ac:spMkLst>
            <pc:docMk/>
            <pc:sldMk cId="1830981414" sldId="259"/>
            <ac:spMk id="3" creationId="{36FDD1BB-4A0D-42C1-A50D-F5823505B3A2}"/>
          </ac:spMkLst>
        </pc:spChg>
        <pc:spChg chg="add del mod">
          <ac:chgData name="Shany-Jonathan Carle" userId="f3064aa4-0a6d-49b0-8370-fd088caafd1e" providerId="ADAL" clId="{4B681971-52DB-4F66-A3F0-FAF922F3139A}" dt="2020-11-16T14:00:26.530" v="477" actId="478"/>
          <ac:spMkLst>
            <pc:docMk/>
            <pc:sldMk cId="1830981414" sldId="259"/>
            <ac:spMk id="5" creationId="{954956DC-C4A3-4AC6-9C00-78D8B6A8E207}"/>
          </ac:spMkLst>
        </pc:spChg>
        <pc:spChg chg="add mod">
          <ac:chgData name="Shany-Jonathan Carle" userId="f3064aa4-0a6d-49b0-8370-fd088caafd1e" providerId="ADAL" clId="{4B681971-52DB-4F66-A3F0-FAF922F3139A}" dt="2020-11-16T13:46:39.542" v="191" actId="20577"/>
          <ac:spMkLst>
            <pc:docMk/>
            <pc:sldMk cId="1830981414" sldId="259"/>
            <ac:spMk id="6" creationId="{3D883BDF-95D1-4472-BB5B-2CD7981CA74F}"/>
          </ac:spMkLst>
        </pc:spChg>
        <pc:spChg chg="add mod">
          <ac:chgData name="Shany-Jonathan Carle" userId="f3064aa4-0a6d-49b0-8370-fd088caafd1e" providerId="ADAL" clId="{4B681971-52DB-4F66-A3F0-FAF922F3139A}" dt="2020-11-16T13:47:08.835" v="195" actId="1076"/>
          <ac:spMkLst>
            <pc:docMk/>
            <pc:sldMk cId="1830981414" sldId="259"/>
            <ac:spMk id="8" creationId="{81FE25E7-03F6-44E5-857F-97C7A8C38614}"/>
          </ac:spMkLst>
        </pc:spChg>
        <pc:spChg chg="add mod">
          <ac:chgData name="Shany-Jonathan Carle" userId="f3064aa4-0a6d-49b0-8370-fd088caafd1e" providerId="ADAL" clId="{4B681971-52DB-4F66-A3F0-FAF922F3139A}" dt="2020-11-16T14:00:35.226" v="480" actId="14100"/>
          <ac:spMkLst>
            <pc:docMk/>
            <pc:sldMk cId="1830981414" sldId="259"/>
            <ac:spMk id="10" creationId="{1758D2C0-C031-426D-BFE5-F51E1154B7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17269854" sldId="259"/>
        </pc:sldMkLst>
      </pc:sldChg>
      <pc:sldChg chg="addSp delSp modSp new mod">
        <pc:chgData name="Shany-Jonathan Carle" userId="f3064aa4-0a6d-49b0-8370-fd088caafd1e" providerId="ADAL" clId="{4B681971-52DB-4F66-A3F0-FAF922F3139A}" dt="2020-11-16T13:59:39.623" v="476" actId="1076"/>
        <pc:sldMkLst>
          <pc:docMk/>
          <pc:sldMk cId="1235347159" sldId="260"/>
        </pc:sldMkLst>
        <pc:spChg chg="mod">
          <ac:chgData name="Shany-Jonathan Carle" userId="f3064aa4-0a6d-49b0-8370-fd088caafd1e" providerId="ADAL" clId="{4B681971-52DB-4F66-A3F0-FAF922F3139A}" dt="2020-11-16T13:48:14.788" v="251" actId="20577"/>
          <ac:spMkLst>
            <pc:docMk/>
            <pc:sldMk cId="1235347159" sldId="260"/>
            <ac:spMk id="2" creationId="{8CC7A7A0-318B-4D4F-959F-654794C13801}"/>
          </ac:spMkLst>
        </pc:spChg>
        <pc:spChg chg="del">
          <ac:chgData name="Shany-Jonathan Carle" userId="f3064aa4-0a6d-49b0-8370-fd088caafd1e" providerId="ADAL" clId="{4B681971-52DB-4F66-A3F0-FAF922F3139A}" dt="2020-11-16T13:48:03.430" v="210" actId="478"/>
          <ac:spMkLst>
            <pc:docMk/>
            <pc:sldMk cId="1235347159" sldId="260"/>
            <ac:spMk id="3" creationId="{1929D321-812B-4E1A-AED5-EE6D38469C60}"/>
          </ac:spMkLst>
        </pc:spChg>
        <pc:spChg chg="add del mod">
          <ac:chgData name="Shany-Jonathan Carle" userId="f3064aa4-0a6d-49b0-8370-fd088caafd1e" providerId="ADAL" clId="{4B681971-52DB-4F66-A3F0-FAF922F3139A}" dt="2020-11-16T13:57:28.922" v="262" actId="478"/>
          <ac:spMkLst>
            <pc:docMk/>
            <pc:sldMk cId="1235347159" sldId="260"/>
            <ac:spMk id="5" creationId="{6F06E2EF-B735-424A-A60E-CDB5B967E600}"/>
          </ac:spMkLst>
        </pc:spChg>
        <pc:spChg chg="add mod">
          <ac:chgData name="Shany-Jonathan Carle" userId="f3064aa4-0a6d-49b0-8370-fd088caafd1e" providerId="ADAL" clId="{4B681971-52DB-4F66-A3F0-FAF922F3139A}" dt="2020-11-16T13:59:03.887" v="431" actId="20577"/>
          <ac:spMkLst>
            <pc:docMk/>
            <pc:sldMk cId="1235347159" sldId="260"/>
            <ac:spMk id="7" creationId="{AB73CA09-1496-426A-89F0-5A6DC4AE9AF3}"/>
          </ac:spMkLst>
        </pc:spChg>
        <pc:spChg chg="add mod">
          <ac:chgData name="Shany-Jonathan Carle" userId="f3064aa4-0a6d-49b0-8370-fd088caafd1e" providerId="ADAL" clId="{4B681971-52DB-4F66-A3F0-FAF922F3139A}" dt="2020-11-16T13:59:39.623" v="476" actId="1076"/>
          <ac:spMkLst>
            <pc:docMk/>
            <pc:sldMk cId="1235347159" sldId="260"/>
            <ac:spMk id="8" creationId="{DB735B0B-1535-4190-B9BD-457BBC5D3F38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98117432" sldId="26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963512886" sldId="261"/>
        </pc:sldMkLst>
      </pc:sldChg>
      <pc:sldChg chg="modSp new del mod">
        <pc:chgData name="Shany-Jonathan Carle" userId="f3064aa4-0a6d-49b0-8370-fd088caafd1e" providerId="ADAL" clId="{4B681971-52DB-4F66-A3F0-FAF922F3139A}" dt="2020-11-16T15:02:29.153" v="1135" actId="47"/>
        <pc:sldMkLst>
          <pc:docMk/>
          <pc:sldMk cId="4076176035" sldId="261"/>
        </pc:sldMkLst>
        <pc:spChg chg="mod">
          <ac:chgData name="Shany-Jonathan Carle" userId="f3064aa4-0a6d-49b0-8370-fd088caafd1e" providerId="ADAL" clId="{4B681971-52DB-4F66-A3F0-FAF922F3139A}" dt="2020-11-16T14:01:57.166" v="510" actId="20577"/>
          <ac:spMkLst>
            <pc:docMk/>
            <pc:sldMk cId="4076176035" sldId="261"/>
            <ac:spMk id="2" creationId="{1038801C-150A-48E4-A040-7D01FB93BACF}"/>
          </ac:spMkLst>
        </pc:spChg>
        <pc:spChg chg="mod">
          <ac:chgData name="Shany-Jonathan Carle" userId="f3064aa4-0a6d-49b0-8370-fd088caafd1e" providerId="ADAL" clId="{4B681971-52DB-4F66-A3F0-FAF922F3139A}" dt="2020-11-16T14:59:39.937" v="1134" actId="20577"/>
          <ac:spMkLst>
            <pc:docMk/>
            <pc:sldMk cId="4076176035" sldId="261"/>
            <ac:spMk id="3" creationId="{FFFEF5E4-331F-4C2A-B8E6-F52BB3AB64BC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40:51.458" v="751" actId="1076"/>
        <pc:sldMkLst>
          <pc:docMk/>
          <pc:sldMk cId="3361965861" sldId="262"/>
        </pc:sldMkLst>
        <pc:spChg chg="mod">
          <ac:chgData name="Shany-Jonathan Carle" userId="f3064aa4-0a6d-49b0-8370-fd088caafd1e" providerId="ADAL" clId="{4B681971-52DB-4F66-A3F0-FAF922F3139A}" dt="2020-11-16T14:35:50.565" v="536" actId="20577"/>
          <ac:spMkLst>
            <pc:docMk/>
            <pc:sldMk cId="3361965861" sldId="262"/>
            <ac:spMk id="2" creationId="{8E245630-1B6E-4BF7-93B6-6F9C49F49348}"/>
          </ac:spMkLst>
        </pc:spChg>
        <pc:spChg chg="mod">
          <ac:chgData name="Shany-Jonathan Carle" userId="f3064aa4-0a6d-49b0-8370-fd088caafd1e" providerId="ADAL" clId="{4B681971-52DB-4F66-A3F0-FAF922F3139A}" dt="2020-11-16T14:40:45.466" v="750" actId="14100"/>
          <ac:spMkLst>
            <pc:docMk/>
            <pc:sldMk cId="3361965861" sldId="262"/>
            <ac:spMk id="3" creationId="{99F589E2-EF61-49B2-9F4D-5D712BEF6BFB}"/>
          </ac:spMkLst>
        </pc:spChg>
        <pc:spChg chg="add del">
          <ac:chgData name="Shany-Jonathan Carle" userId="f3064aa4-0a6d-49b0-8370-fd088caafd1e" providerId="ADAL" clId="{4B681971-52DB-4F66-A3F0-FAF922F3139A}" dt="2020-11-16T14:36:11.036" v="633" actId="22"/>
          <ac:spMkLst>
            <pc:docMk/>
            <pc:sldMk cId="3361965861" sldId="262"/>
            <ac:spMk id="5" creationId="{790B778D-2858-42E4-8419-D829B34D8459}"/>
          </ac:spMkLst>
        </pc:spChg>
        <pc:spChg chg="add mod">
          <ac:chgData name="Shany-Jonathan Carle" userId="f3064aa4-0a6d-49b0-8370-fd088caafd1e" providerId="ADAL" clId="{4B681971-52DB-4F66-A3F0-FAF922F3139A}" dt="2020-11-16T14:40:51.458" v="751" actId="1076"/>
          <ac:spMkLst>
            <pc:docMk/>
            <pc:sldMk cId="3361965861" sldId="262"/>
            <ac:spMk id="7" creationId="{0A7C2C37-C464-4EF2-AE52-6045254E9F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460106882" sldId="26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230070604" sldId="263"/>
        </pc:sldMkLst>
      </pc:sldChg>
      <pc:sldChg chg="addSp delSp modSp new mod">
        <pc:chgData name="Shany-Jonathan Carle" userId="f3064aa4-0a6d-49b0-8370-fd088caafd1e" providerId="ADAL" clId="{4B681971-52DB-4F66-A3F0-FAF922F3139A}" dt="2020-11-16T14:42:53.719" v="810" actId="1076"/>
        <pc:sldMkLst>
          <pc:docMk/>
          <pc:sldMk cId="3433419170" sldId="263"/>
        </pc:sldMkLst>
        <pc:spChg chg="mod">
          <ac:chgData name="Shany-Jonathan Carle" userId="f3064aa4-0a6d-49b0-8370-fd088caafd1e" providerId="ADAL" clId="{4B681971-52DB-4F66-A3F0-FAF922F3139A}" dt="2020-11-16T14:42:40.749" v="806" actId="1076"/>
          <ac:spMkLst>
            <pc:docMk/>
            <pc:sldMk cId="3433419170" sldId="263"/>
            <ac:spMk id="2" creationId="{BBB25128-4DDF-40E0-8C96-F2B97993BD43}"/>
          </ac:spMkLst>
        </pc:spChg>
        <pc:spChg chg="del">
          <ac:chgData name="Shany-Jonathan Carle" userId="f3064aa4-0a6d-49b0-8370-fd088caafd1e" providerId="ADAL" clId="{4B681971-52DB-4F66-A3F0-FAF922F3139A}" dt="2020-11-16T14:42:44.915" v="807" actId="478"/>
          <ac:spMkLst>
            <pc:docMk/>
            <pc:sldMk cId="3433419170" sldId="263"/>
            <ac:spMk id="3" creationId="{11A31828-A2F7-46F8-B607-B64832664238}"/>
          </ac:spMkLst>
        </pc:spChg>
        <pc:spChg chg="add mod">
          <ac:chgData name="Shany-Jonathan Carle" userId="f3064aa4-0a6d-49b0-8370-fd088caafd1e" providerId="ADAL" clId="{4B681971-52DB-4F66-A3F0-FAF922F3139A}" dt="2020-11-16T14:42:53.719" v="810" actId="1076"/>
          <ac:spMkLst>
            <pc:docMk/>
            <pc:sldMk cId="3433419170" sldId="263"/>
            <ac:spMk id="5" creationId="{8620810A-CB10-4D9E-B1D9-A7012ADA61E2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4:49:05.991" v="1016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4B681971-52DB-4F66-A3F0-FAF922F3139A}" dt="2020-11-16T14:46:53.843" v="859" actId="20577"/>
          <ac:spMkLst>
            <pc:docMk/>
            <pc:sldMk cId="3513975918" sldId="264"/>
            <ac:spMk id="2" creationId="{A799511C-D4FB-494E-8721-015DAC2F30D4}"/>
          </ac:spMkLst>
        </pc:spChg>
        <pc:spChg chg="mod">
          <ac:chgData name="Shany-Jonathan Carle" userId="f3064aa4-0a6d-49b0-8370-fd088caafd1e" providerId="ADAL" clId="{4B681971-52DB-4F66-A3F0-FAF922F3139A}" dt="2020-11-16T14:47:18.504" v="914" actId="5793"/>
          <ac:spMkLst>
            <pc:docMk/>
            <pc:sldMk cId="3513975918" sldId="264"/>
            <ac:spMk id="3" creationId="{CECA7A95-640A-4309-B9E0-AAEBA43BB947}"/>
          </ac:spMkLst>
        </pc:spChg>
        <pc:spChg chg="add mod">
          <ac:chgData name="Shany-Jonathan Carle" userId="f3064aa4-0a6d-49b0-8370-fd088caafd1e" providerId="ADAL" clId="{4B681971-52DB-4F66-A3F0-FAF922F3139A}" dt="2020-11-16T14:49:05.991" v="1016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646742434" sldId="264"/>
        </pc:sldMkLst>
      </pc:sldChg>
      <pc:sldChg chg="addSp delSp modSp new mod">
        <pc:chgData name="Shany-Jonathan Carle" userId="f3064aa4-0a6d-49b0-8370-fd088caafd1e" providerId="ADAL" clId="{4B681971-52DB-4F66-A3F0-FAF922F3139A}" dt="2020-11-16T15:13:39.746" v="1142" actId="1076"/>
        <pc:sldMkLst>
          <pc:docMk/>
          <pc:sldMk cId="429938788" sldId="265"/>
        </pc:sldMkLst>
        <pc:spChg chg="del">
          <ac:chgData name="Shany-Jonathan Carle" userId="f3064aa4-0a6d-49b0-8370-fd088caafd1e" providerId="ADAL" clId="{4B681971-52DB-4F66-A3F0-FAF922F3139A}" dt="2020-11-16T15:12:17.977" v="1138" actId="478"/>
          <ac:spMkLst>
            <pc:docMk/>
            <pc:sldMk cId="429938788" sldId="265"/>
            <ac:spMk id="2" creationId="{58401A94-02B4-49E3-90EB-C7024230EAD1}"/>
          </ac:spMkLst>
        </pc:spChg>
        <pc:spChg chg="del">
          <ac:chgData name="Shany-Jonathan Carle" userId="f3064aa4-0a6d-49b0-8370-fd088caafd1e" providerId="ADAL" clId="{4B681971-52DB-4F66-A3F0-FAF922F3139A}" dt="2020-11-16T15:12:16.010" v="1137" actId="478"/>
          <ac:spMkLst>
            <pc:docMk/>
            <pc:sldMk cId="429938788" sldId="265"/>
            <ac:spMk id="3" creationId="{FF55A2AE-746B-41BD-9923-240AAB1D3D71}"/>
          </ac:spMkLst>
        </pc:spChg>
        <pc:spChg chg="add mod">
          <ac:chgData name="Shany-Jonathan Carle" userId="f3064aa4-0a6d-49b0-8370-fd088caafd1e" providerId="ADAL" clId="{4B681971-52DB-4F66-A3F0-FAF922F3139A}" dt="2020-11-16T15:13:39.746" v="1142" actId="1076"/>
          <ac:spMkLst>
            <pc:docMk/>
            <pc:sldMk cId="429938788" sldId="265"/>
            <ac:spMk id="7" creationId="{CAF89BBD-F913-4CA5-A48C-6EB2B56844AA}"/>
          </ac:spMkLst>
        </pc:spChg>
        <pc:picChg chg="add mod">
          <ac:chgData name="Shany-Jonathan Carle" userId="f3064aa4-0a6d-49b0-8370-fd088caafd1e" providerId="ADAL" clId="{4B681971-52DB-4F66-A3F0-FAF922F3139A}" dt="2020-11-16T15:12:20.920" v="1140" actId="1076"/>
          <ac:picMkLst>
            <pc:docMk/>
            <pc:sldMk cId="429938788" sldId="265"/>
            <ac:picMk id="5" creationId="{02DF7D86-4556-4210-8D65-7FF983B5EA4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090806711" sldId="265"/>
        </pc:sldMkLst>
      </pc:sldChg>
      <pc:sldChg chg="addSp modSp new mod">
        <pc:chgData name="Shany-Jonathan Carle" userId="f3064aa4-0a6d-49b0-8370-fd088caafd1e" providerId="ADAL" clId="{4B681971-52DB-4F66-A3F0-FAF922F3139A}" dt="2020-11-16T15:15:24.238" v="1285" actId="14100"/>
        <pc:sldMkLst>
          <pc:docMk/>
          <pc:sldMk cId="1681769625" sldId="266"/>
        </pc:sldMkLst>
        <pc:spChg chg="mod">
          <ac:chgData name="Shany-Jonathan Carle" userId="f3064aa4-0a6d-49b0-8370-fd088caafd1e" providerId="ADAL" clId="{4B681971-52DB-4F66-A3F0-FAF922F3139A}" dt="2020-11-16T15:14:27.136" v="1159" actId="20577"/>
          <ac:spMkLst>
            <pc:docMk/>
            <pc:sldMk cId="1681769625" sldId="266"/>
            <ac:spMk id="2" creationId="{D582EE19-5DBD-4E25-BDE3-F5130D1C58B8}"/>
          </ac:spMkLst>
        </pc:spChg>
        <pc:spChg chg="mod">
          <ac:chgData name="Shany-Jonathan Carle" userId="f3064aa4-0a6d-49b0-8370-fd088caafd1e" providerId="ADAL" clId="{4B681971-52DB-4F66-A3F0-FAF922F3139A}" dt="2020-11-16T15:14:57.816" v="1282" actId="20577"/>
          <ac:spMkLst>
            <pc:docMk/>
            <pc:sldMk cId="1681769625" sldId="266"/>
            <ac:spMk id="3" creationId="{E6F934B4-5595-489B-882D-229AE1EBACFD}"/>
          </ac:spMkLst>
        </pc:spChg>
        <pc:spChg chg="add mod">
          <ac:chgData name="Shany-Jonathan Carle" userId="f3064aa4-0a6d-49b0-8370-fd088caafd1e" providerId="ADAL" clId="{4B681971-52DB-4F66-A3F0-FAF922F3139A}" dt="2020-11-16T15:15:24.238" v="1285" actId="14100"/>
          <ac:spMkLst>
            <pc:docMk/>
            <pc:sldMk cId="1681769625" sldId="266"/>
            <ac:spMk id="5" creationId="{11B520D5-0AC2-49B5-AA6F-7C196A1116B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68450719" sldId="266"/>
        </pc:sldMkLst>
      </pc:sldChg>
      <pc:sldChg chg="addSp delSp modSp new mod">
        <pc:chgData name="Shany-Jonathan Carle" userId="f3064aa4-0a6d-49b0-8370-fd088caafd1e" providerId="ADAL" clId="{4B681971-52DB-4F66-A3F0-FAF922F3139A}" dt="2020-11-16T16:42:04.772" v="1446" actId="20577"/>
        <pc:sldMkLst>
          <pc:docMk/>
          <pc:sldMk cId="1771418208" sldId="267"/>
        </pc:sldMkLst>
        <pc:spChg chg="mod">
          <ac:chgData name="Shany-Jonathan Carle" userId="f3064aa4-0a6d-49b0-8370-fd088caafd1e" providerId="ADAL" clId="{4B681971-52DB-4F66-A3F0-FAF922F3139A}" dt="2020-11-16T16:42:04.772" v="1446" actId="20577"/>
          <ac:spMkLst>
            <pc:docMk/>
            <pc:sldMk cId="1771418208" sldId="267"/>
            <ac:spMk id="2" creationId="{CE4BD376-E932-4B80-AA7B-041130FDA493}"/>
          </ac:spMkLst>
        </pc:spChg>
        <pc:spChg chg="del">
          <ac:chgData name="Shany-Jonathan Carle" userId="f3064aa4-0a6d-49b0-8370-fd088caafd1e" providerId="ADAL" clId="{4B681971-52DB-4F66-A3F0-FAF922F3139A}" dt="2020-11-16T15:15:53.064" v="1298" actId="478"/>
          <ac:spMkLst>
            <pc:docMk/>
            <pc:sldMk cId="1771418208" sldId="267"/>
            <ac:spMk id="3" creationId="{7A759D1B-D968-4AA5-8EEF-707295681B70}"/>
          </ac:spMkLst>
        </pc:spChg>
        <pc:spChg chg="add mod">
          <ac:chgData name="Shany-Jonathan Carle" userId="f3064aa4-0a6d-49b0-8370-fd088caafd1e" providerId="ADAL" clId="{4B681971-52DB-4F66-A3F0-FAF922F3139A}" dt="2020-11-16T15:15:59.903" v="1301" actId="14100"/>
          <ac:spMkLst>
            <pc:docMk/>
            <pc:sldMk cId="1771418208" sldId="267"/>
            <ac:spMk id="5" creationId="{DCE6E07E-C4B8-4C5D-9223-AF44E2D72E62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96827723" sldId="267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561620354" sldId="268"/>
        </pc:sldMkLst>
      </pc:sldChg>
      <pc:sldChg chg="add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2577010308" sldId="268"/>
        </pc:sldMkLst>
        <pc:spChg chg="mod">
          <ac:chgData name="Shany-Jonathan Carle" userId="f3064aa4-0a6d-49b0-8370-fd088caafd1e" providerId="ADAL" clId="{4B681971-52DB-4F66-A3F0-FAF922F3139A}" dt="2020-11-16T17:03:40.548" v="1789" actId="20577"/>
          <ac:spMkLst>
            <pc:docMk/>
            <pc:sldMk cId="2577010308" sldId="268"/>
            <ac:spMk id="2" creationId="{B0DAEEFE-381F-452B-AB24-30BCF96BD7B6}"/>
          </ac:spMkLst>
        </pc:spChg>
        <pc:spChg chg="mod">
          <ac:chgData name="Shany-Jonathan Carle" userId="f3064aa4-0a6d-49b0-8370-fd088caafd1e" providerId="ADAL" clId="{4B681971-52DB-4F66-A3F0-FAF922F3139A}" dt="2020-11-16T15:36:36.589" v="1324" actId="1076"/>
          <ac:spMkLst>
            <pc:docMk/>
            <pc:sldMk cId="2577010308" sldId="268"/>
            <ac:spMk id="3" creationId="{E35B57EF-EEE3-4544-8074-EDDA6A649915}"/>
          </ac:spMkLst>
        </pc:spChg>
        <pc:picChg chg="add mod">
          <ac:chgData name="Shany-Jonathan Carle" userId="f3064aa4-0a6d-49b0-8370-fd088caafd1e" providerId="ADAL" clId="{4B681971-52DB-4F66-A3F0-FAF922F3139A}" dt="2020-11-16T15:36:39.140" v="1325" actId="1076"/>
          <ac:picMkLst>
            <pc:docMk/>
            <pc:sldMk cId="2577010308" sldId="268"/>
            <ac:picMk id="5" creationId="{641828D8-B099-4252-8E53-CF88AF1CF963}"/>
          </ac:picMkLst>
        </pc:picChg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3299784043" sldId="269"/>
        </pc:sldMkLst>
        <pc:spChg chg="mod">
          <ac:chgData name="Shany-Jonathan Carle" userId="f3064aa4-0a6d-49b0-8370-fd088caafd1e" providerId="ADAL" clId="{4B681971-52DB-4F66-A3F0-FAF922F3139A}" dt="2020-11-16T15:36:48.028" v="1358" actId="20577"/>
          <ac:spMkLst>
            <pc:docMk/>
            <pc:sldMk cId="3299784043" sldId="269"/>
            <ac:spMk id="2" creationId="{44DC169C-97C4-4C9D-BB97-FE9D16A29710}"/>
          </ac:spMkLst>
        </pc:spChg>
        <pc:spChg chg="del">
          <ac:chgData name="Shany-Jonathan Carle" userId="f3064aa4-0a6d-49b0-8370-fd088caafd1e" providerId="ADAL" clId="{4B681971-52DB-4F66-A3F0-FAF922F3139A}" dt="2020-11-16T15:37:07.342" v="1359" actId="478"/>
          <ac:spMkLst>
            <pc:docMk/>
            <pc:sldMk cId="3299784043" sldId="269"/>
            <ac:spMk id="3" creationId="{D0D5A950-101C-4EC6-9F80-77DC64E22FF6}"/>
          </ac:spMkLst>
        </pc:spChg>
        <pc:spChg chg="add mod">
          <ac:chgData name="Shany-Jonathan Carle" userId="f3064aa4-0a6d-49b0-8370-fd088caafd1e" providerId="ADAL" clId="{4B681971-52DB-4F66-A3F0-FAF922F3139A}" dt="2020-11-16T15:38:18.702" v="1407" actId="20577"/>
          <ac:spMkLst>
            <pc:docMk/>
            <pc:sldMk cId="3299784043" sldId="269"/>
            <ac:spMk id="5" creationId="{933A8227-B4C6-4169-AF04-C45A43AF93CF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68615410" sldId="269"/>
        </pc:sldMkLst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183944503" sldId="270"/>
        </pc:sldMkLst>
        <pc:spChg chg="mod">
          <ac:chgData name="Shany-Jonathan Carle" userId="f3064aa4-0a6d-49b0-8370-fd088caafd1e" providerId="ADAL" clId="{4B681971-52DB-4F66-A3F0-FAF922F3139A}" dt="2020-11-16T15:37:25.214" v="1400" actId="5793"/>
          <ac:spMkLst>
            <pc:docMk/>
            <pc:sldMk cId="183944503" sldId="270"/>
            <ac:spMk id="2" creationId="{A2066885-1F65-41B9-A884-6200FD1E41AF}"/>
          </ac:spMkLst>
        </pc:spChg>
        <pc:spChg chg="del">
          <ac:chgData name="Shany-Jonathan Carle" userId="f3064aa4-0a6d-49b0-8370-fd088caafd1e" providerId="ADAL" clId="{4B681971-52DB-4F66-A3F0-FAF922F3139A}" dt="2020-11-16T15:37:27.915" v="1401" actId="478"/>
          <ac:spMkLst>
            <pc:docMk/>
            <pc:sldMk cId="183944503" sldId="270"/>
            <ac:spMk id="3" creationId="{88460FC5-339C-4176-8C9C-8D36182FB669}"/>
          </ac:spMkLst>
        </pc:spChg>
        <pc:spChg chg="add mod">
          <ac:chgData name="Shany-Jonathan Carle" userId="f3064aa4-0a6d-49b0-8370-fd088caafd1e" providerId="ADAL" clId="{4B681971-52DB-4F66-A3F0-FAF922F3139A}" dt="2020-11-16T15:37:57.873" v="1405" actId="20577"/>
          <ac:spMkLst>
            <pc:docMk/>
            <pc:sldMk cId="183944503" sldId="270"/>
            <ac:spMk id="5" creationId="{E437BA51-2099-4AC8-BB67-378CD4094F6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661949791" sldId="270"/>
        </pc:sldMkLst>
      </pc:sldChg>
      <pc:sldChg chg="addSp modSp new mod setBg">
        <pc:chgData name="Shany-Jonathan Carle" userId="f3064aa4-0a6d-49b0-8370-fd088caafd1e" providerId="ADAL" clId="{4B681971-52DB-4F66-A3F0-FAF922F3139A}" dt="2020-11-16T16:44:22.488" v="1466" actId="27614"/>
        <pc:sldMkLst>
          <pc:docMk/>
          <pc:sldMk cId="125137394" sldId="271"/>
        </pc:sldMkLst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2" creationId="{E06AC38F-ABAD-4AAA-94A3-8FD531502E71}"/>
          </ac:spMkLst>
        </pc:spChg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3" creationId="{BBD25C98-978D-4D3E-86C1-F89685EE72A4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0" creationId="{B34F5AD2-EDBD-4BBD-A55C-EAFFD0C7097A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2" creationId="{C3896A03-3945-419A-B66B-4EE266EDD152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4" creationId="{6832F003-FCA6-4CFB-A2EA-308F3AA257D1}"/>
          </ac:spMkLst>
        </pc:spChg>
        <pc:picChg chg="add mod">
          <ac:chgData name="Shany-Jonathan Carle" userId="f3064aa4-0a6d-49b0-8370-fd088caafd1e" providerId="ADAL" clId="{4B681971-52DB-4F66-A3F0-FAF922F3139A}" dt="2020-11-16T16:44:22.488" v="1466" actId="27614"/>
          <ac:picMkLst>
            <pc:docMk/>
            <pc:sldMk cId="125137394" sldId="271"/>
            <ac:picMk id="5" creationId="{4AFDC58E-9010-45F4-AA79-18FB2FD7EF0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902736435" sldId="271"/>
        </pc:sldMkLst>
      </pc:sldChg>
      <pc:sldChg chg="addSp delSp modSp new mod">
        <pc:chgData name="Shany-Jonathan Carle" userId="f3064aa4-0a6d-49b0-8370-fd088caafd1e" providerId="ADAL" clId="{4B681971-52DB-4F66-A3F0-FAF922F3139A}" dt="2020-11-16T19:37:45.078" v="1842" actId="404"/>
        <pc:sldMkLst>
          <pc:docMk/>
          <pc:sldMk cId="3215137597" sldId="272"/>
        </pc:sldMkLst>
        <pc:spChg chg="mod">
          <ac:chgData name="Shany-Jonathan Carle" userId="f3064aa4-0a6d-49b0-8370-fd088caafd1e" providerId="ADAL" clId="{4B681971-52DB-4F66-A3F0-FAF922F3139A}" dt="2020-11-16T19:37:45.078" v="1842" actId="404"/>
          <ac:spMkLst>
            <pc:docMk/>
            <pc:sldMk cId="3215137597" sldId="272"/>
            <ac:spMk id="2" creationId="{7A965CB7-92CA-46B7-A184-BD6423463E24}"/>
          </ac:spMkLst>
        </pc:spChg>
        <pc:spChg chg="del">
          <ac:chgData name="Shany-Jonathan Carle" userId="f3064aa4-0a6d-49b0-8370-fd088caafd1e" providerId="ADAL" clId="{4B681971-52DB-4F66-A3F0-FAF922F3139A}" dt="2020-11-16T16:44:32.836" v="1489" actId="478"/>
          <ac:spMkLst>
            <pc:docMk/>
            <pc:sldMk cId="3215137597" sldId="272"/>
            <ac:spMk id="3" creationId="{17CB386C-D2EA-4896-BA99-B523A7259D9B}"/>
          </ac:spMkLst>
        </pc:spChg>
        <pc:spChg chg="add mod">
          <ac:chgData name="Shany-Jonathan Carle" userId="f3064aa4-0a6d-49b0-8370-fd088caafd1e" providerId="ADAL" clId="{4B681971-52DB-4F66-A3F0-FAF922F3139A}" dt="2020-11-16T16:51:16.599" v="1585" actId="1076"/>
          <ac:spMkLst>
            <pc:docMk/>
            <pc:sldMk cId="3215137597" sldId="272"/>
            <ac:spMk id="5" creationId="{3DCCA4AD-10C3-49AB-A959-0E4B81A2B54B}"/>
          </ac:spMkLst>
        </pc:spChg>
        <pc:spChg chg="add mod">
          <ac:chgData name="Shany-Jonathan Carle" userId="f3064aa4-0a6d-49b0-8370-fd088caafd1e" providerId="ADAL" clId="{4B681971-52DB-4F66-A3F0-FAF922F3139A}" dt="2020-11-16T16:51:24.051" v="1586" actId="1076"/>
          <ac:spMkLst>
            <pc:docMk/>
            <pc:sldMk cId="3215137597" sldId="272"/>
            <ac:spMk id="7" creationId="{02F5CDAA-E649-4DD0-873F-AD9958F49C1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18294848" sldId="27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668905870" sldId="273"/>
        </pc:sldMkLst>
      </pc:sldChg>
      <pc:sldChg chg="addSp delSp modSp new mod">
        <pc:chgData name="Shany-Jonathan Carle" userId="f3064aa4-0a6d-49b0-8370-fd088caafd1e" providerId="ADAL" clId="{4B681971-52DB-4F66-A3F0-FAF922F3139A}" dt="2020-11-16T16:46:18.498" v="1511" actId="1076"/>
        <pc:sldMkLst>
          <pc:docMk/>
          <pc:sldMk cId="2906591738" sldId="273"/>
        </pc:sldMkLst>
        <pc:spChg chg="mod">
          <ac:chgData name="Shany-Jonathan Carle" userId="f3064aa4-0a6d-49b0-8370-fd088caafd1e" providerId="ADAL" clId="{4B681971-52DB-4F66-A3F0-FAF922F3139A}" dt="2020-11-16T16:45:53.200" v="1505" actId="20577"/>
          <ac:spMkLst>
            <pc:docMk/>
            <pc:sldMk cId="2906591738" sldId="273"/>
            <ac:spMk id="2" creationId="{1E7D040A-0198-490D-8E36-7938D84ECED4}"/>
          </ac:spMkLst>
        </pc:spChg>
        <pc:spChg chg="del">
          <ac:chgData name="Shany-Jonathan Carle" userId="f3064aa4-0a6d-49b0-8370-fd088caafd1e" providerId="ADAL" clId="{4B681971-52DB-4F66-A3F0-FAF922F3139A}" dt="2020-11-16T16:45:55.599" v="1506" actId="478"/>
          <ac:spMkLst>
            <pc:docMk/>
            <pc:sldMk cId="2906591738" sldId="273"/>
            <ac:spMk id="3" creationId="{311662EB-CA9A-4163-AA45-D8AF169CCAA5}"/>
          </ac:spMkLst>
        </pc:spChg>
        <pc:spChg chg="add mod">
          <ac:chgData name="Shany-Jonathan Carle" userId="f3064aa4-0a6d-49b0-8370-fd088caafd1e" providerId="ADAL" clId="{4B681971-52DB-4F66-A3F0-FAF922F3139A}" dt="2020-11-16T16:46:02.280" v="1509" actId="14100"/>
          <ac:spMkLst>
            <pc:docMk/>
            <pc:sldMk cId="2906591738" sldId="273"/>
            <ac:spMk id="5" creationId="{5E752926-3177-419C-860D-25830F88ADC6}"/>
          </ac:spMkLst>
        </pc:spChg>
        <pc:spChg chg="add mod">
          <ac:chgData name="Shany-Jonathan Carle" userId="f3064aa4-0a6d-49b0-8370-fd088caafd1e" providerId="ADAL" clId="{4B681971-52DB-4F66-A3F0-FAF922F3139A}" dt="2020-11-16T16:46:18.498" v="1511" actId="1076"/>
          <ac:spMkLst>
            <pc:docMk/>
            <pc:sldMk cId="2906591738" sldId="273"/>
            <ac:spMk id="7" creationId="{5AE1D91C-418A-4871-A952-A57828BE241E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829707757" sldId="274"/>
        </pc:sldMkLst>
      </pc:sldChg>
      <pc:sldChg chg="addSp modSp new mod">
        <pc:chgData name="Shany-Jonathan Carle" userId="f3064aa4-0a6d-49b0-8370-fd088caafd1e" providerId="ADAL" clId="{4B681971-52DB-4F66-A3F0-FAF922F3139A}" dt="2020-11-16T16:47:56.996" v="1581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4B681971-52DB-4F66-A3F0-FAF922F3139A}" dt="2020-11-16T16:47:08.848" v="1518" actId="20577"/>
          <ac:spMkLst>
            <pc:docMk/>
            <pc:sldMk cId="1527921697" sldId="274"/>
            <ac:spMk id="2" creationId="{5E981D4F-AB1C-40F3-8831-A8387782C9CC}"/>
          </ac:spMkLst>
        </pc:spChg>
        <pc:spChg chg="mod">
          <ac:chgData name="Shany-Jonathan Carle" userId="f3064aa4-0a6d-49b0-8370-fd088caafd1e" providerId="ADAL" clId="{4B681971-52DB-4F66-A3F0-FAF922F3139A}" dt="2020-11-16T16:47:52.519" v="1579" actId="20577"/>
          <ac:spMkLst>
            <pc:docMk/>
            <pc:sldMk cId="1527921697" sldId="274"/>
            <ac:spMk id="3" creationId="{43844EE1-CDD2-4137-BBE5-E94E93795834}"/>
          </ac:spMkLst>
        </pc:spChg>
        <pc:spChg chg="add mod">
          <ac:chgData name="Shany-Jonathan Carle" userId="f3064aa4-0a6d-49b0-8370-fd088caafd1e" providerId="ADAL" clId="{4B681971-52DB-4F66-A3F0-FAF922F3139A}" dt="2020-11-16T16:47:56.996" v="1581" actId="1076"/>
          <ac:spMkLst>
            <pc:docMk/>
            <pc:sldMk cId="1527921697" sldId="274"/>
            <ac:spMk id="5" creationId="{C4DFC944-7884-4F77-A322-8237C908D7A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7104587" sldId="275"/>
        </pc:sldMkLst>
      </pc:sldChg>
      <pc:sldChg chg="addSp modSp new mod">
        <pc:chgData name="Shany-Jonathan Carle" userId="f3064aa4-0a6d-49b0-8370-fd088caafd1e" providerId="ADAL" clId="{4B681971-52DB-4F66-A3F0-FAF922F3139A}" dt="2020-11-16T19:38:06.060" v="1857" actId="20577"/>
        <pc:sldMkLst>
          <pc:docMk/>
          <pc:sldMk cId="4240101470" sldId="275"/>
        </pc:sldMkLst>
        <pc:spChg chg="mod">
          <ac:chgData name="Shany-Jonathan Carle" userId="f3064aa4-0a6d-49b0-8370-fd088caafd1e" providerId="ADAL" clId="{4B681971-52DB-4F66-A3F0-FAF922F3139A}" dt="2020-11-16T19:38:06.060" v="1857" actId="20577"/>
          <ac:spMkLst>
            <pc:docMk/>
            <pc:sldMk cId="4240101470" sldId="275"/>
            <ac:spMk id="2" creationId="{BB31A68B-752A-44ED-8E46-0A40855DCA3D}"/>
          </ac:spMkLst>
        </pc:spChg>
        <pc:spChg chg="mod">
          <ac:chgData name="Shany-Jonathan Carle" userId="f3064aa4-0a6d-49b0-8370-fd088caafd1e" providerId="ADAL" clId="{4B681971-52DB-4F66-A3F0-FAF922F3139A}" dt="2020-11-16T16:52:32.074" v="1630" actId="20577"/>
          <ac:spMkLst>
            <pc:docMk/>
            <pc:sldMk cId="4240101470" sldId="275"/>
            <ac:spMk id="3" creationId="{A008C3C9-1464-475C-801F-A0319F6407A6}"/>
          </ac:spMkLst>
        </pc:spChg>
        <pc:spChg chg="add mod">
          <ac:chgData name="Shany-Jonathan Carle" userId="f3064aa4-0a6d-49b0-8370-fd088caafd1e" providerId="ADAL" clId="{4B681971-52DB-4F66-A3F0-FAF922F3139A}" dt="2020-11-16T16:52:37.878" v="1632" actId="1076"/>
          <ac:spMkLst>
            <pc:docMk/>
            <pc:sldMk cId="4240101470" sldId="275"/>
            <ac:spMk id="5" creationId="{B1091DC2-2577-44C9-8CB1-DAA531A17387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6:56:21.493" v="1711" actId="14100"/>
        <pc:sldMkLst>
          <pc:docMk/>
          <pc:sldMk cId="2146030177" sldId="276"/>
        </pc:sldMkLst>
        <pc:spChg chg="mod">
          <ac:chgData name="Shany-Jonathan Carle" userId="f3064aa4-0a6d-49b0-8370-fd088caafd1e" providerId="ADAL" clId="{4B681971-52DB-4F66-A3F0-FAF922F3139A}" dt="2020-11-16T16:53:27.735" v="1654" actId="20577"/>
          <ac:spMkLst>
            <pc:docMk/>
            <pc:sldMk cId="2146030177" sldId="276"/>
            <ac:spMk id="2" creationId="{823DB97D-84BC-4BC3-9E84-F06CDC30CC46}"/>
          </ac:spMkLst>
        </pc:spChg>
        <pc:spChg chg="mod">
          <ac:chgData name="Shany-Jonathan Carle" userId="f3064aa4-0a6d-49b0-8370-fd088caafd1e" providerId="ADAL" clId="{4B681971-52DB-4F66-A3F0-FAF922F3139A}" dt="2020-11-16T16:53:40.249" v="1708"/>
          <ac:spMkLst>
            <pc:docMk/>
            <pc:sldMk cId="2146030177" sldId="276"/>
            <ac:spMk id="3" creationId="{32B03AAA-4D2D-460C-A8DD-360A74672616}"/>
          </ac:spMkLst>
        </pc:spChg>
        <pc:spChg chg="add mod">
          <ac:chgData name="Shany-Jonathan Carle" userId="f3064aa4-0a6d-49b0-8370-fd088caafd1e" providerId="ADAL" clId="{4B681971-52DB-4F66-A3F0-FAF922F3139A}" dt="2020-11-16T16:56:21.493" v="1711" actId="14100"/>
          <ac:spMkLst>
            <pc:docMk/>
            <pc:sldMk cId="2146030177" sldId="276"/>
            <ac:spMk id="5" creationId="{D44F9C10-6E21-4D5A-8307-756C84EF676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398110728" sldId="276"/>
        </pc:sldMkLst>
      </pc:sldChg>
      <pc:sldChg chg="addSp delSp modSp new mod">
        <pc:chgData name="Shany-Jonathan Carle" userId="f3064aa4-0a6d-49b0-8370-fd088caafd1e" providerId="ADAL" clId="{4B681971-52DB-4F66-A3F0-FAF922F3139A}" dt="2020-11-16T16:58:19.141" v="1766" actId="1076"/>
        <pc:sldMkLst>
          <pc:docMk/>
          <pc:sldMk cId="1086884094" sldId="277"/>
        </pc:sldMkLst>
        <pc:spChg chg="mod">
          <ac:chgData name="Shany-Jonathan Carle" userId="f3064aa4-0a6d-49b0-8370-fd088caafd1e" providerId="ADAL" clId="{4B681971-52DB-4F66-A3F0-FAF922F3139A}" dt="2020-11-16T16:56:31.987" v="1733" actId="20577"/>
          <ac:spMkLst>
            <pc:docMk/>
            <pc:sldMk cId="1086884094" sldId="277"/>
            <ac:spMk id="2" creationId="{0012DBAE-4B05-4C04-818A-A1902ABED9AA}"/>
          </ac:spMkLst>
        </pc:spChg>
        <pc:spChg chg="del mod">
          <ac:chgData name="Shany-Jonathan Carle" userId="f3064aa4-0a6d-49b0-8370-fd088caafd1e" providerId="ADAL" clId="{4B681971-52DB-4F66-A3F0-FAF922F3139A}" dt="2020-11-16T16:56:35.938" v="1735" actId="478"/>
          <ac:spMkLst>
            <pc:docMk/>
            <pc:sldMk cId="1086884094" sldId="277"/>
            <ac:spMk id="3" creationId="{B76C2B69-4FFF-4D17-8FD7-6570A1A6202F}"/>
          </ac:spMkLst>
        </pc:spChg>
        <pc:spChg chg="add mod">
          <ac:chgData name="Shany-Jonathan Carle" userId="f3064aa4-0a6d-49b0-8370-fd088caafd1e" providerId="ADAL" clId="{4B681971-52DB-4F66-A3F0-FAF922F3139A}" dt="2020-11-16T16:57:00.633" v="1740" actId="14100"/>
          <ac:spMkLst>
            <pc:docMk/>
            <pc:sldMk cId="1086884094" sldId="277"/>
            <ac:spMk id="5" creationId="{3A152357-A40C-4F98-803C-12C78135DEFC}"/>
          </ac:spMkLst>
        </pc:spChg>
        <pc:spChg chg="add mod">
          <ac:chgData name="Shany-Jonathan Carle" userId="f3064aa4-0a6d-49b0-8370-fd088caafd1e" providerId="ADAL" clId="{4B681971-52DB-4F66-A3F0-FAF922F3139A}" dt="2020-11-16T16:58:15.160" v="1765" actId="1076"/>
          <ac:spMkLst>
            <pc:docMk/>
            <pc:sldMk cId="1086884094" sldId="277"/>
            <ac:spMk id="7" creationId="{D67C70F5-0156-49C2-9A2F-0C2755F34D7B}"/>
          </ac:spMkLst>
        </pc:spChg>
        <pc:spChg chg="add mod">
          <ac:chgData name="Shany-Jonathan Carle" userId="f3064aa4-0a6d-49b0-8370-fd088caafd1e" providerId="ADAL" clId="{4B681971-52DB-4F66-A3F0-FAF922F3139A}" dt="2020-11-16T16:58:09.065" v="1763" actId="1076"/>
          <ac:spMkLst>
            <pc:docMk/>
            <pc:sldMk cId="1086884094" sldId="277"/>
            <ac:spMk id="9" creationId="{63F7B05A-FBE2-4F21-B58A-1E450DFA404D}"/>
          </ac:spMkLst>
        </pc:spChg>
        <pc:spChg chg="add mod">
          <ac:chgData name="Shany-Jonathan Carle" userId="f3064aa4-0a6d-49b0-8370-fd088caafd1e" providerId="ADAL" clId="{4B681971-52DB-4F66-A3F0-FAF922F3139A}" dt="2020-11-16T16:58:12.306" v="1764" actId="1076"/>
          <ac:spMkLst>
            <pc:docMk/>
            <pc:sldMk cId="1086884094" sldId="277"/>
            <ac:spMk id="10" creationId="{88CFE185-E038-463F-9F8F-765064FAEE5B}"/>
          </ac:spMkLst>
        </pc:spChg>
        <pc:spChg chg="add mod">
          <ac:chgData name="Shany-Jonathan Carle" userId="f3064aa4-0a6d-49b0-8370-fd088caafd1e" providerId="ADAL" clId="{4B681971-52DB-4F66-A3F0-FAF922F3139A}" dt="2020-11-16T16:58:19.141" v="1766" actId="1076"/>
          <ac:spMkLst>
            <pc:docMk/>
            <pc:sldMk cId="1086884094" sldId="277"/>
            <ac:spMk id="12" creationId="{D7BFF6F8-24AD-40B8-8066-B39D8DB7360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249031936" sldId="277"/>
        </pc:sldMkLst>
      </pc:sldChg>
      <pc:sldChg chg="addSp delSp modSp new mod">
        <pc:chgData name="Shany-Jonathan Carle" userId="f3064aa4-0a6d-49b0-8370-fd088caafd1e" providerId="ADAL" clId="{4B681971-52DB-4F66-A3F0-FAF922F3139A}" dt="2020-11-16T19:30:29.596" v="1831" actId="20577"/>
        <pc:sldMkLst>
          <pc:docMk/>
          <pc:sldMk cId="2308373529" sldId="278"/>
        </pc:sldMkLst>
        <pc:spChg chg="mod">
          <ac:chgData name="Shany-Jonathan Carle" userId="f3064aa4-0a6d-49b0-8370-fd088caafd1e" providerId="ADAL" clId="{4B681971-52DB-4F66-A3F0-FAF922F3139A}" dt="2020-11-16T19:30:11.201" v="1817" actId="20577"/>
          <ac:spMkLst>
            <pc:docMk/>
            <pc:sldMk cId="2308373529" sldId="278"/>
            <ac:spMk id="2" creationId="{1BFCB6CF-5293-4422-B2C2-F7D59BD1031C}"/>
          </ac:spMkLst>
        </pc:spChg>
        <pc:spChg chg="del mod">
          <ac:chgData name="Shany-Jonathan Carle" userId="f3064aa4-0a6d-49b0-8370-fd088caafd1e" providerId="ADAL" clId="{4B681971-52DB-4F66-A3F0-FAF922F3139A}" dt="2020-11-16T19:30:13.288" v="1819"/>
          <ac:spMkLst>
            <pc:docMk/>
            <pc:sldMk cId="2308373529" sldId="278"/>
            <ac:spMk id="3" creationId="{01493557-399C-4C3D-8AE5-E61487CB8E8C}"/>
          </ac:spMkLst>
        </pc:spChg>
        <pc:spChg chg="add mod">
          <ac:chgData name="Shany-Jonathan Carle" userId="f3064aa4-0a6d-49b0-8370-fd088caafd1e" providerId="ADAL" clId="{4B681971-52DB-4F66-A3F0-FAF922F3139A}" dt="2020-11-16T19:30:29.596" v="1831" actId="20577"/>
          <ac:spMkLst>
            <pc:docMk/>
            <pc:sldMk cId="2308373529" sldId="278"/>
            <ac:spMk id="4" creationId="{6DBD6944-DF13-425B-AD9B-AACF2B70BE1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90624946" sldId="278"/>
        </pc:sldMkLst>
      </pc:sldChg>
      <pc:sldChg chg="addSp delSp modSp new mod">
        <pc:chgData name="Shany-Jonathan Carle" userId="f3064aa4-0a6d-49b0-8370-fd088caafd1e" providerId="ADAL" clId="{4B681971-52DB-4F66-A3F0-FAF922F3139A}" dt="2020-11-16T19:39:02.686" v="1875" actId="1076"/>
        <pc:sldMkLst>
          <pc:docMk/>
          <pc:sldMk cId="1017882144" sldId="279"/>
        </pc:sldMkLst>
        <pc:spChg chg="mod">
          <ac:chgData name="Shany-Jonathan Carle" userId="f3064aa4-0a6d-49b0-8370-fd088caafd1e" providerId="ADAL" clId="{4B681971-52DB-4F66-A3F0-FAF922F3139A}" dt="2020-11-16T19:38:44.076" v="1863" actId="20577"/>
          <ac:spMkLst>
            <pc:docMk/>
            <pc:sldMk cId="1017882144" sldId="279"/>
            <ac:spMk id="2" creationId="{7B734AB1-3B5E-45FC-9EB7-BBA1527B6E7C}"/>
          </ac:spMkLst>
        </pc:spChg>
        <pc:spChg chg="del mod">
          <ac:chgData name="Shany-Jonathan Carle" userId="f3064aa4-0a6d-49b0-8370-fd088caafd1e" providerId="ADAL" clId="{4B681971-52DB-4F66-A3F0-FAF922F3139A}" dt="2020-11-16T19:38:46.459" v="1865"/>
          <ac:spMkLst>
            <pc:docMk/>
            <pc:sldMk cId="1017882144" sldId="279"/>
            <ac:spMk id="3" creationId="{D6A936A3-0614-4E64-A8BF-899A0953E513}"/>
          </ac:spMkLst>
        </pc:spChg>
        <pc:spChg chg="add mod">
          <ac:chgData name="Shany-Jonathan Carle" userId="f3064aa4-0a6d-49b0-8370-fd088caafd1e" providerId="ADAL" clId="{4B681971-52DB-4F66-A3F0-FAF922F3139A}" dt="2020-11-16T19:39:02.686" v="1875" actId="1076"/>
          <ac:spMkLst>
            <pc:docMk/>
            <pc:sldMk cId="1017882144" sldId="279"/>
            <ac:spMk id="4" creationId="{FE2FA88B-2506-4368-B88F-9241BBD5459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608138053" sldId="279"/>
        </pc:sldMkLst>
      </pc:sldChg>
      <pc:sldChg chg="addSp delSp modSp new mod setBg">
        <pc:chgData name="Shany-Jonathan Carle" userId="f3064aa4-0a6d-49b0-8370-fd088caafd1e" providerId="ADAL" clId="{4B681971-52DB-4F66-A3F0-FAF922F3139A}" dt="2020-11-16T19:46:45.344" v="1887" actId="26606"/>
        <pc:sldMkLst>
          <pc:docMk/>
          <pc:sldMk cId="1375674226" sldId="280"/>
        </pc:sldMkLst>
        <pc:spChg chg="del">
          <ac:chgData name="Shany-Jonathan Carle" userId="f3064aa4-0a6d-49b0-8370-fd088caafd1e" providerId="ADAL" clId="{4B681971-52DB-4F66-A3F0-FAF922F3139A}" dt="2020-11-16T19:46:31.698" v="1878" actId="478"/>
          <ac:spMkLst>
            <pc:docMk/>
            <pc:sldMk cId="1375674226" sldId="280"/>
            <ac:spMk id="2" creationId="{AD008EDF-F47F-470B-82A9-AC0CE520E97C}"/>
          </ac:spMkLst>
        </pc:spChg>
        <pc:spChg chg="del">
          <ac:chgData name="Shany-Jonathan Carle" userId="f3064aa4-0a6d-49b0-8370-fd088caafd1e" providerId="ADAL" clId="{4B681971-52DB-4F66-A3F0-FAF922F3139A}" dt="2020-11-16T19:46:29.259" v="1877" actId="478"/>
          <ac:spMkLst>
            <pc:docMk/>
            <pc:sldMk cId="1375674226" sldId="280"/>
            <ac:spMk id="3" creationId="{CDB4E400-ABDE-40E0-AF89-8A4E83C88B40}"/>
          </ac:spMkLst>
        </pc:spChg>
        <pc:spChg chg="add del">
          <ac:chgData name="Shany-Jonathan Carle" userId="f3064aa4-0a6d-49b0-8370-fd088caafd1e" providerId="ADAL" clId="{4B681971-52DB-4F66-A3F0-FAF922F3139A}" dt="2020-11-16T19:46:45.344" v="1887" actId="26606"/>
          <ac:spMkLst>
            <pc:docMk/>
            <pc:sldMk cId="1375674226" sldId="280"/>
            <ac:spMk id="7" creationId="{B670DBD5-770C-4383-9F54-5B86E86BD5BB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0" creationId="{57845966-6EFC-468A-9CC7-BAB4B95854E7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4" creationId="{ADAD1991-FFD1-4E94-ABAB-7560D33008E4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6" creationId="{3783CA14-24A1-485C-8B30-D6A5D87987AD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7" creationId="{F3060C83-F051-4F0E-ABAD-AA0DFC48B218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8" creationId="{9A97C86A-04D6-40F7-AE84-31AB43E6A846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9" creationId="{83C98ABE-055B-441F-B07E-44F97F083C3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0" creationId="{FF9F2414-84E8-453E-B1F3-389FDE8192D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1" creationId="{29FDB030-9B49-4CED-8CCD-4D99382388AC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2" creationId="{3ECA69A1-7536-43AC-85EF-C7106179F5ED}"/>
          </ac:spMkLst>
        </pc:spChg>
        <pc:picChg chg="add mod">
          <ac:chgData name="Shany-Jonathan Carle" userId="f3064aa4-0a6d-49b0-8370-fd088caafd1e" providerId="ADAL" clId="{4B681971-52DB-4F66-A3F0-FAF922F3139A}" dt="2020-11-16T19:46:45.344" v="1887" actId="26606"/>
          <ac:picMkLst>
            <pc:docMk/>
            <pc:sldMk cId="1375674226" sldId="280"/>
            <ac:picMk id="5" creationId="{F1929ADD-509A-41A3-B2B6-57CABA303273}"/>
          </ac:picMkLst>
        </pc:picChg>
        <pc:picChg chg="add del">
          <ac:chgData name="Shany-Jonathan Carle" userId="f3064aa4-0a6d-49b0-8370-fd088caafd1e" providerId="ADAL" clId="{4B681971-52DB-4F66-A3F0-FAF922F3139A}" dt="2020-11-16T19:46:38.513" v="1881" actId="26606"/>
          <ac:picMkLst>
            <pc:docMk/>
            <pc:sldMk cId="1375674226" sldId="280"/>
            <ac:picMk id="12" creationId="{75554383-98AF-4A47-BB65-705FAAA4BE6A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25678397" sldId="28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959179876" sldId="281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76239337" sldId="28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893091161" sldId="283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583259179" sldId="284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06892360" sldId="285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269362715" sldId="286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12328575" sldId="287"/>
        </pc:sldMkLst>
      </pc:sldChg>
    </pc:docChg>
  </pc:docChgLst>
  <pc:docChgLst>
    <pc:chgData name="Shany-Jonathan Carle" userId="f3064aa4-0a6d-49b0-8370-fd088caafd1e" providerId="ADAL" clId="{3FFED06F-F2BA-4DAD-9ABC-1AB8C376DD68}"/>
    <pc:docChg chg="custSel addSld delSld modSld">
      <pc:chgData name="Shany-Jonathan Carle" userId="f3064aa4-0a6d-49b0-8370-fd088caafd1e" providerId="ADAL" clId="{3FFED06F-F2BA-4DAD-9ABC-1AB8C376DD68}" dt="2020-11-25T02:53:05.497" v="998" actId="20577"/>
      <pc:docMkLst>
        <pc:docMk/>
      </pc:docMkLst>
      <pc:sldChg chg="modSp mod">
        <pc:chgData name="Shany-Jonathan Carle" userId="f3064aa4-0a6d-49b0-8370-fd088caafd1e" providerId="ADAL" clId="{3FFED06F-F2BA-4DAD-9ABC-1AB8C376DD68}" dt="2020-11-25T01:42:52.165" v="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3FFED06F-F2BA-4DAD-9ABC-1AB8C376DD68}" dt="2020-11-25T01:42:52.165" v="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1:57:45.026" v="21" actId="14100"/>
        <pc:sldMkLst>
          <pc:docMk/>
          <pc:sldMk cId="1842467913" sldId="257"/>
        </pc:sldMkLst>
        <pc:spChg chg="mod">
          <ac:chgData name="Shany-Jonathan Carle" userId="f3064aa4-0a6d-49b0-8370-fd088caafd1e" providerId="ADAL" clId="{3FFED06F-F2BA-4DAD-9ABC-1AB8C376DD68}" dt="2020-11-25T01:44:16.181" v="18" actId="20577"/>
          <ac:spMkLst>
            <pc:docMk/>
            <pc:sldMk cId="1842467913" sldId="257"/>
            <ac:spMk id="2" creationId="{F854178D-906D-41A2-A715-1ECB4897AFB1}"/>
          </ac:spMkLst>
        </pc:spChg>
        <pc:spChg chg="del">
          <ac:chgData name="Shany-Jonathan Carle" userId="f3064aa4-0a6d-49b0-8370-fd088caafd1e" providerId="ADAL" clId="{3FFED06F-F2BA-4DAD-9ABC-1AB8C376DD68}" dt="2020-11-25T01:44:18.977" v="19" actId="478"/>
          <ac:spMkLst>
            <pc:docMk/>
            <pc:sldMk cId="1842467913" sldId="257"/>
            <ac:spMk id="3" creationId="{96702F64-BD76-4445-AC96-00F0C986D839}"/>
          </ac:spMkLst>
        </pc:spChg>
        <pc:spChg chg="add mod">
          <ac:chgData name="Shany-Jonathan Carle" userId="f3064aa4-0a6d-49b0-8370-fd088caafd1e" providerId="ADAL" clId="{3FFED06F-F2BA-4DAD-9ABC-1AB8C376DD68}" dt="2020-11-25T01:57:45.026" v="21" actId="14100"/>
          <ac:spMkLst>
            <pc:docMk/>
            <pc:sldMk cId="1842467913" sldId="257"/>
            <ac:spMk id="5" creationId="{639843D6-55CB-48AF-88DE-655D4CBA3516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130398196" sldId="257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25582328" sldId="258"/>
        </pc:sldMkLst>
      </pc:sldChg>
      <pc:sldChg chg="addSp modSp new mod">
        <pc:chgData name="Shany-Jonathan Carle" userId="f3064aa4-0a6d-49b0-8370-fd088caafd1e" providerId="ADAL" clId="{3FFED06F-F2BA-4DAD-9ABC-1AB8C376DD68}" dt="2020-11-25T01:59:01.761" v="164" actId="20577"/>
        <pc:sldMkLst>
          <pc:docMk/>
          <pc:sldMk cId="2458499764" sldId="258"/>
        </pc:sldMkLst>
        <pc:spChg chg="mod">
          <ac:chgData name="Shany-Jonathan Carle" userId="f3064aa4-0a6d-49b0-8370-fd088caafd1e" providerId="ADAL" clId="{3FFED06F-F2BA-4DAD-9ABC-1AB8C376DD68}" dt="2020-11-25T01:57:51.875" v="28" actId="20577"/>
          <ac:spMkLst>
            <pc:docMk/>
            <pc:sldMk cId="2458499764" sldId="258"/>
            <ac:spMk id="2" creationId="{6569F4EC-C203-44CF-9AD6-D9AF1E570A31}"/>
          </ac:spMkLst>
        </pc:spChg>
        <pc:spChg chg="mod">
          <ac:chgData name="Shany-Jonathan Carle" userId="f3064aa4-0a6d-49b0-8370-fd088caafd1e" providerId="ADAL" clId="{3FFED06F-F2BA-4DAD-9ABC-1AB8C376DD68}" dt="2020-11-25T01:59:01.761" v="164" actId="20577"/>
          <ac:spMkLst>
            <pc:docMk/>
            <pc:sldMk cId="2458499764" sldId="258"/>
            <ac:spMk id="3" creationId="{B826D260-5472-4D82-A45E-37E8699C7DF5}"/>
          </ac:spMkLst>
        </pc:spChg>
        <pc:spChg chg="add mod">
          <ac:chgData name="Shany-Jonathan Carle" userId="f3064aa4-0a6d-49b0-8370-fd088caafd1e" providerId="ADAL" clId="{3FFED06F-F2BA-4DAD-9ABC-1AB8C376DD68}" dt="2020-11-25T01:58:52.587" v="163" actId="20577"/>
          <ac:spMkLst>
            <pc:docMk/>
            <pc:sldMk cId="2458499764" sldId="258"/>
            <ac:spMk id="5" creationId="{5E8B250A-0337-4731-891F-3452134CED75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503941818" sldId="259"/>
        </pc:sldMkLst>
      </pc:sldChg>
      <pc:sldChg chg="addSp delSp modSp new mod">
        <pc:chgData name="Shany-Jonathan Carle" userId="f3064aa4-0a6d-49b0-8370-fd088caafd1e" providerId="ADAL" clId="{3FFED06F-F2BA-4DAD-9ABC-1AB8C376DD68}" dt="2020-11-25T02:01:45.819" v="304" actId="403"/>
        <pc:sldMkLst>
          <pc:docMk/>
          <pc:sldMk cId="2550318593" sldId="259"/>
        </pc:sldMkLst>
        <pc:spChg chg="mod">
          <ac:chgData name="Shany-Jonathan Carle" userId="f3064aa4-0a6d-49b0-8370-fd088caafd1e" providerId="ADAL" clId="{3FFED06F-F2BA-4DAD-9ABC-1AB8C376DD68}" dt="2020-11-25T01:59:25.818" v="186" actId="1076"/>
          <ac:spMkLst>
            <pc:docMk/>
            <pc:sldMk cId="2550318593" sldId="259"/>
            <ac:spMk id="2" creationId="{A0957064-1DA8-477F-8C61-5D636FDC9853}"/>
          </ac:spMkLst>
        </pc:spChg>
        <pc:spChg chg="del">
          <ac:chgData name="Shany-Jonathan Carle" userId="f3064aa4-0a6d-49b0-8370-fd088caafd1e" providerId="ADAL" clId="{3FFED06F-F2BA-4DAD-9ABC-1AB8C376DD68}" dt="2020-11-25T01:59:20.221" v="183" actId="478"/>
          <ac:spMkLst>
            <pc:docMk/>
            <pc:sldMk cId="2550318593" sldId="259"/>
            <ac:spMk id="3" creationId="{E8E3DAD6-CFAA-416C-8CBB-4FBFCD4C2706}"/>
          </ac:spMkLst>
        </pc:spChg>
        <pc:spChg chg="add mod">
          <ac:chgData name="Shany-Jonathan Carle" userId="f3064aa4-0a6d-49b0-8370-fd088caafd1e" providerId="ADAL" clId="{3FFED06F-F2BA-4DAD-9ABC-1AB8C376DD68}" dt="2020-11-25T02:01:45.819" v="304" actId="403"/>
          <ac:spMkLst>
            <pc:docMk/>
            <pc:sldMk cId="2550318593" sldId="259"/>
            <ac:spMk id="5" creationId="{C2A00998-A106-414E-8221-52F72A8721A5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2:49:52.076" v="709" actId="20577"/>
        <pc:sldMkLst>
          <pc:docMk/>
          <pc:sldMk cId="1859770692" sldId="260"/>
        </pc:sldMkLst>
        <pc:spChg chg="mod">
          <ac:chgData name="Shany-Jonathan Carle" userId="f3064aa4-0a6d-49b0-8370-fd088caafd1e" providerId="ADAL" clId="{3FFED06F-F2BA-4DAD-9ABC-1AB8C376DD68}" dt="2020-11-25T02:47:40.729" v="478" actId="1076"/>
          <ac:spMkLst>
            <pc:docMk/>
            <pc:sldMk cId="1859770692" sldId="260"/>
            <ac:spMk id="2" creationId="{8064A561-1FA6-4E77-8052-785C6035501B}"/>
          </ac:spMkLst>
        </pc:spChg>
        <pc:spChg chg="del mod">
          <ac:chgData name="Shany-Jonathan Carle" userId="f3064aa4-0a6d-49b0-8370-fd088caafd1e" providerId="ADAL" clId="{3FFED06F-F2BA-4DAD-9ABC-1AB8C376DD68}" dt="2020-11-25T02:47:32.320" v="476" actId="478"/>
          <ac:spMkLst>
            <pc:docMk/>
            <pc:sldMk cId="1859770692" sldId="260"/>
            <ac:spMk id="3" creationId="{50818B75-1387-499B-BF81-ADB33131243B}"/>
          </ac:spMkLst>
        </pc:spChg>
        <pc:spChg chg="add del mod">
          <ac:chgData name="Shany-Jonathan Carle" userId="f3064aa4-0a6d-49b0-8370-fd088caafd1e" providerId="ADAL" clId="{3FFED06F-F2BA-4DAD-9ABC-1AB8C376DD68}" dt="2020-11-25T02:48:17.471" v="494" actId="478"/>
          <ac:spMkLst>
            <pc:docMk/>
            <pc:sldMk cId="1859770692" sldId="260"/>
            <ac:spMk id="5" creationId="{F5C3CA1E-CB9C-4670-8AFA-7ADDC6B9B896}"/>
          </ac:spMkLst>
        </pc:spChg>
        <pc:spChg chg="add mod">
          <ac:chgData name="Shany-Jonathan Carle" userId="f3064aa4-0a6d-49b0-8370-fd088caafd1e" providerId="ADAL" clId="{3FFED06F-F2BA-4DAD-9ABC-1AB8C376DD68}" dt="2020-11-25T02:49:52.076" v="709" actId="20577"/>
          <ac:spMkLst>
            <pc:docMk/>
            <pc:sldMk cId="1859770692" sldId="260"/>
            <ac:spMk id="7" creationId="{078E408C-154A-4883-8119-896A8E6BD97D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70795594" sldId="260"/>
        </pc:sldMkLst>
      </pc:sldChg>
      <pc:sldChg chg="addSp delSp modSp new mod">
        <pc:chgData name="Shany-Jonathan Carle" userId="f3064aa4-0a6d-49b0-8370-fd088caafd1e" providerId="ADAL" clId="{3FFED06F-F2BA-4DAD-9ABC-1AB8C376DD68}" dt="2020-11-25T02:50:35.555" v="715" actId="14100"/>
        <pc:sldMkLst>
          <pc:docMk/>
          <pc:sldMk cId="1514890072" sldId="261"/>
        </pc:sldMkLst>
        <pc:spChg chg="del">
          <ac:chgData name="Shany-Jonathan Carle" userId="f3064aa4-0a6d-49b0-8370-fd088caafd1e" providerId="ADAL" clId="{3FFED06F-F2BA-4DAD-9ABC-1AB8C376DD68}" dt="2020-11-25T02:50:27.502" v="712" actId="478"/>
          <ac:spMkLst>
            <pc:docMk/>
            <pc:sldMk cId="1514890072" sldId="261"/>
            <ac:spMk id="2" creationId="{5F3782C3-48E1-4046-8721-B61AC50BA6C0}"/>
          </ac:spMkLst>
        </pc:spChg>
        <pc:spChg chg="del">
          <ac:chgData name="Shany-Jonathan Carle" userId="f3064aa4-0a6d-49b0-8370-fd088caafd1e" providerId="ADAL" clId="{3FFED06F-F2BA-4DAD-9ABC-1AB8C376DD68}" dt="2020-11-25T02:50:24.384" v="711" actId="478"/>
          <ac:spMkLst>
            <pc:docMk/>
            <pc:sldMk cId="1514890072" sldId="261"/>
            <ac:spMk id="3" creationId="{EACF8367-5237-4E0F-B59F-6BFF94905E1D}"/>
          </ac:spMkLst>
        </pc:spChg>
        <pc:spChg chg="add mod">
          <ac:chgData name="Shany-Jonathan Carle" userId="f3064aa4-0a6d-49b0-8370-fd088caafd1e" providerId="ADAL" clId="{3FFED06F-F2BA-4DAD-9ABC-1AB8C376DD68}" dt="2020-11-25T02:50:35.555" v="715" actId="14100"/>
          <ac:spMkLst>
            <pc:docMk/>
            <pc:sldMk cId="1514890072" sldId="261"/>
            <ac:spMk id="5" creationId="{3911E3DD-492A-4DB0-ACBD-C7973F6C64AE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4202467086" sldId="261"/>
        </pc:sldMkLst>
      </pc:sldChg>
      <pc:sldChg chg="addSp modSp new mod">
        <pc:chgData name="Shany-Jonathan Carle" userId="f3064aa4-0a6d-49b0-8370-fd088caafd1e" providerId="ADAL" clId="{3FFED06F-F2BA-4DAD-9ABC-1AB8C376DD68}" dt="2020-11-25T02:53:05.497" v="998" actId="20577"/>
        <pc:sldMkLst>
          <pc:docMk/>
          <pc:sldMk cId="996165164" sldId="262"/>
        </pc:sldMkLst>
        <pc:spChg chg="mod">
          <ac:chgData name="Shany-Jonathan Carle" userId="f3064aa4-0a6d-49b0-8370-fd088caafd1e" providerId="ADAL" clId="{3FFED06F-F2BA-4DAD-9ABC-1AB8C376DD68}" dt="2020-11-25T02:50:50.772" v="744" actId="20577"/>
          <ac:spMkLst>
            <pc:docMk/>
            <pc:sldMk cId="996165164" sldId="262"/>
            <ac:spMk id="2" creationId="{6093D139-C2BC-4F0C-AC90-1194A8D41C0F}"/>
          </ac:spMkLst>
        </pc:spChg>
        <pc:spChg chg="mod">
          <ac:chgData name="Shany-Jonathan Carle" userId="f3064aa4-0a6d-49b0-8370-fd088caafd1e" providerId="ADAL" clId="{3FFED06F-F2BA-4DAD-9ABC-1AB8C376DD68}" dt="2020-11-25T02:53:05.497" v="998" actId="20577"/>
          <ac:spMkLst>
            <pc:docMk/>
            <pc:sldMk cId="996165164" sldId="262"/>
            <ac:spMk id="3" creationId="{6E38AEC4-2168-4A12-B6FB-5CAF652768ED}"/>
          </ac:spMkLst>
        </pc:spChg>
        <pc:picChg chg="add">
          <ac:chgData name="Shany-Jonathan Carle" userId="f3064aa4-0a6d-49b0-8370-fd088caafd1e" providerId="ADAL" clId="{3FFED06F-F2BA-4DAD-9ABC-1AB8C376DD68}" dt="2020-11-25T02:52:11.495" v="803" actId="22"/>
          <ac:picMkLst>
            <pc:docMk/>
            <pc:sldMk cId="996165164" sldId="262"/>
            <ac:picMk id="5" creationId="{79A299D2-8514-47BE-980F-F23AF04BC008}"/>
          </ac:picMkLst>
        </pc:pic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857100294" sldId="262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582361355" sldId="263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75853912" sldId="264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609419092" sldId="265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688486315" sldId="266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831712037" sldId="267"/>
        </pc:sldMkLst>
      </pc:sldChg>
    </pc:docChg>
  </pc:docChgLst>
  <pc:docChgLst>
    <pc:chgData name="Shany-Jonathan Carle" userId="f3064aa4-0a6d-49b0-8370-fd088caafd1e" providerId="ADAL" clId="{61DE9020-C719-4322-960D-DBCC6B3BE1B5}"/>
    <pc:docChg chg="undo custSel mod addSld delSld modSld sldOrd">
      <pc:chgData name="Shany-Jonathan Carle" userId="f3064aa4-0a6d-49b0-8370-fd088caafd1e" providerId="ADAL" clId="{61DE9020-C719-4322-960D-DBCC6B3BE1B5}" dt="2020-11-23T16:15:17.433" v="1934" actId="1076"/>
      <pc:docMkLst>
        <pc:docMk/>
      </pc:docMkLst>
      <pc:sldChg chg="modSp mod">
        <pc:chgData name="Shany-Jonathan Carle" userId="f3064aa4-0a6d-49b0-8370-fd088caafd1e" providerId="ADAL" clId="{61DE9020-C719-4322-960D-DBCC6B3BE1B5}" dt="2020-11-23T14:22:14.949" v="7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61DE9020-C719-4322-960D-DBCC6B3BE1B5}" dt="2020-11-23T14:22:14.949" v="7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5:51:19.424" v="1171" actId="123"/>
        <pc:sldMkLst>
          <pc:docMk/>
          <pc:sldMk cId="3130398196" sldId="257"/>
        </pc:sldMkLst>
        <pc:spChg chg="mod">
          <ac:chgData name="Shany-Jonathan Carle" userId="f3064aa4-0a6d-49b0-8370-fd088caafd1e" providerId="ADAL" clId="{61DE9020-C719-4322-960D-DBCC6B3BE1B5}" dt="2020-11-23T14:40:16.564" v="39" actId="20577"/>
          <ac:spMkLst>
            <pc:docMk/>
            <pc:sldMk cId="3130398196" sldId="257"/>
            <ac:spMk id="2" creationId="{0B844F5C-A9D4-4E09-8FFF-76B1BB3AE9AF}"/>
          </ac:spMkLst>
        </pc:spChg>
        <pc:spChg chg="del">
          <ac:chgData name="Shany-Jonathan Carle" userId="f3064aa4-0a6d-49b0-8370-fd088caafd1e" providerId="ADAL" clId="{61DE9020-C719-4322-960D-DBCC6B3BE1B5}" dt="2020-11-23T14:40:20.798" v="40" actId="478"/>
          <ac:spMkLst>
            <pc:docMk/>
            <pc:sldMk cId="3130398196" sldId="257"/>
            <ac:spMk id="3" creationId="{EF314256-5DCC-4906-B1EA-F124BA3628DD}"/>
          </ac:spMkLst>
        </pc:spChg>
        <pc:spChg chg="add mod">
          <ac:chgData name="Shany-Jonathan Carle" userId="f3064aa4-0a6d-49b0-8370-fd088caafd1e" providerId="ADAL" clId="{61DE9020-C719-4322-960D-DBCC6B3BE1B5}" dt="2020-11-23T14:48:55.736" v="679" actId="20577"/>
          <ac:spMkLst>
            <pc:docMk/>
            <pc:sldMk cId="3130398196" sldId="257"/>
            <ac:spMk id="5" creationId="{23E4AFDF-BC82-4046-B3C9-924370E289FE}"/>
          </ac:spMkLst>
        </pc:spChg>
        <pc:spChg chg="add mod">
          <ac:chgData name="Shany-Jonathan Carle" userId="f3064aa4-0a6d-49b0-8370-fd088caafd1e" providerId="ADAL" clId="{61DE9020-C719-4322-960D-DBCC6B3BE1B5}" dt="2020-11-23T15:51:19.424" v="1171" actId="123"/>
          <ac:spMkLst>
            <pc:docMk/>
            <pc:sldMk cId="3130398196" sldId="257"/>
            <ac:spMk id="6" creationId="{F85A08E1-83DD-4527-BD6D-EA6B1172EC30}"/>
          </ac:spMkLst>
        </pc:spChg>
        <pc:spChg chg="add mod">
          <ac:chgData name="Shany-Jonathan Carle" userId="f3064aa4-0a6d-49b0-8370-fd088caafd1e" providerId="ADAL" clId="{61DE9020-C719-4322-960D-DBCC6B3BE1B5}" dt="2020-11-23T14:49:04.339" v="688" actId="20577"/>
          <ac:spMkLst>
            <pc:docMk/>
            <pc:sldMk cId="3130398196" sldId="257"/>
            <ac:spMk id="8" creationId="{E925360A-6C9D-4C18-84B2-59BC118E18E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086818338" sldId="257"/>
        </pc:sldMkLst>
      </pc:sldChg>
      <pc:sldChg chg="addSp modSp new mod">
        <pc:chgData name="Shany-Jonathan Carle" userId="f3064aa4-0a6d-49b0-8370-fd088caafd1e" providerId="ADAL" clId="{61DE9020-C719-4322-960D-DBCC6B3BE1B5}" dt="2020-11-23T14:48:43.817" v="663" actId="1076"/>
        <pc:sldMkLst>
          <pc:docMk/>
          <pc:sldMk cId="2025582328" sldId="258"/>
        </pc:sldMkLst>
        <pc:spChg chg="mod">
          <ac:chgData name="Shany-Jonathan Carle" userId="f3064aa4-0a6d-49b0-8370-fd088caafd1e" providerId="ADAL" clId="{61DE9020-C719-4322-960D-DBCC6B3BE1B5}" dt="2020-11-23T14:44:04.258" v="480" actId="20577"/>
          <ac:spMkLst>
            <pc:docMk/>
            <pc:sldMk cId="2025582328" sldId="258"/>
            <ac:spMk id="2" creationId="{1626ACC9-3E6A-4B5A-AD1F-F48EF699738B}"/>
          </ac:spMkLst>
        </pc:spChg>
        <pc:spChg chg="mod">
          <ac:chgData name="Shany-Jonathan Carle" userId="f3064aa4-0a6d-49b0-8370-fd088caafd1e" providerId="ADAL" clId="{61DE9020-C719-4322-960D-DBCC6B3BE1B5}" dt="2020-11-23T14:44:32.859" v="659" actId="20577"/>
          <ac:spMkLst>
            <pc:docMk/>
            <pc:sldMk cId="2025582328" sldId="258"/>
            <ac:spMk id="3" creationId="{6CBF04AB-3BB8-4B06-9AE3-7D422F9A3505}"/>
          </ac:spMkLst>
        </pc:spChg>
        <pc:spChg chg="add mod">
          <ac:chgData name="Shany-Jonathan Carle" userId="f3064aa4-0a6d-49b0-8370-fd088caafd1e" providerId="ADAL" clId="{61DE9020-C719-4322-960D-DBCC6B3BE1B5}" dt="2020-11-23T14:48:43.817" v="663" actId="1076"/>
          <ac:spMkLst>
            <pc:docMk/>
            <pc:sldMk cId="2025582328" sldId="258"/>
            <ac:spMk id="5" creationId="{D7BD8D12-1E00-40F8-A145-2AB62CB17143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93349845" sldId="258"/>
        </pc:sldMkLst>
      </pc:sldChg>
      <pc:sldChg chg="addSp modSp new mod">
        <pc:chgData name="Shany-Jonathan Carle" userId="f3064aa4-0a6d-49b0-8370-fd088caafd1e" providerId="ADAL" clId="{61DE9020-C719-4322-960D-DBCC6B3BE1B5}" dt="2020-11-23T14:52:36.765" v="939" actId="20577"/>
        <pc:sldMkLst>
          <pc:docMk/>
          <pc:sldMk cId="503941818" sldId="259"/>
        </pc:sldMkLst>
        <pc:spChg chg="mod">
          <ac:chgData name="Shany-Jonathan Carle" userId="f3064aa4-0a6d-49b0-8370-fd088caafd1e" providerId="ADAL" clId="{61DE9020-C719-4322-960D-DBCC6B3BE1B5}" dt="2020-11-23T14:52:36.765" v="939" actId="20577"/>
          <ac:spMkLst>
            <pc:docMk/>
            <pc:sldMk cId="503941818" sldId="259"/>
            <ac:spMk id="2" creationId="{CB05ABE7-3C3D-411F-AB9B-DF98270F61CC}"/>
          </ac:spMkLst>
        </pc:spChg>
        <pc:spChg chg="mod">
          <ac:chgData name="Shany-Jonathan Carle" userId="f3064aa4-0a6d-49b0-8370-fd088caafd1e" providerId="ADAL" clId="{61DE9020-C719-4322-960D-DBCC6B3BE1B5}" dt="2020-11-23T14:50:13.922" v="920" actId="123"/>
          <ac:spMkLst>
            <pc:docMk/>
            <pc:sldMk cId="503941818" sldId="259"/>
            <ac:spMk id="3" creationId="{BB6FD672-2427-4A68-8BA4-43AEFA1EDE35}"/>
          </ac:spMkLst>
        </pc:spChg>
        <pc:spChg chg="add mod">
          <ac:chgData name="Shany-Jonathan Carle" userId="f3064aa4-0a6d-49b0-8370-fd088caafd1e" providerId="ADAL" clId="{61DE9020-C719-4322-960D-DBCC6B3BE1B5}" dt="2020-11-23T14:52:20.788" v="924" actId="1076"/>
          <ac:spMkLst>
            <pc:docMk/>
            <pc:sldMk cId="503941818" sldId="259"/>
            <ac:spMk id="5" creationId="{C52D1710-B12D-48DA-B9BD-E3D01417787F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830981414" sldId="25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35347159" sldId="260"/>
        </pc:sldMkLst>
      </pc:sldChg>
      <pc:sldChg chg="addSp delSp modSp new mod">
        <pc:chgData name="Shany-Jonathan Carle" userId="f3064aa4-0a6d-49b0-8370-fd088caafd1e" providerId="ADAL" clId="{61DE9020-C719-4322-960D-DBCC6B3BE1B5}" dt="2020-11-23T14:53:18.088" v="980" actId="313"/>
        <pc:sldMkLst>
          <pc:docMk/>
          <pc:sldMk cId="2070795594" sldId="260"/>
        </pc:sldMkLst>
        <pc:spChg chg="mod">
          <ac:chgData name="Shany-Jonathan Carle" userId="f3064aa4-0a6d-49b0-8370-fd088caafd1e" providerId="ADAL" clId="{61DE9020-C719-4322-960D-DBCC6B3BE1B5}" dt="2020-11-23T14:53:18.088" v="980" actId="313"/>
          <ac:spMkLst>
            <pc:docMk/>
            <pc:sldMk cId="2070795594" sldId="260"/>
            <ac:spMk id="2" creationId="{0437ABB2-6949-4E10-A3D3-4A9243E7B987}"/>
          </ac:spMkLst>
        </pc:spChg>
        <pc:spChg chg="del mod">
          <ac:chgData name="Shany-Jonathan Carle" userId="f3064aa4-0a6d-49b0-8370-fd088caafd1e" providerId="ADAL" clId="{61DE9020-C719-4322-960D-DBCC6B3BE1B5}" dt="2020-11-23T14:52:50.289" v="970" actId="478"/>
          <ac:spMkLst>
            <pc:docMk/>
            <pc:sldMk cId="2070795594" sldId="260"/>
            <ac:spMk id="3" creationId="{24117EFD-C0A0-4478-B99F-56EDD13EDE29}"/>
          </ac:spMkLst>
        </pc:spChg>
        <pc:spChg chg="add mod">
          <ac:chgData name="Shany-Jonathan Carle" userId="f3064aa4-0a6d-49b0-8370-fd088caafd1e" providerId="ADAL" clId="{61DE9020-C719-4322-960D-DBCC6B3BE1B5}" dt="2020-11-23T14:53:16.040" v="979" actId="1076"/>
          <ac:spMkLst>
            <pc:docMk/>
            <pc:sldMk cId="2070795594" sldId="260"/>
            <ac:spMk id="5" creationId="{118AF3C9-D7FD-45AE-B536-D6DE0FC22340}"/>
          </ac:spMkLst>
        </pc:spChg>
      </pc:sldChg>
      <pc:sldChg chg="addSp modSp new mod">
        <pc:chgData name="Shany-Jonathan Carle" userId="f3064aa4-0a6d-49b0-8370-fd088caafd1e" providerId="ADAL" clId="{61DE9020-C719-4322-960D-DBCC6B3BE1B5}" dt="2020-11-23T14:56:54.248" v="1044" actId="14100"/>
        <pc:sldMkLst>
          <pc:docMk/>
          <pc:sldMk cId="4202467086" sldId="261"/>
        </pc:sldMkLst>
        <pc:spChg chg="mod">
          <ac:chgData name="Shany-Jonathan Carle" userId="f3064aa4-0a6d-49b0-8370-fd088caafd1e" providerId="ADAL" clId="{61DE9020-C719-4322-960D-DBCC6B3BE1B5}" dt="2020-11-23T14:53:28.701" v="987" actId="20577"/>
          <ac:spMkLst>
            <pc:docMk/>
            <pc:sldMk cId="4202467086" sldId="261"/>
            <ac:spMk id="2" creationId="{D406EF6E-1C15-4694-A2AB-05CA970691B5}"/>
          </ac:spMkLst>
        </pc:spChg>
        <pc:spChg chg="mod">
          <ac:chgData name="Shany-Jonathan Carle" userId="f3064aa4-0a6d-49b0-8370-fd088caafd1e" providerId="ADAL" clId="{61DE9020-C719-4322-960D-DBCC6B3BE1B5}" dt="2020-11-23T14:56:54.248" v="1044" actId="14100"/>
          <ac:spMkLst>
            <pc:docMk/>
            <pc:sldMk cId="4202467086" sldId="261"/>
            <ac:spMk id="3" creationId="{51FF0C04-B599-487A-821F-D757255F05CA}"/>
          </ac:spMkLst>
        </pc:spChg>
        <pc:spChg chg="add mod">
          <ac:chgData name="Shany-Jonathan Carle" userId="f3064aa4-0a6d-49b0-8370-fd088caafd1e" providerId="ADAL" clId="{61DE9020-C719-4322-960D-DBCC6B3BE1B5}" dt="2020-11-23T14:56:48.629" v="1043" actId="1076"/>
          <ac:spMkLst>
            <pc:docMk/>
            <pc:sldMk cId="4202467086" sldId="261"/>
            <ac:spMk id="5" creationId="{A432576C-8775-4504-BA1B-2DFBC128D8E3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6:15:17.433" v="1934" actId="1076"/>
        <pc:sldMkLst>
          <pc:docMk/>
          <pc:sldMk cId="1857100294" sldId="262"/>
        </pc:sldMkLst>
        <pc:spChg chg="mod">
          <ac:chgData name="Shany-Jonathan Carle" userId="f3064aa4-0a6d-49b0-8370-fd088caafd1e" providerId="ADAL" clId="{61DE9020-C719-4322-960D-DBCC6B3BE1B5}" dt="2020-11-23T15:11:16.209" v="1092" actId="1076"/>
          <ac:spMkLst>
            <pc:docMk/>
            <pc:sldMk cId="1857100294" sldId="262"/>
            <ac:spMk id="2" creationId="{3F33AEA2-FAC5-4869-943A-B9F9A4AFB59D}"/>
          </ac:spMkLst>
        </pc:spChg>
        <pc:spChg chg="del">
          <ac:chgData name="Shany-Jonathan Carle" userId="f3064aa4-0a6d-49b0-8370-fd088caafd1e" providerId="ADAL" clId="{61DE9020-C719-4322-960D-DBCC6B3BE1B5}" dt="2020-11-23T15:10:31.714" v="1083" actId="478"/>
          <ac:spMkLst>
            <pc:docMk/>
            <pc:sldMk cId="1857100294" sldId="262"/>
            <ac:spMk id="3" creationId="{E1D8B55A-9101-443C-83DA-45CBE7397BE9}"/>
          </ac:spMkLst>
        </pc:spChg>
        <pc:spChg chg="add del mod">
          <ac:chgData name="Shany-Jonathan Carle" userId="f3064aa4-0a6d-49b0-8370-fd088caafd1e" providerId="ADAL" clId="{61DE9020-C719-4322-960D-DBCC6B3BE1B5}" dt="2020-11-23T16:14:56.414" v="1927" actId="478"/>
          <ac:spMkLst>
            <pc:docMk/>
            <pc:sldMk cId="1857100294" sldId="262"/>
            <ac:spMk id="5" creationId="{40E22D4E-A2EF-4394-9761-DF819A0A4F9F}"/>
          </ac:spMkLst>
        </pc:spChg>
        <pc:spChg chg="add del">
          <ac:chgData name="Shany-Jonathan Carle" userId="f3064aa4-0a6d-49b0-8370-fd088caafd1e" providerId="ADAL" clId="{61DE9020-C719-4322-960D-DBCC6B3BE1B5}" dt="2020-11-23T15:12:34.894" v="1097" actId="22"/>
          <ac:spMkLst>
            <pc:docMk/>
            <pc:sldMk cId="1857100294" sldId="262"/>
            <ac:spMk id="7" creationId="{E0337524-22DB-4FA9-9768-2FE5EB4F4428}"/>
          </ac:spMkLst>
        </pc:spChg>
        <pc:spChg chg="add mod">
          <ac:chgData name="Shany-Jonathan Carle" userId="f3064aa4-0a6d-49b0-8370-fd088caafd1e" providerId="ADAL" clId="{61DE9020-C719-4322-960D-DBCC6B3BE1B5}" dt="2020-11-23T16:15:17.433" v="1934" actId="1076"/>
          <ac:spMkLst>
            <pc:docMk/>
            <pc:sldMk cId="1857100294" sldId="262"/>
            <ac:spMk id="9" creationId="{D6C22544-275D-49D9-B0AB-E1F0D4A3AF0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361965861" sldId="262"/>
        </pc:sldMkLst>
      </pc:sldChg>
      <pc:sldChg chg="addSp delSp modSp new mod">
        <pc:chgData name="Shany-Jonathan Carle" userId="f3064aa4-0a6d-49b0-8370-fd088caafd1e" providerId="ADAL" clId="{61DE9020-C719-4322-960D-DBCC6B3BE1B5}" dt="2020-11-23T15:52:43.434" v="1220" actId="14100"/>
        <pc:sldMkLst>
          <pc:docMk/>
          <pc:sldMk cId="1582361355" sldId="263"/>
        </pc:sldMkLst>
        <pc:spChg chg="mod">
          <ac:chgData name="Shany-Jonathan Carle" userId="f3064aa4-0a6d-49b0-8370-fd088caafd1e" providerId="ADAL" clId="{61DE9020-C719-4322-960D-DBCC6B3BE1B5}" dt="2020-11-23T15:52:17.487" v="1216" actId="20577"/>
          <ac:spMkLst>
            <pc:docMk/>
            <pc:sldMk cId="1582361355" sldId="263"/>
            <ac:spMk id="2" creationId="{0501BE88-4D7B-45C1-B8A3-B263C53875D9}"/>
          </ac:spMkLst>
        </pc:spChg>
        <pc:spChg chg="del">
          <ac:chgData name="Shany-Jonathan Carle" userId="f3064aa4-0a6d-49b0-8370-fd088caafd1e" providerId="ADAL" clId="{61DE9020-C719-4322-960D-DBCC6B3BE1B5}" dt="2020-11-23T15:52:19.506" v="1217" actId="478"/>
          <ac:spMkLst>
            <pc:docMk/>
            <pc:sldMk cId="1582361355" sldId="263"/>
            <ac:spMk id="3" creationId="{72403B1F-B835-4818-96C3-01107E63790C}"/>
          </ac:spMkLst>
        </pc:spChg>
        <pc:spChg chg="add mod">
          <ac:chgData name="Shany-Jonathan Carle" userId="f3064aa4-0a6d-49b0-8370-fd088caafd1e" providerId="ADAL" clId="{61DE9020-C719-4322-960D-DBCC6B3BE1B5}" dt="2020-11-23T15:52:43.434" v="1220" actId="14100"/>
          <ac:spMkLst>
            <pc:docMk/>
            <pc:sldMk cId="1582361355" sldId="263"/>
            <ac:spMk id="5" creationId="{5F1A419A-55E4-4296-8109-A2D77E2AB989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433419170" sldId="263"/>
        </pc:sldMkLst>
      </pc:sldChg>
      <pc:sldChg chg="addSp delSp modSp new mod">
        <pc:chgData name="Shany-Jonathan Carle" userId="f3064aa4-0a6d-49b0-8370-fd088caafd1e" providerId="ADAL" clId="{61DE9020-C719-4322-960D-DBCC6B3BE1B5}" dt="2020-11-23T15:53:57.508" v="1267" actId="14100"/>
        <pc:sldMkLst>
          <pc:docMk/>
          <pc:sldMk cId="375853912" sldId="264"/>
        </pc:sldMkLst>
        <pc:spChg chg="mod">
          <ac:chgData name="Shany-Jonathan Carle" userId="f3064aa4-0a6d-49b0-8370-fd088caafd1e" providerId="ADAL" clId="{61DE9020-C719-4322-960D-DBCC6B3BE1B5}" dt="2020-11-23T15:53:57.508" v="1267" actId="14100"/>
          <ac:spMkLst>
            <pc:docMk/>
            <pc:sldMk cId="375853912" sldId="264"/>
            <ac:spMk id="2" creationId="{18D84990-BF5D-4F48-A467-35089287BAF9}"/>
          </ac:spMkLst>
        </pc:spChg>
        <pc:spChg chg="del">
          <ac:chgData name="Shany-Jonathan Carle" userId="f3064aa4-0a6d-49b0-8370-fd088caafd1e" providerId="ADAL" clId="{61DE9020-C719-4322-960D-DBCC6B3BE1B5}" dt="2020-11-23T15:53:20.767" v="1258" actId="478"/>
          <ac:spMkLst>
            <pc:docMk/>
            <pc:sldMk cId="375853912" sldId="264"/>
            <ac:spMk id="3" creationId="{02AFF7D8-CE54-4B6B-B314-791DE62A2A65}"/>
          </ac:spMkLst>
        </pc:spChg>
        <pc:spChg chg="add mod">
          <ac:chgData name="Shany-Jonathan Carle" userId="f3064aa4-0a6d-49b0-8370-fd088caafd1e" providerId="ADAL" clId="{61DE9020-C719-4322-960D-DBCC6B3BE1B5}" dt="2020-11-23T15:53:47.189" v="1265" actId="404"/>
          <ac:spMkLst>
            <pc:docMk/>
            <pc:sldMk cId="375853912" sldId="264"/>
            <ac:spMk id="5" creationId="{D3C4AF00-14D1-4D32-8D0F-8FD77340B4C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513975918" sldId="26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9938788" sldId="265"/>
        </pc:sldMkLst>
      </pc:sldChg>
      <pc:sldChg chg="addSp delSp modSp new mod setBg">
        <pc:chgData name="Shany-Jonathan Carle" userId="f3064aa4-0a6d-49b0-8370-fd088caafd1e" providerId="ADAL" clId="{61DE9020-C719-4322-960D-DBCC6B3BE1B5}" dt="2020-11-23T15:56:07.625" v="1315" actId="20577"/>
        <pc:sldMkLst>
          <pc:docMk/>
          <pc:sldMk cId="609419092" sldId="265"/>
        </pc:sldMkLst>
        <pc:spChg chg="mod">
          <ac:chgData name="Shany-Jonathan Carle" userId="f3064aa4-0a6d-49b0-8370-fd088caafd1e" providerId="ADAL" clId="{61DE9020-C719-4322-960D-DBCC6B3BE1B5}" dt="2020-11-23T15:56:07.625" v="1315" actId="20577"/>
          <ac:spMkLst>
            <pc:docMk/>
            <pc:sldMk cId="609419092" sldId="265"/>
            <ac:spMk id="2" creationId="{3DA3B8E2-7576-48D4-A7E2-F363F7666844}"/>
          </ac:spMkLst>
        </pc:spChg>
        <pc:spChg chg="del">
          <ac:chgData name="Shany-Jonathan Carle" userId="f3064aa4-0a6d-49b0-8370-fd088caafd1e" providerId="ADAL" clId="{61DE9020-C719-4322-960D-DBCC6B3BE1B5}" dt="2020-11-23T15:54:08.300" v="1277" actId="478"/>
          <ac:spMkLst>
            <pc:docMk/>
            <pc:sldMk cId="609419092" sldId="265"/>
            <ac:spMk id="3" creationId="{9FC27562-AF67-466F-9FEA-55F9461C0D2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0" creationId="{7F357D35-3E3E-4EC7-B3AE-C106ABB7DC6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2" creationId="{9334D921-DCE6-4D92-987F-D98C93F1CBD7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4" creationId="{DE4D942F-489D-4A7B-8983-942543481B69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8" creationId="{593BD913-0EB6-48A4-B22A-6A4DE089854B}"/>
          </ac:spMkLst>
        </pc:spChg>
        <pc:picChg chg="add mod">
          <ac:chgData name="Shany-Jonathan Carle" userId="f3064aa4-0a6d-49b0-8370-fd088caafd1e" providerId="ADAL" clId="{61DE9020-C719-4322-960D-DBCC6B3BE1B5}" dt="2020-11-23T15:55:13.130" v="1282" actId="26606"/>
          <ac:picMkLst>
            <pc:docMk/>
            <pc:sldMk cId="609419092" sldId="265"/>
            <ac:picMk id="5" creationId="{8EDFEC14-A023-41DE-9FD3-7D22957DE178}"/>
          </ac:picMkLst>
        </pc:picChg>
        <pc:cxnChg chg="add del">
          <ac:chgData name="Shany-Jonathan Carle" userId="f3064aa4-0a6d-49b0-8370-fd088caafd1e" providerId="ADAL" clId="{61DE9020-C719-4322-960D-DBCC6B3BE1B5}" dt="2020-11-23T15:55:13.130" v="1282" actId="26606"/>
          <ac:cxnSpMkLst>
            <pc:docMk/>
            <pc:sldMk cId="609419092" sldId="265"/>
            <ac:cxnSpMk id="16" creationId="{E8F0F547-5526-40CC-8397-442101C26B40}"/>
          </ac:cxnSpMkLst>
        </pc:cxn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681769625" sldId="266"/>
        </pc:sldMkLst>
      </pc:sldChg>
      <pc:sldChg chg="addSp delSp modSp new mod">
        <pc:chgData name="Shany-Jonathan Carle" userId="f3064aa4-0a6d-49b0-8370-fd088caafd1e" providerId="ADAL" clId="{61DE9020-C719-4322-960D-DBCC6B3BE1B5}" dt="2020-11-23T15:55:58.635" v="1304" actId="20577"/>
        <pc:sldMkLst>
          <pc:docMk/>
          <pc:sldMk cId="3688486315" sldId="266"/>
        </pc:sldMkLst>
        <pc:spChg chg="mod">
          <ac:chgData name="Shany-Jonathan Carle" userId="f3064aa4-0a6d-49b0-8370-fd088caafd1e" providerId="ADAL" clId="{61DE9020-C719-4322-960D-DBCC6B3BE1B5}" dt="2020-11-23T15:55:58.635" v="1304" actId="20577"/>
          <ac:spMkLst>
            <pc:docMk/>
            <pc:sldMk cId="3688486315" sldId="266"/>
            <ac:spMk id="2" creationId="{93B6D8EA-8893-402F-BF21-0418A392150A}"/>
          </ac:spMkLst>
        </pc:spChg>
        <pc:spChg chg="del">
          <ac:chgData name="Shany-Jonathan Carle" userId="f3064aa4-0a6d-49b0-8370-fd088caafd1e" providerId="ADAL" clId="{61DE9020-C719-4322-960D-DBCC6B3BE1B5}" dt="2020-11-23T15:55:50.731" v="1292" actId="478"/>
          <ac:spMkLst>
            <pc:docMk/>
            <pc:sldMk cId="3688486315" sldId="266"/>
            <ac:spMk id="3" creationId="{304A9AF8-902E-4766-B22D-40C06B83EEDE}"/>
          </ac:spMkLst>
        </pc:spChg>
        <pc:picChg chg="add mod">
          <ac:chgData name="Shany-Jonathan Carle" userId="f3064aa4-0a6d-49b0-8370-fd088caafd1e" providerId="ADAL" clId="{61DE9020-C719-4322-960D-DBCC6B3BE1B5}" dt="2020-11-23T15:55:54.582" v="1294" actId="1076"/>
          <ac:picMkLst>
            <pc:docMk/>
            <pc:sldMk cId="3688486315" sldId="266"/>
            <ac:picMk id="5" creationId="{AAFB8D89-03D0-44A1-8F1E-27E973B18A28}"/>
          </ac:picMkLst>
        </pc:pic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771418208" sldId="267"/>
        </pc:sldMkLst>
      </pc:sldChg>
      <pc:sldChg chg="modSp new mod ord">
        <pc:chgData name="Shany-Jonathan Carle" userId="f3064aa4-0a6d-49b0-8370-fd088caafd1e" providerId="ADAL" clId="{61DE9020-C719-4322-960D-DBCC6B3BE1B5}" dt="2020-11-23T15:59:16.506" v="1926" actId="20577"/>
        <pc:sldMkLst>
          <pc:docMk/>
          <pc:sldMk cId="2831712037" sldId="267"/>
        </pc:sldMkLst>
        <pc:spChg chg="mod">
          <ac:chgData name="Shany-Jonathan Carle" userId="f3064aa4-0a6d-49b0-8370-fd088caafd1e" providerId="ADAL" clId="{61DE9020-C719-4322-960D-DBCC6B3BE1B5}" dt="2020-11-23T15:56:28.908" v="1329" actId="20577"/>
          <ac:spMkLst>
            <pc:docMk/>
            <pc:sldMk cId="2831712037" sldId="267"/>
            <ac:spMk id="2" creationId="{8AD967AB-9BD8-4CFC-BE37-5257A27CE468}"/>
          </ac:spMkLst>
        </pc:spChg>
        <pc:spChg chg="mod">
          <ac:chgData name="Shany-Jonathan Carle" userId="f3064aa4-0a6d-49b0-8370-fd088caafd1e" providerId="ADAL" clId="{61DE9020-C719-4322-960D-DBCC6B3BE1B5}" dt="2020-11-23T15:59:16.506" v="1926" actId="20577"/>
          <ac:spMkLst>
            <pc:docMk/>
            <pc:sldMk cId="2831712037" sldId="267"/>
            <ac:spMk id="3" creationId="{355ABF07-A799-4BCB-B58C-ADEA2583B8A5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5137394" sldId="271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215137597" sldId="272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906591738" sldId="273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527921697" sldId="27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40101470" sldId="275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146030177" sldId="276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86884094" sldId="277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08373529" sldId="278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17882144" sldId="27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375674226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2020-12-01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Les images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20164-E9FD-4600-8286-E7C5FED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2A4B6-DC4E-4008-BEBF-3D8FEBAD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Ajouter l’envoie d’images pour l’acteur et le film.</a:t>
            </a:r>
          </a:p>
          <a:p>
            <a:r>
              <a:rPr lang="fr-CA" dirty="0"/>
              <a:t>Gérer la modification.</a:t>
            </a:r>
          </a:p>
          <a:p>
            <a:r>
              <a:rPr lang="fr-CA" dirty="0"/>
              <a:t>Gérer la suppression (on doit supprimer l’image du dossier).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623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178D-906D-41A2-A715-1ECB4897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Téléversement des images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9843D6-55CB-48AF-88DE-655D4CBA3516}"/>
              </a:ext>
            </a:extLst>
          </p:cNvPr>
          <p:cNvSpPr txBox="1"/>
          <p:nvPr/>
        </p:nvSpPr>
        <p:spPr>
          <a:xfrm>
            <a:off x="838200" y="1912690"/>
            <a:ext cx="107805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Par convention, on placera les images statiques (qui ne proviennent pas de la base de données) comme le Logo dans le dossier </a:t>
            </a:r>
            <a:r>
              <a:rPr lang="fr-CA" b="1" dirty="0">
                <a:solidFill>
                  <a:srgbClr val="000000"/>
                </a:solidFill>
                <a:latin typeface="Consolas" panose="020B0609020204030204" pitchFamily="49" charset="0"/>
              </a:rPr>
              <a:t>public/</a:t>
            </a:r>
            <a:r>
              <a:rPr lang="fr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fr-C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fr-CA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Nous placerons les images qui proviennent de la base de données dans un sous-dossier. Cela nous permettra de mieux gérer et de trouver les fichiers.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 : </a:t>
            </a:r>
            <a:r>
              <a:rPr lang="fr-CA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public/</a:t>
            </a:r>
            <a:r>
              <a:rPr lang="fr-CA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CA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/films</a:t>
            </a:r>
          </a:p>
          <a:p>
            <a:endParaRPr lang="fr-C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CA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 base de données ne contient que le nom de l’image! </a:t>
            </a:r>
          </a:p>
          <a:p>
            <a:endParaRPr lang="fr-CA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 ne contient pas l’image au format binaire.</a:t>
            </a:r>
            <a:endParaRPr lang="en-CA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98FB6-E202-4958-8A0C-16D69234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l’image dans la vue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0EF342-BA63-4A78-85F3-2C759AA5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="{{ asset('</a:t>
            </a: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/films/' . 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$film-&gt;image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 }}" </a:t>
            </a:r>
          </a:p>
          <a:p>
            <a:pPr marL="0" indent="0" algn="l" rtl="0">
              <a:buNone/>
            </a:pP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alt="{{ $film-&gt;titre }}" </a:t>
            </a:r>
          </a:p>
          <a:p>
            <a:pPr marL="0" indent="0" algn="l" rtl="0">
              <a:buNone/>
            </a:pP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title="{{ $film-&gt;titre }}“</a:t>
            </a:r>
          </a:p>
          <a:p>
            <a:pPr marL="0" indent="0" algn="l" rtl="0">
              <a:buNone/>
            </a:pP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00CAF-FE2A-4668-A87F-684C2A23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Droits du dossier (lors de la publication)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10D3F-CD17-4490-9FFB-68727312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le client va téléverser des images sur le serveur Web, le dossier </a:t>
            </a:r>
            <a:r>
              <a:rPr lang="fr-CA" dirty="0" err="1"/>
              <a:t>img</a:t>
            </a:r>
            <a:r>
              <a:rPr lang="fr-CA" dirty="0"/>
              <a:t>/Films doit avoir des droits particuliers.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FC947-5AE1-48A7-B4C8-2D6F3015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73" y="3181121"/>
            <a:ext cx="4816053" cy="28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4BF94-75B5-4C4C-BB0B-F66016F2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Renommer le fichier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370F0-983D-486E-B57F-8680880D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nom de l’image doit être  unique.</a:t>
            </a:r>
          </a:p>
          <a:p>
            <a:r>
              <a:rPr lang="fr-CA" dirty="0"/>
              <a:t>Le nom de l’image est important aux yeux de Google lors du référencement.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43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9968B-71D6-4E9D-92DD-0A09D52E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formulaire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F0536E-37B3-4CBB-A1CA-81DFEF5014B8}"/>
              </a:ext>
            </a:extLst>
          </p:cNvPr>
          <p:cNvSpPr txBox="1"/>
          <p:nvPr/>
        </p:nvSpPr>
        <p:spPr>
          <a:xfrm>
            <a:off x="343948" y="2592198"/>
            <a:ext cx="11325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acteurs.store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Sélectionner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l’image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"form-control-file"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Enregistrer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AE1A72E6-0485-47B8-AFE1-942F1446A01A}"/>
              </a:ext>
            </a:extLst>
          </p:cNvPr>
          <p:cNvSpPr/>
          <p:nvPr/>
        </p:nvSpPr>
        <p:spPr>
          <a:xfrm>
            <a:off x="8363824" y="427839"/>
            <a:ext cx="687897" cy="21643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D9EB7-E062-4153-B869-09542EF0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538" y="365125"/>
            <a:ext cx="3686262" cy="1325563"/>
          </a:xfrm>
        </p:spPr>
        <p:txBody>
          <a:bodyPr/>
          <a:lstStyle/>
          <a:p>
            <a:r>
              <a:rPr lang="fr-CA" dirty="0"/>
              <a:t>Le contrôleur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9F3B6-E365-4702-B90D-6BBC4D654A4D}"/>
              </a:ext>
            </a:extLst>
          </p:cNvPr>
          <p:cNvSpPr txBox="1"/>
          <p:nvPr/>
        </p:nvSpPr>
        <p:spPr>
          <a:xfrm>
            <a:off x="142612" y="167780"/>
            <a:ext cx="1204938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uploadedFile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nomFichierUnique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$acteur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. 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. 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uploadedFile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public_path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nomFichierUnique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(\Symfony\Component\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HttpFoundation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\File\Exception\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FileException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Erreur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lors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du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téléversement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du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nomFichierUnique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CA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de </a:t>
            </a:r>
            <a:r>
              <a:rPr lang="en-CA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l'acteur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CA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réussi</a:t>
            </a:r>
            <a:r>
              <a:rPr lang="en-CA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Gérer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l'erreur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withErrors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</a:t>
            </a:r>
            <a:r>
              <a:rPr lang="en-CA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CA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 pas 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fonctionné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3560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4D84-0B3C-458C-A693-AFB4213A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45" y="-146604"/>
            <a:ext cx="10515600" cy="1325563"/>
          </a:xfrm>
        </p:spPr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request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6CA244-7B14-42BD-BB9F-414A8BE22DD3}"/>
              </a:ext>
            </a:extLst>
          </p:cNvPr>
          <p:cNvSpPr txBox="1"/>
          <p:nvPr/>
        </p:nvSpPr>
        <p:spPr>
          <a:xfrm>
            <a:off x="956345" y="1459683"/>
            <a:ext cx="110063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'required|min:5'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'required|image|mimes:png,jpeg,jpg,gif|max:4096'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nom.min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 nom doit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avoir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5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caractères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nom.required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 nom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obligatoire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image.mimes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 type de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CA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pas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reconnu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jpg, gif).'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image.max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 taille de l</a:t>
            </a:r>
            <a:r>
              <a:rPr lang="en-CA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 ne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pas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dépasser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4096Kb.'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18771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98898-C00A-46C8-BB59-4BEE456A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32D7-4F19-4FF4-BA55-E59A2882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cours met l’accent sur les fonctionnalités </a:t>
            </a:r>
            <a:r>
              <a:rPr lang="fr-CA" dirty="0" err="1"/>
              <a:t>Laravel</a:t>
            </a:r>
            <a:r>
              <a:rPr lang="fr-CA" dirty="0"/>
              <a:t> (</a:t>
            </a:r>
            <a:r>
              <a:rPr lang="fr-CA" dirty="0" err="1"/>
              <a:t>back-end</a:t>
            </a:r>
            <a:r>
              <a:rPr lang="fr-CA" dirty="0"/>
              <a:t>).</a:t>
            </a:r>
          </a:p>
          <a:p>
            <a:r>
              <a:rPr lang="fr-CA" dirty="0"/>
              <a:t>Il faut aussi s’assurer de faire la validation du côté du client pour éviter les frustrations chez nous usagers. </a:t>
            </a:r>
          </a:p>
          <a:p>
            <a:endParaRPr lang="fr-CA" dirty="0"/>
          </a:p>
          <a:p>
            <a:r>
              <a:rPr lang="fr-CA" dirty="0"/>
              <a:t>Nous négligeons cet aspect par manque de temps.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162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872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Thème Office</vt:lpstr>
      <vt:lpstr>Les images</vt:lpstr>
      <vt:lpstr>Téléversement des images</vt:lpstr>
      <vt:lpstr>Afficher l’image dans la vue</vt:lpstr>
      <vt:lpstr>Droits du dossier (lors de la publication)</vt:lpstr>
      <vt:lpstr>Renommer le fichier</vt:lpstr>
      <vt:lpstr>Le formulaire</vt:lpstr>
      <vt:lpstr>Le contrôleur</vt:lpstr>
      <vt:lpstr>Le request</vt:lpstr>
      <vt:lpstr>Notes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</dc:title>
  <dc:creator>Shany Carle</dc:creator>
  <cp:lastModifiedBy>Shany Carle</cp:lastModifiedBy>
  <cp:revision>1</cp:revision>
  <dcterms:created xsi:type="dcterms:W3CDTF">2020-11-16T16:43:16Z</dcterms:created>
  <dcterms:modified xsi:type="dcterms:W3CDTF">2020-12-02T13:27:33Z</dcterms:modified>
</cp:coreProperties>
</file>