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93DE7-14E1-4C00-AFDC-48512F0FBBD3}" v="15" dt="2022-12-05T13:01:02.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y-Jonathan Carle" userId="f3064aa4-0a6d-49b0-8370-fd088caafd1e" providerId="ADAL" clId="{48B23FDF-11D4-4593-BDE2-E672A623A6A9}"/>
    <pc:docChg chg="custSel addSld delSld modSld sldOrd">
      <pc:chgData name="Shany-Jonathan Carle" userId="f3064aa4-0a6d-49b0-8370-fd088caafd1e" providerId="ADAL" clId="{48B23FDF-11D4-4593-BDE2-E672A623A6A9}" dt="2020-12-07T18:56:43.423" v="184" actId="404"/>
      <pc:docMkLst>
        <pc:docMk/>
      </pc:docMkLst>
      <pc:sldChg chg="modSp mod">
        <pc:chgData name="Shany-Jonathan Carle" userId="f3064aa4-0a6d-49b0-8370-fd088caafd1e" providerId="ADAL" clId="{48B23FDF-11D4-4593-BDE2-E672A623A6A9}" dt="2020-12-07T13:52:35.742" v="3" actId="20577"/>
        <pc:sldMkLst>
          <pc:docMk/>
          <pc:sldMk cId="954086509" sldId="256"/>
        </pc:sldMkLst>
        <pc:spChg chg="mod">
          <ac:chgData name="Shany-Jonathan Carle" userId="f3064aa4-0a6d-49b0-8370-fd088caafd1e" providerId="ADAL" clId="{48B23FDF-11D4-4593-BDE2-E672A623A6A9}" dt="2020-12-07T13:52:35.742" v="3" actId="20577"/>
          <ac:spMkLst>
            <pc:docMk/>
            <pc:sldMk cId="954086509" sldId="256"/>
            <ac:spMk id="2" creationId="{9EECDF2D-3639-4EE9-A4F1-0D9F3235A2AD}"/>
          </ac:spMkLst>
        </pc:spChg>
      </pc:sldChg>
      <pc:sldChg chg="del">
        <pc:chgData name="Shany-Jonathan Carle" userId="f3064aa4-0a6d-49b0-8370-fd088caafd1e" providerId="ADAL" clId="{48B23FDF-11D4-4593-BDE2-E672A623A6A9}" dt="2020-12-07T14:00:39.439" v="4" actId="47"/>
        <pc:sldMkLst>
          <pc:docMk/>
          <pc:sldMk cId="1842467913" sldId="257"/>
        </pc:sldMkLst>
      </pc:sldChg>
      <pc:sldChg chg="addSp delSp modSp new mod">
        <pc:chgData name="Shany-Jonathan Carle" userId="f3064aa4-0a6d-49b0-8370-fd088caafd1e" providerId="ADAL" clId="{48B23FDF-11D4-4593-BDE2-E672A623A6A9}" dt="2020-12-07T15:12:30.739" v="19" actId="14100"/>
        <pc:sldMkLst>
          <pc:docMk/>
          <pc:sldMk cId="1902580582" sldId="257"/>
        </pc:sldMkLst>
        <pc:spChg chg="mod">
          <ac:chgData name="Shany-Jonathan Carle" userId="f3064aa4-0a6d-49b0-8370-fd088caafd1e" providerId="ADAL" clId="{48B23FDF-11D4-4593-BDE2-E672A623A6A9}" dt="2020-12-07T15:11:51.027" v="11" actId="1076"/>
          <ac:spMkLst>
            <pc:docMk/>
            <pc:sldMk cId="1902580582" sldId="257"/>
            <ac:spMk id="2" creationId="{F231CF9D-BE4D-4293-93FE-BF02AAA41A56}"/>
          </ac:spMkLst>
        </pc:spChg>
        <pc:spChg chg="del">
          <ac:chgData name="Shany-Jonathan Carle" userId="f3064aa4-0a6d-49b0-8370-fd088caafd1e" providerId="ADAL" clId="{48B23FDF-11D4-4593-BDE2-E672A623A6A9}" dt="2020-12-07T15:11:55.490" v="12" actId="478"/>
          <ac:spMkLst>
            <pc:docMk/>
            <pc:sldMk cId="1902580582" sldId="257"/>
            <ac:spMk id="3" creationId="{5B945498-4A5B-4D04-863B-B5F0ED182714}"/>
          </ac:spMkLst>
        </pc:spChg>
        <pc:spChg chg="add del mod">
          <ac:chgData name="Shany-Jonathan Carle" userId="f3064aa4-0a6d-49b0-8370-fd088caafd1e" providerId="ADAL" clId="{48B23FDF-11D4-4593-BDE2-E672A623A6A9}" dt="2020-12-07T15:12:22.308" v="16" actId="478"/>
          <ac:spMkLst>
            <pc:docMk/>
            <pc:sldMk cId="1902580582" sldId="257"/>
            <ac:spMk id="5" creationId="{ECBFC5B9-B789-4D07-AB46-16BD66246D36}"/>
          </ac:spMkLst>
        </pc:spChg>
        <pc:spChg chg="add mod">
          <ac:chgData name="Shany-Jonathan Carle" userId="f3064aa4-0a6d-49b0-8370-fd088caafd1e" providerId="ADAL" clId="{48B23FDF-11D4-4593-BDE2-E672A623A6A9}" dt="2020-12-07T15:12:30.739" v="19" actId="14100"/>
          <ac:spMkLst>
            <pc:docMk/>
            <pc:sldMk cId="1902580582" sldId="257"/>
            <ac:spMk id="7" creationId="{B9231DC5-2D4B-45DC-AE3D-E3BFB701C0B6}"/>
          </ac:spMkLst>
        </pc:spChg>
      </pc:sldChg>
      <pc:sldChg chg="del">
        <pc:chgData name="Shany-Jonathan Carle" userId="f3064aa4-0a6d-49b0-8370-fd088caafd1e" providerId="ADAL" clId="{48B23FDF-11D4-4593-BDE2-E672A623A6A9}" dt="2020-12-07T14:00:39.439" v="4" actId="47"/>
        <pc:sldMkLst>
          <pc:docMk/>
          <pc:sldMk cId="39399665" sldId="258"/>
        </pc:sldMkLst>
      </pc:sldChg>
      <pc:sldChg chg="addSp delSp modSp new mod">
        <pc:chgData name="Shany-Jonathan Carle" userId="f3064aa4-0a6d-49b0-8370-fd088caafd1e" providerId="ADAL" clId="{48B23FDF-11D4-4593-BDE2-E672A623A6A9}" dt="2020-12-07T15:13:31.264" v="35" actId="14100"/>
        <pc:sldMkLst>
          <pc:docMk/>
          <pc:sldMk cId="3815770756" sldId="258"/>
        </pc:sldMkLst>
        <pc:spChg chg="mod">
          <ac:chgData name="Shany-Jonathan Carle" userId="f3064aa4-0a6d-49b0-8370-fd088caafd1e" providerId="ADAL" clId="{48B23FDF-11D4-4593-BDE2-E672A623A6A9}" dt="2020-12-07T15:13:17.065" v="30" actId="1076"/>
          <ac:spMkLst>
            <pc:docMk/>
            <pc:sldMk cId="3815770756" sldId="258"/>
            <ac:spMk id="2" creationId="{FF72CE27-DE42-4D77-BCEB-E75025C50791}"/>
          </ac:spMkLst>
        </pc:spChg>
        <pc:spChg chg="del">
          <ac:chgData name="Shany-Jonathan Carle" userId="f3064aa4-0a6d-49b0-8370-fd088caafd1e" providerId="ADAL" clId="{48B23FDF-11D4-4593-BDE2-E672A623A6A9}" dt="2020-12-07T15:13:20.184" v="31" actId="478"/>
          <ac:spMkLst>
            <pc:docMk/>
            <pc:sldMk cId="3815770756" sldId="258"/>
            <ac:spMk id="3" creationId="{8FD53F8A-CE97-497B-A8A6-F0AFB29461DA}"/>
          </ac:spMkLst>
        </pc:spChg>
        <pc:picChg chg="add mod">
          <ac:chgData name="Shany-Jonathan Carle" userId="f3064aa4-0a6d-49b0-8370-fd088caafd1e" providerId="ADAL" clId="{48B23FDF-11D4-4593-BDE2-E672A623A6A9}" dt="2020-12-07T15:13:31.264" v="35" actId="14100"/>
          <ac:picMkLst>
            <pc:docMk/>
            <pc:sldMk cId="3815770756" sldId="258"/>
            <ac:picMk id="5" creationId="{5EEA1F95-A8F9-445C-8234-2216AE5ACFB8}"/>
          </ac:picMkLst>
        </pc:picChg>
      </pc:sldChg>
      <pc:sldChg chg="addSp delSp modSp new mod">
        <pc:chgData name="Shany-Jonathan Carle" userId="f3064aa4-0a6d-49b0-8370-fd088caafd1e" providerId="ADAL" clId="{48B23FDF-11D4-4593-BDE2-E672A623A6A9}" dt="2020-12-07T15:14:25.200" v="43" actId="404"/>
        <pc:sldMkLst>
          <pc:docMk/>
          <pc:sldMk cId="1559212396" sldId="259"/>
        </pc:sldMkLst>
        <pc:spChg chg="del">
          <ac:chgData name="Shany-Jonathan Carle" userId="f3064aa4-0a6d-49b0-8370-fd088caafd1e" providerId="ADAL" clId="{48B23FDF-11D4-4593-BDE2-E672A623A6A9}" dt="2020-12-07T15:14:03.362" v="37" actId="478"/>
          <ac:spMkLst>
            <pc:docMk/>
            <pc:sldMk cId="1559212396" sldId="259"/>
            <ac:spMk id="2" creationId="{4FA8997B-3109-47D7-BBC1-22DDCE598FB9}"/>
          </ac:spMkLst>
        </pc:spChg>
        <pc:spChg chg="del">
          <ac:chgData name="Shany-Jonathan Carle" userId="f3064aa4-0a6d-49b0-8370-fd088caafd1e" providerId="ADAL" clId="{48B23FDF-11D4-4593-BDE2-E672A623A6A9}" dt="2020-12-07T15:14:07.527" v="38" actId="478"/>
          <ac:spMkLst>
            <pc:docMk/>
            <pc:sldMk cId="1559212396" sldId="259"/>
            <ac:spMk id="3" creationId="{D6FD0A4B-E8F6-4BEE-9297-C5B5E075CF95}"/>
          </ac:spMkLst>
        </pc:spChg>
        <pc:spChg chg="add mod">
          <ac:chgData name="Shany-Jonathan Carle" userId="f3064aa4-0a6d-49b0-8370-fd088caafd1e" providerId="ADAL" clId="{48B23FDF-11D4-4593-BDE2-E672A623A6A9}" dt="2020-12-07T15:14:25.200" v="43" actId="404"/>
          <ac:spMkLst>
            <pc:docMk/>
            <pc:sldMk cId="1559212396" sldId="259"/>
            <ac:spMk id="5" creationId="{C6C6FA98-7618-4332-91CA-41C444C7FE16}"/>
          </ac:spMkLst>
        </pc:spChg>
      </pc:sldChg>
      <pc:sldChg chg="del">
        <pc:chgData name="Shany-Jonathan Carle" userId="f3064aa4-0a6d-49b0-8370-fd088caafd1e" providerId="ADAL" clId="{48B23FDF-11D4-4593-BDE2-E672A623A6A9}" dt="2020-12-07T14:00:39.439" v="4" actId="47"/>
        <pc:sldMkLst>
          <pc:docMk/>
          <pc:sldMk cId="4230614587" sldId="259"/>
        </pc:sldMkLst>
      </pc:sldChg>
      <pc:sldChg chg="new del ord">
        <pc:chgData name="Shany-Jonathan Carle" userId="f3064aa4-0a6d-49b0-8370-fd088caafd1e" providerId="ADAL" clId="{48B23FDF-11D4-4593-BDE2-E672A623A6A9}" dt="2020-12-07T17:03:50.647" v="165" actId="47"/>
        <pc:sldMkLst>
          <pc:docMk/>
          <pc:sldMk cId="1698726720" sldId="260"/>
        </pc:sldMkLst>
      </pc:sldChg>
      <pc:sldChg chg="del">
        <pc:chgData name="Shany-Jonathan Carle" userId="f3064aa4-0a6d-49b0-8370-fd088caafd1e" providerId="ADAL" clId="{48B23FDF-11D4-4593-BDE2-E672A623A6A9}" dt="2020-12-07T14:00:39.439" v="4" actId="47"/>
        <pc:sldMkLst>
          <pc:docMk/>
          <pc:sldMk cId="3365438848" sldId="260"/>
        </pc:sldMkLst>
      </pc:sldChg>
      <pc:sldChg chg="del">
        <pc:chgData name="Shany-Jonathan Carle" userId="f3064aa4-0a6d-49b0-8370-fd088caafd1e" providerId="ADAL" clId="{48B23FDF-11D4-4593-BDE2-E672A623A6A9}" dt="2020-12-07T14:00:39.439" v="4" actId="47"/>
        <pc:sldMkLst>
          <pc:docMk/>
          <pc:sldMk cId="270140263" sldId="261"/>
        </pc:sldMkLst>
      </pc:sldChg>
      <pc:sldChg chg="addSp delSp modSp new mod">
        <pc:chgData name="Shany-Jonathan Carle" userId="f3064aa4-0a6d-49b0-8370-fd088caafd1e" providerId="ADAL" clId="{48B23FDF-11D4-4593-BDE2-E672A623A6A9}" dt="2020-12-07T15:15:28.257" v="82" actId="14100"/>
        <pc:sldMkLst>
          <pc:docMk/>
          <pc:sldMk cId="2646876732" sldId="261"/>
        </pc:sldMkLst>
        <pc:spChg chg="mod">
          <ac:chgData name="Shany-Jonathan Carle" userId="f3064aa4-0a6d-49b0-8370-fd088caafd1e" providerId="ADAL" clId="{48B23FDF-11D4-4593-BDE2-E672A623A6A9}" dt="2020-12-07T15:15:10.271" v="77" actId="20577"/>
          <ac:spMkLst>
            <pc:docMk/>
            <pc:sldMk cId="2646876732" sldId="261"/>
            <ac:spMk id="2" creationId="{2449C5B4-F093-4C54-A2A4-959FE93AA137}"/>
          </ac:spMkLst>
        </pc:spChg>
        <pc:spChg chg="del">
          <ac:chgData name="Shany-Jonathan Carle" userId="f3064aa4-0a6d-49b0-8370-fd088caafd1e" providerId="ADAL" clId="{48B23FDF-11D4-4593-BDE2-E672A623A6A9}" dt="2020-12-07T15:15:13.579" v="78" actId="478"/>
          <ac:spMkLst>
            <pc:docMk/>
            <pc:sldMk cId="2646876732" sldId="261"/>
            <ac:spMk id="3" creationId="{ED890F35-A916-4CE0-BF9F-C1D3C9416A5D}"/>
          </ac:spMkLst>
        </pc:spChg>
        <pc:spChg chg="add mod">
          <ac:chgData name="Shany-Jonathan Carle" userId="f3064aa4-0a6d-49b0-8370-fd088caafd1e" providerId="ADAL" clId="{48B23FDF-11D4-4593-BDE2-E672A623A6A9}" dt="2020-12-07T15:15:28.257" v="82" actId="14100"/>
          <ac:spMkLst>
            <pc:docMk/>
            <pc:sldMk cId="2646876732" sldId="261"/>
            <ac:spMk id="5" creationId="{1B1A257C-BF42-4062-A755-1B49CCB1CEE8}"/>
          </ac:spMkLst>
        </pc:spChg>
      </pc:sldChg>
      <pc:sldChg chg="modSp new mod">
        <pc:chgData name="Shany-Jonathan Carle" userId="f3064aa4-0a6d-49b0-8370-fd088caafd1e" providerId="ADAL" clId="{48B23FDF-11D4-4593-BDE2-E672A623A6A9}" dt="2020-12-07T15:59:57.812" v="164" actId="20577"/>
        <pc:sldMkLst>
          <pc:docMk/>
          <pc:sldMk cId="1527402260" sldId="262"/>
        </pc:sldMkLst>
        <pc:spChg chg="mod">
          <ac:chgData name="Shany-Jonathan Carle" userId="f3064aa4-0a6d-49b0-8370-fd088caafd1e" providerId="ADAL" clId="{48B23FDF-11D4-4593-BDE2-E672A623A6A9}" dt="2020-12-07T15:59:45.319" v="92" actId="20577"/>
          <ac:spMkLst>
            <pc:docMk/>
            <pc:sldMk cId="1527402260" sldId="262"/>
            <ac:spMk id="2" creationId="{CEBA0379-CDD3-48D1-AAFE-589B8E1C722F}"/>
          </ac:spMkLst>
        </pc:spChg>
        <pc:spChg chg="mod">
          <ac:chgData name="Shany-Jonathan Carle" userId="f3064aa4-0a6d-49b0-8370-fd088caafd1e" providerId="ADAL" clId="{48B23FDF-11D4-4593-BDE2-E672A623A6A9}" dt="2020-12-07T15:59:57.812" v="164" actId="20577"/>
          <ac:spMkLst>
            <pc:docMk/>
            <pc:sldMk cId="1527402260" sldId="262"/>
            <ac:spMk id="3" creationId="{7792B062-9826-4A7D-BDA7-08C0FFF550F0}"/>
          </ac:spMkLst>
        </pc:spChg>
      </pc:sldChg>
      <pc:sldChg chg="del">
        <pc:chgData name="Shany-Jonathan Carle" userId="f3064aa4-0a6d-49b0-8370-fd088caafd1e" providerId="ADAL" clId="{48B23FDF-11D4-4593-BDE2-E672A623A6A9}" dt="2020-12-07T14:00:39.439" v="4" actId="47"/>
        <pc:sldMkLst>
          <pc:docMk/>
          <pc:sldMk cId="2935603814" sldId="262"/>
        </pc:sldMkLst>
      </pc:sldChg>
      <pc:sldChg chg="addSp delSp modSp new mod">
        <pc:chgData name="Shany-Jonathan Carle" userId="f3064aa4-0a6d-49b0-8370-fd088caafd1e" providerId="ADAL" clId="{48B23FDF-11D4-4593-BDE2-E672A623A6A9}" dt="2020-12-07T18:56:43.423" v="184" actId="404"/>
        <pc:sldMkLst>
          <pc:docMk/>
          <pc:sldMk cId="584190798" sldId="263"/>
        </pc:sldMkLst>
        <pc:spChg chg="mod">
          <ac:chgData name="Shany-Jonathan Carle" userId="f3064aa4-0a6d-49b0-8370-fd088caafd1e" providerId="ADAL" clId="{48B23FDF-11D4-4593-BDE2-E672A623A6A9}" dt="2020-12-07T18:56:25.643" v="178" actId="14100"/>
          <ac:spMkLst>
            <pc:docMk/>
            <pc:sldMk cId="584190798" sldId="263"/>
            <ac:spMk id="2" creationId="{AEA0D6F2-9CE1-4CF7-A9C6-50E2087AC313}"/>
          </ac:spMkLst>
        </pc:spChg>
        <pc:spChg chg="del">
          <ac:chgData name="Shany-Jonathan Carle" userId="f3064aa4-0a6d-49b0-8370-fd088caafd1e" providerId="ADAL" clId="{48B23FDF-11D4-4593-BDE2-E672A623A6A9}" dt="2020-12-07T18:56:28.158" v="179" actId="478"/>
          <ac:spMkLst>
            <pc:docMk/>
            <pc:sldMk cId="584190798" sldId="263"/>
            <ac:spMk id="3" creationId="{B4ACFE8E-11AF-45DB-9648-663221660113}"/>
          </ac:spMkLst>
        </pc:spChg>
        <pc:spChg chg="add mod">
          <ac:chgData name="Shany-Jonathan Carle" userId="f3064aa4-0a6d-49b0-8370-fd088caafd1e" providerId="ADAL" clId="{48B23FDF-11D4-4593-BDE2-E672A623A6A9}" dt="2020-12-07T18:56:43.423" v="184" actId="404"/>
          <ac:spMkLst>
            <pc:docMk/>
            <pc:sldMk cId="584190798" sldId="263"/>
            <ac:spMk id="5" creationId="{36A8F4E2-BDCC-478A-9A6C-DC8195E2D6F6}"/>
          </ac:spMkLst>
        </pc:spChg>
      </pc:sldChg>
      <pc:sldChg chg="del">
        <pc:chgData name="Shany-Jonathan Carle" userId="f3064aa4-0a6d-49b0-8370-fd088caafd1e" providerId="ADAL" clId="{48B23FDF-11D4-4593-BDE2-E672A623A6A9}" dt="2020-12-07T14:00:39.439" v="4" actId="47"/>
        <pc:sldMkLst>
          <pc:docMk/>
          <pc:sldMk cId="3187712345" sldId="263"/>
        </pc:sldMkLst>
      </pc:sldChg>
      <pc:sldChg chg="del">
        <pc:chgData name="Shany-Jonathan Carle" userId="f3064aa4-0a6d-49b0-8370-fd088caafd1e" providerId="ADAL" clId="{48B23FDF-11D4-4593-BDE2-E672A623A6A9}" dt="2020-12-07T14:00:39.439" v="4" actId="47"/>
        <pc:sldMkLst>
          <pc:docMk/>
          <pc:sldMk cId="679162089" sldId="264"/>
        </pc:sldMkLst>
      </pc:sldChg>
      <pc:sldChg chg="del">
        <pc:chgData name="Shany-Jonathan Carle" userId="f3064aa4-0a6d-49b0-8370-fd088caafd1e" providerId="ADAL" clId="{48B23FDF-11D4-4593-BDE2-E672A623A6A9}" dt="2020-12-07T14:00:39.439" v="4" actId="47"/>
        <pc:sldMkLst>
          <pc:docMk/>
          <pc:sldMk cId="1276234233" sldId="265"/>
        </pc:sldMkLst>
      </pc:sldChg>
    </pc:docChg>
  </pc:docChgLst>
  <pc:docChgLst>
    <pc:chgData name="Shany-Jonathan Carle" userId="f3064aa4-0a6d-49b0-8370-fd088caafd1e" providerId="ADAL" clId="{4B681971-52DB-4F66-A3F0-FAF922F3139A}"/>
    <pc:docChg chg="undo custSel mod addSld delSld modSld">
      <pc:chgData name="Shany-Jonathan Carle" userId="f3064aa4-0a6d-49b0-8370-fd088caafd1e" providerId="ADAL" clId="{4B681971-52DB-4F66-A3F0-FAF922F3139A}" dt="2020-11-16T19:46:45.344" v="1887" actId="26606"/>
      <pc:docMkLst>
        <pc:docMk/>
      </pc:docMkLst>
      <pc:sldChg chg="modSp mod">
        <pc:chgData name="Shany-Jonathan Carle" userId="f3064aa4-0a6d-49b0-8370-fd088caafd1e" providerId="ADAL" clId="{4B681971-52DB-4F66-A3F0-FAF922F3139A}" dt="2020-11-16T13:36:58.029" v="6" actId="20577"/>
        <pc:sldMkLst>
          <pc:docMk/>
          <pc:sldMk cId="954086509" sldId="256"/>
        </pc:sldMkLst>
        <pc:spChg chg="mod">
          <ac:chgData name="Shany-Jonathan Carle" userId="f3064aa4-0a6d-49b0-8370-fd088caafd1e" providerId="ADAL" clId="{4B681971-52DB-4F66-A3F0-FAF922F3139A}" dt="2020-11-16T13:36:58.029" v="6" actId="20577"/>
          <ac:spMkLst>
            <pc:docMk/>
            <pc:sldMk cId="954086509" sldId="256"/>
            <ac:spMk id="2" creationId="{9EECDF2D-3639-4EE9-A4F1-0D9F3235A2AD}"/>
          </ac:spMkLst>
        </pc:spChg>
      </pc:sldChg>
      <pc:sldChg chg="del">
        <pc:chgData name="Shany-Jonathan Carle" userId="f3064aa4-0a6d-49b0-8370-fd088caafd1e" providerId="ADAL" clId="{4B681971-52DB-4F66-A3F0-FAF922F3139A}" dt="2020-11-16T13:37:09.078" v="7" actId="47"/>
        <pc:sldMkLst>
          <pc:docMk/>
          <pc:sldMk cId="1741846154" sldId="257"/>
        </pc:sldMkLst>
      </pc:sldChg>
      <pc:sldChg chg="modSp new mod">
        <pc:chgData name="Shany-Jonathan Carle" userId="f3064aa4-0a6d-49b0-8370-fd088caafd1e" providerId="ADAL" clId="{4B681971-52DB-4F66-A3F0-FAF922F3139A}" dt="2020-11-16T14:13:42.723" v="517" actId="20577"/>
        <pc:sldMkLst>
          <pc:docMk/>
          <pc:sldMk cId="4086818338" sldId="257"/>
        </pc:sldMkLst>
        <pc:spChg chg="mod">
          <ac:chgData name="Shany-Jonathan Carle" userId="f3064aa4-0a6d-49b0-8370-fd088caafd1e" providerId="ADAL" clId="{4B681971-52DB-4F66-A3F0-FAF922F3139A}" dt="2020-11-16T13:37:33.096" v="19" actId="20577"/>
          <ac:spMkLst>
            <pc:docMk/>
            <pc:sldMk cId="4086818338" sldId="257"/>
            <ac:spMk id="2" creationId="{02B934D3-38D4-413A-B687-D62FCD452AE5}"/>
          </ac:spMkLst>
        </pc:spChg>
        <pc:spChg chg="mod">
          <ac:chgData name="Shany-Jonathan Carle" userId="f3064aa4-0a6d-49b0-8370-fd088caafd1e" providerId="ADAL" clId="{4B681971-52DB-4F66-A3F0-FAF922F3139A}" dt="2020-11-16T14:13:42.723" v="517" actId="20577"/>
          <ac:spMkLst>
            <pc:docMk/>
            <pc:sldMk cId="4086818338" sldId="257"/>
            <ac:spMk id="3" creationId="{C95FBF20-24E0-4DB9-87F6-63ED47543F6A}"/>
          </ac:spMkLst>
        </pc:spChg>
      </pc:sldChg>
      <pc:sldChg chg="del">
        <pc:chgData name="Shany-Jonathan Carle" userId="f3064aa4-0a6d-49b0-8370-fd088caafd1e" providerId="ADAL" clId="{4B681971-52DB-4F66-A3F0-FAF922F3139A}" dt="2020-11-16T13:37:09.078" v="7" actId="47"/>
        <pc:sldMkLst>
          <pc:docMk/>
          <pc:sldMk cId="216008789" sldId="258"/>
        </pc:sldMkLst>
      </pc:sldChg>
      <pc:sldChg chg="addSp delSp modSp new mod">
        <pc:chgData name="Shany-Jonathan Carle" userId="f3064aa4-0a6d-49b0-8370-fd088caafd1e" providerId="ADAL" clId="{4B681971-52DB-4F66-A3F0-FAF922F3139A}" dt="2020-11-16T13:44:33.575" v="134" actId="14100"/>
        <pc:sldMkLst>
          <pc:docMk/>
          <pc:sldMk cId="2393349845" sldId="258"/>
        </pc:sldMkLst>
        <pc:spChg chg="mod">
          <ac:chgData name="Shany-Jonathan Carle" userId="f3064aa4-0a6d-49b0-8370-fd088caafd1e" providerId="ADAL" clId="{4B681971-52DB-4F66-A3F0-FAF922F3139A}" dt="2020-11-16T13:39:19.668" v="116" actId="20577"/>
          <ac:spMkLst>
            <pc:docMk/>
            <pc:sldMk cId="2393349845" sldId="258"/>
            <ac:spMk id="2" creationId="{DD6CF877-80D7-48AD-A4A7-1CD8CBBF8075}"/>
          </ac:spMkLst>
        </pc:spChg>
        <pc:spChg chg="del">
          <ac:chgData name="Shany-Jonathan Carle" userId="f3064aa4-0a6d-49b0-8370-fd088caafd1e" providerId="ADAL" clId="{4B681971-52DB-4F66-A3F0-FAF922F3139A}" dt="2020-11-16T13:40:24.803" v="118" actId="478"/>
          <ac:spMkLst>
            <pc:docMk/>
            <pc:sldMk cId="2393349845" sldId="258"/>
            <ac:spMk id="3" creationId="{8F1E9ED7-EFFD-4465-B59C-7A70C7089184}"/>
          </ac:spMkLst>
        </pc:spChg>
        <pc:spChg chg="add mod">
          <ac:chgData name="Shany-Jonathan Carle" userId="f3064aa4-0a6d-49b0-8370-fd088caafd1e" providerId="ADAL" clId="{4B681971-52DB-4F66-A3F0-FAF922F3139A}" dt="2020-11-16T13:40:32.103" v="120" actId="14100"/>
          <ac:spMkLst>
            <pc:docMk/>
            <pc:sldMk cId="2393349845" sldId="258"/>
            <ac:spMk id="5" creationId="{07A2BCA8-64B5-4902-81D6-72CEA77E324E}"/>
          </ac:spMkLst>
        </pc:spChg>
        <pc:spChg chg="add mod">
          <ac:chgData name="Shany-Jonathan Carle" userId="f3064aa4-0a6d-49b0-8370-fd088caafd1e" providerId="ADAL" clId="{4B681971-52DB-4F66-A3F0-FAF922F3139A}" dt="2020-11-16T13:40:55.612" v="132" actId="20577"/>
          <ac:spMkLst>
            <pc:docMk/>
            <pc:sldMk cId="2393349845" sldId="258"/>
            <ac:spMk id="6" creationId="{E8E02720-0F3E-4D40-8148-2706232637DB}"/>
          </ac:spMkLst>
        </pc:spChg>
        <pc:spChg chg="add mod">
          <ac:chgData name="Shany-Jonathan Carle" userId="f3064aa4-0a6d-49b0-8370-fd088caafd1e" providerId="ADAL" clId="{4B681971-52DB-4F66-A3F0-FAF922F3139A}" dt="2020-11-16T13:44:33.575" v="134" actId="14100"/>
          <ac:spMkLst>
            <pc:docMk/>
            <pc:sldMk cId="2393349845" sldId="258"/>
            <ac:spMk id="8" creationId="{D4E07B7F-C701-4314-AA09-146A289F6FD7}"/>
          </ac:spMkLst>
        </pc:spChg>
      </pc:sldChg>
      <pc:sldChg chg="addSp delSp modSp new mod">
        <pc:chgData name="Shany-Jonathan Carle" userId="f3064aa4-0a6d-49b0-8370-fd088caafd1e" providerId="ADAL" clId="{4B681971-52DB-4F66-A3F0-FAF922F3139A}" dt="2020-11-16T14:00:35.226" v="480" actId="14100"/>
        <pc:sldMkLst>
          <pc:docMk/>
          <pc:sldMk cId="1830981414" sldId="259"/>
        </pc:sldMkLst>
        <pc:spChg chg="mod">
          <ac:chgData name="Shany-Jonathan Carle" userId="f3064aa4-0a6d-49b0-8370-fd088caafd1e" providerId="ADAL" clId="{4B681971-52DB-4F66-A3F0-FAF922F3139A}" dt="2020-11-16T13:46:10.932" v="175" actId="20577"/>
          <ac:spMkLst>
            <pc:docMk/>
            <pc:sldMk cId="1830981414" sldId="259"/>
            <ac:spMk id="2" creationId="{81BC2649-0B83-459E-863D-B9CD446BB3B1}"/>
          </ac:spMkLst>
        </pc:spChg>
        <pc:spChg chg="del">
          <ac:chgData name="Shany-Jonathan Carle" userId="f3064aa4-0a6d-49b0-8370-fd088caafd1e" providerId="ADAL" clId="{4B681971-52DB-4F66-A3F0-FAF922F3139A}" dt="2020-11-16T13:46:13.328" v="176" actId="478"/>
          <ac:spMkLst>
            <pc:docMk/>
            <pc:sldMk cId="1830981414" sldId="259"/>
            <ac:spMk id="3" creationId="{36FDD1BB-4A0D-42C1-A50D-F5823505B3A2}"/>
          </ac:spMkLst>
        </pc:spChg>
        <pc:spChg chg="add del mod">
          <ac:chgData name="Shany-Jonathan Carle" userId="f3064aa4-0a6d-49b0-8370-fd088caafd1e" providerId="ADAL" clId="{4B681971-52DB-4F66-A3F0-FAF922F3139A}" dt="2020-11-16T14:00:26.530" v="477" actId="478"/>
          <ac:spMkLst>
            <pc:docMk/>
            <pc:sldMk cId="1830981414" sldId="259"/>
            <ac:spMk id="5" creationId="{954956DC-C4A3-4AC6-9C00-78D8B6A8E207}"/>
          </ac:spMkLst>
        </pc:spChg>
        <pc:spChg chg="add mod">
          <ac:chgData name="Shany-Jonathan Carle" userId="f3064aa4-0a6d-49b0-8370-fd088caafd1e" providerId="ADAL" clId="{4B681971-52DB-4F66-A3F0-FAF922F3139A}" dt="2020-11-16T13:46:39.542" v="191" actId="20577"/>
          <ac:spMkLst>
            <pc:docMk/>
            <pc:sldMk cId="1830981414" sldId="259"/>
            <ac:spMk id="6" creationId="{3D883BDF-95D1-4472-BB5B-2CD7981CA74F}"/>
          </ac:spMkLst>
        </pc:spChg>
        <pc:spChg chg="add mod">
          <ac:chgData name="Shany-Jonathan Carle" userId="f3064aa4-0a6d-49b0-8370-fd088caafd1e" providerId="ADAL" clId="{4B681971-52DB-4F66-A3F0-FAF922F3139A}" dt="2020-11-16T13:47:08.835" v="195" actId="1076"/>
          <ac:spMkLst>
            <pc:docMk/>
            <pc:sldMk cId="1830981414" sldId="259"/>
            <ac:spMk id="8" creationId="{81FE25E7-03F6-44E5-857F-97C7A8C38614}"/>
          </ac:spMkLst>
        </pc:spChg>
        <pc:spChg chg="add mod">
          <ac:chgData name="Shany-Jonathan Carle" userId="f3064aa4-0a6d-49b0-8370-fd088caafd1e" providerId="ADAL" clId="{4B681971-52DB-4F66-A3F0-FAF922F3139A}" dt="2020-11-16T14:00:35.226" v="480" actId="14100"/>
          <ac:spMkLst>
            <pc:docMk/>
            <pc:sldMk cId="1830981414" sldId="259"/>
            <ac:spMk id="10" creationId="{1758D2C0-C031-426D-BFE5-F51E1154B7E0}"/>
          </ac:spMkLst>
        </pc:spChg>
      </pc:sldChg>
      <pc:sldChg chg="del">
        <pc:chgData name="Shany-Jonathan Carle" userId="f3064aa4-0a6d-49b0-8370-fd088caafd1e" providerId="ADAL" clId="{4B681971-52DB-4F66-A3F0-FAF922F3139A}" dt="2020-11-16T13:37:09.078" v="7" actId="47"/>
        <pc:sldMkLst>
          <pc:docMk/>
          <pc:sldMk cId="2917269854" sldId="259"/>
        </pc:sldMkLst>
      </pc:sldChg>
      <pc:sldChg chg="addSp delSp modSp new mod">
        <pc:chgData name="Shany-Jonathan Carle" userId="f3064aa4-0a6d-49b0-8370-fd088caafd1e" providerId="ADAL" clId="{4B681971-52DB-4F66-A3F0-FAF922F3139A}" dt="2020-11-16T13:59:39.623" v="476" actId="1076"/>
        <pc:sldMkLst>
          <pc:docMk/>
          <pc:sldMk cId="1235347159" sldId="260"/>
        </pc:sldMkLst>
        <pc:spChg chg="mod">
          <ac:chgData name="Shany-Jonathan Carle" userId="f3064aa4-0a6d-49b0-8370-fd088caafd1e" providerId="ADAL" clId="{4B681971-52DB-4F66-A3F0-FAF922F3139A}" dt="2020-11-16T13:48:14.788" v="251" actId="20577"/>
          <ac:spMkLst>
            <pc:docMk/>
            <pc:sldMk cId="1235347159" sldId="260"/>
            <ac:spMk id="2" creationId="{8CC7A7A0-318B-4D4F-959F-654794C13801}"/>
          </ac:spMkLst>
        </pc:spChg>
        <pc:spChg chg="del">
          <ac:chgData name="Shany-Jonathan Carle" userId="f3064aa4-0a6d-49b0-8370-fd088caafd1e" providerId="ADAL" clId="{4B681971-52DB-4F66-A3F0-FAF922F3139A}" dt="2020-11-16T13:48:03.430" v="210" actId="478"/>
          <ac:spMkLst>
            <pc:docMk/>
            <pc:sldMk cId="1235347159" sldId="260"/>
            <ac:spMk id="3" creationId="{1929D321-812B-4E1A-AED5-EE6D38469C60}"/>
          </ac:spMkLst>
        </pc:spChg>
        <pc:spChg chg="add del mod">
          <ac:chgData name="Shany-Jonathan Carle" userId="f3064aa4-0a6d-49b0-8370-fd088caafd1e" providerId="ADAL" clId="{4B681971-52DB-4F66-A3F0-FAF922F3139A}" dt="2020-11-16T13:57:28.922" v="262" actId="478"/>
          <ac:spMkLst>
            <pc:docMk/>
            <pc:sldMk cId="1235347159" sldId="260"/>
            <ac:spMk id="5" creationId="{6F06E2EF-B735-424A-A60E-CDB5B967E600}"/>
          </ac:spMkLst>
        </pc:spChg>
        <pc:spChg chg="add mod">
          <ac:chgData name="Shany-Jonathan Carle" userId="f3064aa4-0a6d-49b0-8370-fd088caafd1e" providerId="ADAL" clId="{4B681971-52DB-4F66-A3F0-FAF922F3139A}" dt="2020-11-16T13:59:03.887" v="431" actId="20577"/>
          <ac:spMkLst>
            <pc:docMk/>
            <pc:sldMk cId="1235347159" sldId="260"/>
            <ac:spMk id="7" creationId="{AB73CA09-1496-426A-89F0-5A6DC4AE9AF3}"/>
          </ac:spMkLst>
        </pc:spChg>
        <pc:spChg chg="add mod">
          <ac:chgData name="Shany-Jonathan Carle" userId="f3064aa4-0a6d-49b0-8370-fd088caafd1e" providerId="ADAL" clId="{4B681971-52DB-4F66-A3F0-FAF922F3139A}" dt="2020-11-16T13:59:39.623" v="476" actId="1076"/>
          <ac:spMkLst>
            <pc:docMk/>
            <pc:sldMk cId="1235347159" sldId="260"/>
            <ac:spMk id="8" creationId="{DB735B0B-1535-4190-B9BD-457BBC5D3F38}"/>
          </ac:spMkLst>
        </pc:spChg>
      </pc:sldChg>
      <pc:sldChg chg="del">
        <pc:chgData name="Shany-Jonathan Carle" userId="f3064aa4-0a6d-49b0-8370-fd088caafd1e" providerId="ADAL" clId="{4B681971-52DB-4F66-A3F0-FAF922F3139A}" dt="2020-11-16T13:37:09.078" v="7" actId="47"/>
        <pc:sldMkLst>
          <pc:docMk/>
          <pc:sldMk cId="2198117432" sldId="260"/>
        </pc:sldMkLst>
      </pc:sldChg>
      <pc:sldChg chg="del">
        <pc:chgData name="Shany-Jonathan Carle" userId="f3064aa4-0a6d-49b0-8370-fd088caafd1e" providerId="ADAL" clId="{4B681971-52DB-4F66-A3F0-FAF922F3139A}" dt="2020-11-16T13:37:09.078" v="7" actId="47"/>
        <pc:sldMkLst>
          <pc:docMk/>
          <pc:sldMk cId="1963512886" sldId="261"/>
        </pc:sldMkLst>
      </pc:sldChg>
      <pc:sldChg chg="modSp new del mod">
        <pc:chgData name="Shany-Jonathan Carle" userId="f3064aa4-0a6d-49b0-8370-fd088caafd1e" providerId="ADAL" clId="{4B681971-52DB-4F66-A3F0-FAF922F3139A}" dt="2020-11-16T15:02:29.153" v="1135" actId="47"/>
        <pc:sldMkLst>
          <pc:docMk/>
          <pc:sldMk cId="4076176035" sldId="261"/>
        </pc:sldMkLst>
        <pc:spChg chg="mod">
          <ac:chgData name="Shany-Jonathan Carle" userId="f3064aa4-0a6d-49b0-8370-fd088caafd1e" providerId="ADAL" clId="{4B681971-52DB-4F66-A3F0-FAF922F3139A}" dt="2020-11-16T14:01:57.166" v="510" actId="20577"/>
          <ac:spMkLst>
            <pc:docMk/>
            <pc:sldMk cId="4076176035" sldId="261"/>
            <ac:spMk id="2" creationId="{1038801C-150A-48E4-A040-7D01FB93BACF}"/>
          </ac:spMkLst>
        </pc:spChg>
        <pc:spChg chg="mod">
          <ac:chgData name="Shany-Jonathan Carle" userId="f3064aa4-0a6d-49b0-8370-fd088caafd1e" providerId="ADAL" clId="{4B681971-52DB-4F66-A3F0-FAF922F3139A}" dt="2020-11-16T14:59:39.937" v="1134" actId="20577"/>
          <ac:spMkLst>
            <pc:docMk/>
            <pc:sldMk cId="4076176035" sldId="261"/>
            <ac:spMk id="3" creationId="{FFFEF5E4-331F-4C2A-B8E6-F52BB3AB64BC}"/>
          </ac:spMkLst>
        </pc:spChg>
      </pc:sldChg>
      <pc:sldChg chg="addSp delSp modSp new mod">
        <pc:chgData name="Shany-Jonathan Carle" userId="f3064aa4-0a6d-49b0-8370-fd088caafd1e" providerId="ADAL" clId="{4B681971-52DB-4F66-A3F0-FAF922F3139A}" dt="2020-11-16T14:40:51.458" v="751" actId="1076"/>
        <pc:sldMkLst>
          <pc:docMk/>
          <pc:sldMk cId="3361965861" sldId="262"/>
        </pc:sldMkLst>
        <pc:spChg chg="mod">
          <ac:chgData name="Shany-Jonathan Carle" userId="f3064aa4-0a6d-49b0-8370-fd088caafd1e" providerId="ADAL" clId="{4B681971-52DB-4F66-A3F0-FAF922F3139A}" dt="2020-11-16T14:35:50.565" v="536" actId="20577"/>
          <ac:spMkLst>
            <pc:docMk/>
            <pc:sldMk cId="3361965861" sldId="262"/>
            <ac:spMk id="2" creationId="{8E245630-1B6E-4BF7-93B6-6F9C49F49348}"/>
          </ac:spMkLst>
        </pc:spChg>
        <pc:spChg chg="mod">
          <ac:chgData name="Shany-Jonathan Carle" userId="f3064aa4-0a6d-49b0-8370-fd088caafd1e" providerId="ADAL" clId="{4B681971-52DB-4F66-A3F0-FAF922F3139A}" dt="2020-11-16T14:40:45.466" v="750" actId="14100"/>
          <ac:spMkLst>
            <pc:docMk/>
            <pc:sldMk cId="3361965861" sldId="262"/>
            <ac:spMk id="3" creationId="{99F589E2-EF61-49B2-9F4D-5D712BEF6BFB}"/>
          </ac:spMkLst>
        </pc:spChg>
        <pc:spChg chg="add del">
          <ac:chgData name="Shany-Jonathan Carle" userId="f3064aa4-0a6d-49b0-8370-fd088caafd1e" providerId="ADAL" clId="{4B681971-52DB-4F66-A3F0-FAF922F3139A}" dt="2020-11-16T14:36:11.036" v="633" actId="22"/>
          <ac:spMkLst>
            <pc:docMk/>
            <pc:sldMk cId="3361965861" sldId="262"/>
            <ac:spMk id="5" creationId="{790B778D-2858-42E4-8419-D829B34D8459}"/>
          </ac:spMkLst>
        </pc:spChg>
        <pc:spChg chg="add mod">
          <ac:chgData name="Shany-Jonathan Carle" userId="f3064aa4-0a6d-49b0-8370-fd088caafd1e" providerId="ADAL" clId="{4B681971-52DB-4F66-A3F0-FAF922F3139A}" dt="2020-11-16T14:40:51.458" v="751" actId="1076"/>
          <ac:spMkLst>
            <pc:docMk/>
            <pc:sldMk cId="3361965861" sldId="262"/>
            <ac:spMk id="7" creationId="{0A7C2C37-C464-4EF2-AE52-6045254E9FE0}"/>
          </ac:spMkLst>
        </pc:spChg>
      </pc:sldChg>
      <pc:sldChg chg="del">
        <pc:chgData name="Shany-Jonathan Carle" userId="f3064aa4-0a6d-49b0-8370-fd088caafd1e" providerId="ADAL" clId="{4B681971-52DB-4F66-A3F0-FAF922F3139A}" dt="2020-11-16T13:37:09.078" v="7" actId="47"/>
        <pc:sldMkLst>
          <pc:docMk/>
          <pc:sldMk cId="3460106882" sldId="262"/>
        </pc:sldMkLst>
      </pc:sldChg>
      <pc:sldChg chg="del">
        <pc:chgData name="Shany-Jonathan Carle" userId="f3064aa4-0a6d-49b0-8370-fd088caafd1e" providerId="ADAL" clId="{4B681971-52DB-4F66-A3F0-FAF922F3139A}" dt="2020-11-16T13:37:09.078" v="7" actId="47"/>
        <pc:sldMkLst>
          <pc:docMk/>
          <pc:sldMk cId="1230070604" sldId="263"/>
        </pc:sldMkLst>
      </pc:sldChg>
      <pc:sldChg chg="addSp delSp modSp new mod">
        <pc:chgData name="Shany-Jonathan Carle" userId="f3064aa4-0a6d-49b0-8370-fd088caafd1e" providerId="ADAL" clId="{4B681971-52DB-4F66-A3F0-FAF922F3139A}" dt="2020-11-16T14:42:53.719" v="810" actId="1076"/>
        <pc:sldMkLst>
          <pc:docMk/>
          <pc:sldMk cId="3433419170" sldId="263"/>
        </pc:sldMkLst>
        <pc:spChg chg="mod">
          <ac:chgData name="Shany-Jonathan Carle" userId="f3064aa4-0a6d-49b0-8370-fd088caafd1e" providerId="ADAL" clId="{4B681971-52DB-4F66-A3F0-FAF922F3139A}" dt="2020-11-16T14:42:40.749" v="806" actId="1076"/>
          <ac:spMkLst>
            <pc:docMk/>
            <pc:sldMk cId="3433419170" sldId="263"/>
            <ac:spMk id="2" creationId="{BBB25128-4DDF-40E0-8C96-F2B97993BD43}"/>
          </ac:spMkLst>
        </pc:spChg>
        <pc:spChg chg="del">
          <ac:chgData name="Shany-Jonathan Carle" userId="f3064aa4-0a6d-49b0-8370-fd088caafd1e" providerId="ADAL" clId="{4B681971-52DB-4F66-A3F0-FAF922F3139A}" dt="2020-11-16T14:42:44.915" v="807" actId="478"/>
          <ac:spMkLst>
            <pc:docMk/>
            <pc:sldMk cId="3433419170" sldId="263"/>
            <ac:spMk id="3" creationId="{11A31828-A2F7-46F8-B607-B64832664238}"/>
          </ac:spMkLst>
        </pc:spChg>
        <pc:spChg chg="add mod">
          <ac:chgData name="Shany-Jonathan Carle" userId="f3064aa4-0a6d-49b0-8370-fd088caafd1e" providerId="ADAL" clId="{4B681971-52DB-4F66-A3F0-FAF922F3139A}" dt="2020-11-16T14:42:53.719" v="810" actId="1076"/>
          <ac:spMkLst>
            <pc:docMk/>
            <pc:sldMk cId="3433419170" sldId="263"/>
            <ac:spMk id="5" creationId="{8620810A-CB10-4D9E-B1D9-A7012ADA61E2}"/>
          </ac:spMkLst>
        </pc:spChg>
      </pc:sldChg>
      <pc:sldChg chg="addSp modSp new mod">
        <pc:chgData name="Shany-Jonathan Carle" userId="f3064aa4-0a6d-49b0-8370-fd088caafd1e" providerId="ADAL" clId="{4B681971-52DB-4F66-A3F0-FAF922F3139A}" dt="2020-11-16T14:49:05.991" v="1016" actId="20577"/>
        <pc:sldMkLst>
          <pc:docMk/>
          <pc:sldMk cId="3513975918" sldId="264"/>
        </pc:sldMkLst>
        <pc:spChg chg="mod">
          <ac:chgData name="Shany-Jonathan Carle" userId="f3064aa4-0a6d-49b0-8370-fd088caafd1e" providerId="ADAL" clId="{4B681971-52DB-4F66-A3F0-FAF922F3139A}" dt="2020-11-16T14:46:53.843" v="859" actId="20577"/>
          <ac:spMkLst>
            <pc:docMk/>
            <pc:sldMk cId="3513975918" sldId="264"/>
            <ac:spMk id="2" creationId="{A799511C-D4FB-494E-8721-015DAC2F30D4}"/>
          </ac:spMkLst>
        </pc:spChg>
        <pc:spChg chg="mod">
          <ac:chgData name="Shany-Jonathan Carle" userId="f3064aa4-0a6d-49b0-8370-fd088caafd1e" providerId="ADAL" clId="{4B681971-52DB-4F66-A3F0-FAF922F3139A}" dt="2020-11-16T14:47:18.504" v="914" actId="5793"/>
          <ac:spMkLst>
            <pc:docMk/>
            <pc:sldMk cId="3513975918" sldId="264"/>
            <ac:spMk id="3" creationId="{CECA7A95-640A-4309-B9E0-AAEBA43BB947}"/>
          </ac:spMkLst>
        </pc:spChg>
        <pc:spChg chg="add mod">
          <ac:chgData name="Shany-Jonathan Carle" userId="f3064aa4-0a6d-49b0-8370-fd088caafd1e" providerId="ADAL" clId="{4B681971-52DB-4F66-A3F0-FAF922F3139A}" dt="2020-11-16T14:49:05.991" v="1016" actId="20577"/>
          <ac:spMkLst>
            <pc:docMk/>
            <pc:sldMk cId="3513975918" sldId="264"/>
            <ac:spMk id="5" creationId="{41A0C63F-1ACB-4BBA-AD6F-189F614E0923}"/>
          </ac:spMkLst>
        </pc:spChg>
      </pc:sldChg>
      <pc:sldChg chg="del">
        <pc:chgData name="Shany-Jonathan Carle" userId="f3064aa4-0a6d-49b0-8370-fd088caafd1e" providerId="ADAL" clId="{4B681971-52DB-4F66-A3F0-FAF922F3139A}" dt="2020-11-16T13:37:09.078" v="7" actId="47"/>
        <pc:sldMkLst>
          <pc:docMk/>
          <pc:sldMk cId="3646742434" sldId="264"/>
        </pc:sldMkLst>
      </pc:sldChg>
      <pc:sldChg chg="addSp delSp modSp new mod">
        <pc:chgData name="Shany-Jonathan Carle" userId="f3064aa4-0a6d-49b0-8370-fd088caafd1e" providerId="ADAL" clId="{4B681971-52DB-4F66-A3F0-FAF922F3139A}" dt="2020-11-16T15:13:39.746" v="1142" actId="1076"/>
        <pc:sldMkLst>
          <pc:docMk/>
          <pc:sldMk cId="429938788" sldId="265"/>
        </pc:sldMkLst>
        <pc:spChg chg="del">
          <ac:chgData name="Shany-Jonathan Carle" userId="f3064aa4-0a6d-49b0-8370-fd088caafd1e" providerId="ADAL" clId="{4B681971-52DB-4F66-A3F0-FAF922F3139A}" dt="2020-11-16T15:12:17.977" v="1138" actId="478"/>
          <ac:spMkLst>
            <pc:docMk/>
            <pc:sldMk cId="429938788" sldId="265"/>
            <ac:spMk id="2" creationId="{58401A94-02B4-49E3-90EB-C7024230EAD1}"/>
          </ac:spMkLst>
        </pc:spChg>
        <pc:spChg chg="del">
          <ac:chgData name="Shany-Jonathan Carle" userId="f3064aa4-0a6d-49b0-8370-fd088caafd1e" providerId="ADAL" clId="{4B681971-52DB-4F66-A3F0-FAF922F3139A}" dt="2020-11-16T15:12:16.010" v="1137" actId="478"/>
          <ac:spMkLst>
            <pc:docMk/>
            <pc:sldMk cId="429938788" sldId="265"/>
            <ac:spMk id="3" creationId="{FF55A2AE-746B-41BD-9923-240AAB1D3D71}"/>
          </ac:spMkLst>
        </pc:spChg>
        <pc:spChg chg="add mod">
          <ac:chgData name="Shany-Jonathan Carle" userId="f3064aa4-0a6d-49b0-8370-fd088caafd1e" providerId="ADAL" clId="{4B681971-52DB-4F66-A3F0-FAF922F3139A}" dt="2020-11-16T15:13:39.746" v="1142" actId="1076"/>
          <ac:spMkLst>
            <pc:docMk/>
            <pc:sldMk cId="429938788" sldId="265"/>
            <ac:spMk id="7" creationId="{CAF89BBD-F913-4CA5-A48C-6EB2B56844AA}"/>
          </ac:spMkLst>
        </pc:spChg>
        <pc:picChg chg="add mod">
          <ac:chgData name="Shany-Jonathan Carle" userId="f3064aa4-0a6d-49b0-8370-fd088caafd1e" providerId="ADAL" clId="{4B681971-52DB-4F66-A3F0-FAF922F3139A}" dt="2020-11-16T15:12:20.920" v="1140" actId="1076"/>
          <ac:picMkLst>
            <pc:docMk/>
            <pc:sldMk cId="429938788" sldId="265"/>
            <ac:picMk id="5" creationId="{02DF7D86-4556-4210-8D65-7FF983B5EA4C}"/>
          </ac:picMkLst>
        </pc:picChg>
      </pc:sldChg>
      <pc:sldChg chg="del">
        <pc:chgData name="Shany-Jonathan Carle" userId="f3064aa4-0a6d-49b0-8370-fd088caafd1e" providerId="ADAL" clId="{4B681971-52DB-4F66-A3F0-FAF922F3139A}" dt="2020-11-16T13:37:09.078" v="7" actId="47"/>
        <pc:sldMkLst>
          <pc:docMk/>
          <pc:sldMk cId="3090806711" sldId="265"/>
        </pc:sldMkLst>
      </pc:sldChg>
      <pc:sldChg chg="addSp modSp new mod">
        <pc:chgData name="Shany-Jonathan Carle" userId="f3064aa4-0a6d-49b0-8370-fd088caafd1e" providerId="ADAL" clId="{4B681971-52DB-4F66-A3F0-FAF922F3139A}" dt="2020-11-16T15:15:24.238" v="1285" actId="14100"/>
        <pc:sldMkLst>
          <pc:docMk/>
          <pc:sldMk cId="1681769625" sldId="266"/>
        </pc:sldMkLst>
        <pc:spChg chg="mod">
          <ac:chgData name="Shany-Jonathan Carle" userId="f3064aa4-0a6d-49b0-8370-fd088caafd1e" providerId="ADAL" clId="{4B681971-52DB-4F66-A3F0-FAF922F3139A}" dt="2020-11-16T15:14:27.136" v="1159" actId="20577"/>
          <ac:spMkLst>
            <pc:docMk/>
            <pc:sldMk cId="1681769625" sldId="266"/>
            <ac:spMk id="2" creationId="{D582EE19-5DBD-4E25-BDE3-F5130D1C58B8}"/>
          </ac:spMkLst>
        </pc:spChg>
        <pc:spChg chg="mod">
          <ac:chgData name="Shany-Jonathan Carle" userId="f3064aa4-0a6d-49b0-8370-fd088caafd1e" providerId="ADAL" clId="{4B681971-52DB-4F66-A3F0-FAF922F3139A}" dt="2020-11-16T15:14:57.816" v="1282" actId="20577"/>
          <ac:spMkLst>
            <pc:docMk/>
            <pc:sldMk cId="1681769625" sldId="266"/>
            <ac:spMk id="3" creationId="{E6F934B4-5595-489B-882D-229AE1EBACFD}"/>
          </ac:spMkLst>
        </pc:spChg>
        <pc:spChg chg="add mod">
          <ac:chgData name="Shany-Jonathan Carle" userId="f3064aa4-0a6d-49b0-8370-fd088caafd1e" providerId="ADAL" clId="{4B681971-52DB-4F66-A3F0-FAF922F3139A}" dt="2020-11-16T15:15:24.238" v="1285" actId="14100"/>
          <ac:spMkLst>
            <pc:docMk/>
            <pc:sldMk cId="1681769625" sldId="266"/>
            <ac:spMk id="5" creationId="{11B520D5-0AC2-49B5-AA6F-7C196A1116BB}"/>
          </ac:spMkLst>
        </pc:spChg>
      </pc:sldChg>
      <pc:sldChg chg="del">
        <pc:chgData name="Shany-Jonathan Carle" userId="f3064aa4-0a6d-49b0-8370-fd088caafd1e" providerId="ADAL" clId="{4B681971-52DB-4F66-A3F0-FAF922F3139A}" dt="2020-11-16T13:37:09.078" v="7" actId="47"/>
        <pc:sldMkLst>
          <pc:docMk/>
          <pc:sldMk cId="2568450719" sldId="266"/>
        </pc:sldMkLst>
      </pc:sldChg>
      <pc:sldChg chg="addSp delSp modSp new mod">
        <pc:chgData name="Shany-Jonathan Carle" userId="f3064aa4-0a6d-49b0-8370-fd088caafd1e" providerId="ADAL" clId="{4B681971-52DB-4F66-A3F0-FAF922F3139A}" dt="2020-11-16T16:42:04.772" v="1446" actId="20577"/>
        <pc:sldMkLst>
          <pc:docMk/>
          <pc:sldMk cId="1771418208" sldId="267"/>
        </pc:sldMkLst>
        <pc:spChg chg="mod">
          <ac:chgData name="Shany-Jonathan Carle" userId="f3064aa4-0a6d-49b0-8370-fd088caafd1e" providerId="ADAL" clId="{4B681971-52DB-4F66-A3F0-FAF922F3139A}" dt="2020-11-16T16:42:04.772" v="1446" actId="20577"/>
          <ac:spMkLst>
            <pc:docMk/>
            <pc:sldMk cId="1771418208" sldId="267"/>
            <ac:spMk id="2" creationId="{CE4BD376-E932-4B80-AA7B-041130FDA493}"/>
          </ac:spMkLst>
        </pc:spChg>
        <pc:spChg chg="del">
          <ac:chgData name="Shany-Jonathan Carle" userId="f3064aa4-0a6d-49b0-8370-fd088caafd1e" providerId="ADAL" clId="{4B681971-52DB-4F66-A3F0-FAF922F3139A}" dt="2020-11-16T15:15:53.064" v="1298" actId="478"/>
          <ac:spMkLst>
            <pc:docMk/>
            <pc:sldMk cId="1771418208" sldId="267"/>
            <ac:spMk id="3" creationId="{7A759D1B-D968-4AA5-8EEF-707295681B70}"/>
          </ac:spMkLst>
        </pc:spChg>
        <pc:spChg chg="add mod">
          <ac:chgData name="Shany-Jonathan Carle" userId="f3064aa4-0a6d-49b0-8370-fd088caafd1e" providerId="ADAL" clId="{4B681971-52DB-4F66-A3F0-FAF922F3139A}" dt="2020-11-16T15:15:59.903" v="1301" actId="14100"/>
          <ac:spMkLst>
            <pc:docMk/>
            <pc:sldMk cId="1771418208" sldId="267"/>
            <ac:spMk id="5" creationId="{DCE6E07E-C4B8-4C5D-9223-AF44E2D72E62}"/>
          </ac:spMkLst>
        </pc:spChg>
      </pc:sldChg>
      <pc:sldChg chg="del">
        <pc:chgData name="Shany-Jonathan Carle" userId="f3064aa4-0a6d-49b0-8370-fd088caafd1e" providerId="ADAL" clId="{4B681971-52DB-4F66-A3F0-FAF922F3139A}" dt="2020-11-16T13:37:09.078" v="7" actId="47"/>
        <pc:sldMkLst>
          <pc:docMk/>
          <pc:sldMk cId="3396827723" sldId="267"/>
        </pc:sldMkLst>
      </pc:sldChg>
      <pc:sldChg chg="del">
        <pc:chgData name="Shany-Jonathan Carle" userId="f3064aa4-0a6d-49b0-8370-fd088caafd1e" providerId="ADAL" clId="{4B681971-52DB-4F66-A3F0-FAF922F3139A}" dt="2020-11-16T13:37:09.078" v="7" actId="47"/>
        <pc:sldMkLst>
          <pc:docMk/>
          <pc:sldMk cId="561620354" sldId="268"/>
        </pc:sldMkLst>
      </pc:sldChg>
      <pc:sldChg chg="addSp modSp new del mod">
        <pc:chgData name="Shany-Jonathan Carle" userId="f3064aa4-0a6d-49b0-8370-fd088caafd1e" providerId="ADAL" clId="{4B681971-52DB-4F66-A3F0-FAF922F3139A}" dt="2020-11-16T17:04:37.364" v="1790" actId="47"/>
        <pc:sldMkLst>
          <pc:docMk/>
          <pc:sldMk cId="2577010308" sldId="268"/>
        </pc:sldMkLst>
        <pc:spChg chg="mod">
          <ac:chgData name="Shany-Jonathan Carle" userId="f3064aa4-0a6d-49b0-8370-fd088caafd1e" providerId="ADAL" clId="{4B681971-52DB-4F66-A3F0-FAF922F3139A}" dt="2020-11-16T17:03:40.548" v="1789" actId="20577"/>
          <ac:spMkLst>
            <pc:docMk/>
            <pc:sldMk cId="2577010308" sldId="268"/>
            <ac:spMk id="2" creationId="{B0DAEEFE-381F-452B-AB24-30BCF96BD7B6}"/>
          </ac:spMkLst>
        </pc:spChg>
        <pc:spChg chg="mod">
          <ac:chgData name="Shany-Jonathan Carle" userId="f3064aa4-0a6d-49b0-8370-fd088caafd1e" providerId="ADAL" clId="{4B681971-52DB-4F66-A3F0-FAF922F3139A}" dt="2020-11-16T15:36:36.589" v="1324" actId="1076"/>
          <ac:spMkLst>
            <pc:docMk/>
            <pc:sldMk cId="2577010308" sldId="268"/>
            <ac:spMk id="3" creationId="{E35B57EF-EEE3-4544-8074-EDDA6A649915}"/>
          </ac:spMkLst>
        </pc:spChg>
        <pc:picChg chg="add mod">
          <ac:chgData name="Shany-Jonathan Carle" userId="f3064aa4-0a6d-49b0-8370-fd088caafd1e" providerId="ADAL" clId="{4B681971-52DB-4F66-A3F0-FAF922F3139A}" dt="2020-11-16T15:36:39.140" v="1325" actId="1076"/>
          <ac:picMkLst>
            <pc:docMk/>
            <pc:sldMk cId="2577010308" sldId="268"/>
            <ac:picMk id="5" creationId="{641828D8-B099-4252-8E53-CF88AF1CF963}"/>
          </ac:picMkLst>
        </pc:picChg>
      </pc:sldChg>
      <pc:sldChg chg="addSp delSp modSp new del mod">
        <pc:chgData name="Shany-Jonathan Carle" userId="f3064aa4-0a6d-49b0-8370-fd088caafd1e" providerId="ADAL" clId="{4B681971-52DB-4F66-A3F0-FAF922F3139A}" dt="2020-11-16T17:04:37.364" v="1790" actId="47"/>
        <pc:sldMkLst>
          <pc:docMk/>
          <pc:sldMk cId="3299784043" sldId="269"/>
        </pc:sldMkLst>
        <pc:spChg chg="mod">
          <ac:chgData name="Shany-Jonathan Carle" userId="f3064aa4-0a6d-49b0-8370-fd088caafd1e" providerId="ADAL" clId="{4B681971-52DB-4F66-A3F0-FAF922F3139A}" dt="2020-11-16T15:36:48.028" v="1358" actId="20577"/>
          <ac:spMkLst>
            <pc:docMk/>
            <pc:sldMk cId="3299784043" sldId="269"/>
            <ac:spMk id="2" creationId="{44DC169C-97C4-4C9D-BB97-FE9D16A29710}"/>
          </ac:spMkLst>
        </pc:spChg>
        <pc:spChg chg="del">
          <ac:chgData name="Shany-Jonathan Carle" userId="f3064aa4-0a6d-49b0-8370-fd088caafd1e" providerId="ADAL" clId="{4B681971-52DB-4F66-A3F0-FAF922F3139A}" dt="2020-11-16T15:37:07.342" v="1359" actId="478"/>
          <ac:spMkLst>
            <pc:docMk/>
            <pc:sldMk cId="3299784043" sldId="269"/>
            <ac:spMk id="3" creationId="{D0D5A950-101C-4EC6-9F80-77DC64E22FF6}"/>
          </ac:spMkLst>
        </pc:spChg>
        <pc:spChg chg="add mod">
          <ac:chgData name="Shany-Jonathan Carle" userId="f3064aa4-0a6d-49b0-8370-fd088caafd1e" providerId="ADAL" clId="{4B681971-52DB-4F66-A3F0-FAF922F3139A}" dt="2020-11-16T15:38:18.702" v="1407" actId="20577"/>
          <ac:spMkLst>
            <pc:docMk/>
            <pc:sldMk cId="3299784043" sldId="269"/>
            <ac:spMk id="5" creationId="{933A8227-B4C6-4169-AF04-C45A43AF93CF}"/>
          </ac:spMkLst>
        </pc:spChg>
      </pc:sldChg>
      <pc:sldChg chg="del">
        <pc:chgData name="Shany-Jonathan Carle" userId="f3064aa4-0a6d-49b0-8370-fd088caafd1e" providerId="ADAL" clId="{4B681971-52DB-4F66-A3F0-FAF922F3139A}" dt="2020-11-16T13:37:09.078" v="7" actId="47"/>
        <pc:sldMkLst>
          <pc:docMk/>
          <pc:sldMk cId="3768615410" sldId="269"/>
        </pc:sldMkLst>
      </pc:sldChg>
      <pc:sldChg chg="addSp delSp modSp new del mod">
        <pc:chgData name="Shany-Jonathan Carle" userId="f3064aa4-0a6d-49b0-8370-fd088caafd1e" providerId="ADAL" clId="{4B681971-52DB-4F66-A3F0-FAF922F3139A}" dt="2020-11-16T17:04:37.364" v="1790" actId="47"/>
        <pc:sldMkLst>
          <pc:docMk/>
          <pc:sldMk cId="183944503" sldId="270"/>
        </pc:sldMkLst>
        <pc:spChg chg="mod">
          <ac:chgData name="Shany-Jonathan Carle" userId="f3064aa4-0a6d-49b0-8370-fd088caafd1e" providerId="ADAL" clId="{4B681971-52DB-4F66-A3F0-FAF922F3139A}" dt="2020-11-16T15:37:25.214" v="1400" actId="5793"/>
          <ac:spMkLst>
            <pc:docMk/>
            <pc:sldMk cId="183944503" sldId="270"/>
            <ac:spMk id="2" creationId="{A2066885-1F65-41B9-A884-6200FD1E41AF}"/>
          </ac:spMkLst>
        </pc:spChg>
        <pc:spChg chg="del">
          <ac:chgData name="Shany-Jonathan Carle" userId="f3064aa4-0a6d-49b0-8370-fd088caafd1e" providerId="ADAL" clId="{4B681971-52DB-4F66-A3F0-FAF922F3139A}" dt="2020-11-16T15:37:27.915" v="1401" actId="478"/>
          <ac:spMkLst>
            <pc:docMk/>
            <pc:sldMk cId="183944503" sldId="270"/>
            <ac:spMk id="3" creationId="{88460FC5-339C-4176-8C9C-8D36182FB669}"/>
          </ac:spMkLst>
        </pc:spChg>
        <pc:spChg chg="add mod">
          <ac:chgData name="Shany-Jonathan Carle" userId="f3064aa4-0a6d-49b0-8370-fd088caafd1e" providerId="ADAL" clId="{4B681971-52DB-4F66-A3F0-FAF922F3139A}" dt="2020-11-16T15:37:57.873" v="1405" actId="20577"/>
          <ac:spMkLst>
            <pc:docMk/>
            <pc:sldMk cId="183944503" sldId="270"/>
            <ac:spMk id="5" creationId="{E437BA51-2099-4AC8-BB67-378CD4094F63}"/>
          </ac:spMkLst>
        </pc:spChg>
      </pc:sldChg>
      <pc:sldChg chg="del">
        <pc:chgData name="Shany-Jonathan Carle" userId="f3064aa4-0a6d-49b0-8370-fd088caafd1e" providerId="ADAL" clId="{4B681971-52DB-4F66-A3F0-FAF922F3139A}" dt="2020-11-16T13:37:09.078" v="7" actId="47"/>
        <pc:sldMkLst>
          <pc:docMk/>
          <pc:sldMk cId="661949791" sldId="270"/>
        </pc:sldMkLst>
      </pc:sldChg>
      <pc:sldChg chg="addSp modSp new mod setBg">
        <pc:chgData name="Shany-Jonathan Carle" userId="f3064aa4-0a6d-49b0-8370-fd088caafd1e" providerId="ADAL" clId="{4B681971-52DB-4F66-A3F0-FAF922F3139A}" dt="2020-11-16T16:44:22.488" v="1466" actId="27614"/>
        <pc:sldMkLst>
          <pc:docMk/>
          <pc:sldMk cId="125137394" sldId="271"/>
        </pc:sldMkLst>
        <pc:spChg chg="mod">
          <ac:chgData name="Shany-Jonathan Carle" userId="f3064aa4-0a6d-49b0-8370-fd088caafd1e" providerId="ADAL" clId="{4B681971-52DB-4F66-A3F0-FAF922F3139A}" dt="2020-11-16T16:43:16.623" v="1465" actId="26606"/>
          <ac:spMkLst>
            <pc:docMk/>
            <pc:sldMk cId="125137394" sldId="271"/>
            <ac:spMk id="2" creationId="{E06AC38F-ABAD-4AAA-94A3-8FD531502E71}"/>
          </ac:spMkLst>
        </pc:spChg>
        <pc:spChg chg="mod">
          <ac:chgData name="Shany-Jonathan Carle" userId="f3064aa4-0a6d-49b0-8370-fd088caafd1e" providerId="ADAL" clId="{4B681971-52DB-4F66-A3F0-FAF922F3139A}" dt="2020-11-16T16:43:16.623" v="1465" actId="26606"/>
          <ac:spMkLst>
            <pc:docMk/>
            <pc:sldMk cId="125137394" sldId="271"/>
            <ac:spMk id="3" creationId="{BBD25C98-978D-4D3E-86C1-F89685EE72A4}"/>
          </ac:spMkLst>
        </pc:spChg>
        <pc:spChg chg="add">
          <ac:chgData name="Shany-Jonathan Carle" userId="f3064aa4-0a6d-49b0-8370-fd088caafd1e" providerId="ADAL" clId="{4B681971-52DB-4F66-A3F0-FAF922F3139A}" dt="2020-11-16T16:43:16.623" v="1465" actId="26606"/>
          <ac:spMkLst>
            <pc:docMk/>
            <pc:sldMk cId="125137394" sldId="271"/>
            <ac:spMk id="10" creationId="{B34F5AD2-EDBD-4BBD-A55C-EAFFD0C7097A}"/>
          </ac:spMkLst>
        </pc:spChg>
        <pc:spChg chg="add">
          <ac:chgData name="Shany-Jonathan Carle" userId="f3064aa4-0a6d-49b0-8370-fd088caafd1e" providerId="ADAL" clId="{4B681971-52DB-4F66-A3F0-FAF922F3139A}" dt="2020-11-16T16:43:16.623" v="1465" actId="26606"/>
          <ac:spMkLst>
            <pc:docMk/>
            <pc:sldMk cId="125137394" sldId="271"/>
            <ac:spMk id="12" creationId="{C3896A03-3945-419A-B66B-4EE266EDD152}"/>
          </ac:spMkLst>
        </pc:spChg>
        <pc:spChg chg="add">
          <ac:chgData name="Shany-Jonathan Carle" userId="f3064aa4-0a6d-49b0-8370-fd088caafd1e" providerId="ADAL" clId="{4B681971-52DB-4F66-A3F0-FAF922F3139A}" dt="2020-11-16T16:43:16.623" v="1465" actId="26606"/>
          <ac:spMkLst>
            <pc:docMk/>
            <pc:sldMk cId="125137394" sldId="271"/>
            <ac:spMk id="14" creationId="{6832F003-FCA6-4CFB-A2EA-308F3AA257D1}"/>
          </ac:spMkLst>
        </pc:spChg>
        <pc:picChg chg="add mod">
          <ac:chgData name="Shany-Jonathan Carle" userId="f3064aa4-0a6d-49b0-8370-fd088caafd1e" providerId="ADAL" clId="{4B681971-52DB-4F66-A3F0-FAF922F3139A}" dt="2020-11-16T16:44:22.488" v="1466" actId="27614"/>
          <ac:picMkLst>
            <pc:docMk/>
            <pc:sldMk cId="125137394" sldId="271"/>
            <ac:picMk id="5" creationId="{4AFDC58E-9010-45F4-AA79-18FB2FD7EF0C}"/>
          </ac:picMkLst>
        </pc:picChg>
      </pc:sldChg>
      <pc:sldChg chg="del">
        <pc:chgData name="Shany-Jonathan Carle" userId="f3064aa4-0a6d-49b0-8370-fd088caafd1e" providerId="ADAL" clId="{4B681971-52DB-4F66-A3F0-FAF922F3139A}" dt="2020-11-16T13:37:09.078" v="7" actId="47"/>
        <pc:sldMkLst>
          <pc:docMk/>
          <pc:sldMk cId="3902736435" sldId="271"/>
        </pc:sldMkLst>
      </pc:sldChg>
      <pc:sldChg chg="addSp delSp modSp new mod">
        <pc:chgData name="Shany-Jonathan Carle" userId="f3064aa4-0a6d-49b0-8370-fd088caafd1e" providerId="ADAL" clId="{4B681971-52DB-4F66-A3F0-FAF922F3139A}" dt="2020-11-16T19:37:45.078" v="1842" actId="404"/>
        <pc:sldMkLst>
          <pc:docMk/>
          <pc:sldMk cId="3215137597" sldId="272"/>
        </pc:sldMkLst>
        <pc:spChg chg="mod">
          <ac:chgData name="Shany-Jonathan Carle" userId="f3064aa4-0a6d-49b0-8370-fd088caafd1e" providerId="ADAL" clId="{4B681971-52DB-4F66-A3F0-FAF922F3139A}" dt="2020-11-16T19:37:45.078" v="1842" actId="404"/>
          <ac:spMkLst>
            <pc:docMk/>
            <pc:sldMk cId="3215137597" sldId="272"/>
            <ac:spMk id="2" creationId="{7A965CB7-92CA-46B7-A184-BD6423463E24}"/>
          </ac:spMkLst>
        </pc:spChg>
        <pc:spChg chg="del">
          <ac:chgData name="Shany-Jonathan Carle" userId="f3064aa4-0a6d-49b0-8370-fd088caafd1e" providerId="ADAL" clId="{4B681971-52DB-4F66-A3F0-FAF922F3139A}" dt="2020-11-16T16:44:32.836" v="1489" actId="478"/>
          <ac:spMkLst>
            <pc:docMk/>
            <pc:sldMk cId="3215137597" sldId="272"/>
            <ac:spMk id="3" creationId="{17CB386C-D2EA-4896-BA99-B523A7259D9B}"/>
          </ac:spMkLst>
        </pc:spChg>
        <pc:spChg chg="add mod">
          <ac:chgData name="Shany-Jonathan Carle" userId="f3064aa4-0a6d-49b0-8370-fd088caafd1e" providerId="ADAL" clId="{4B681971-52DB-4F66-A3F0-FAF922F3139A}" dt="2020-11-16T16:51:16.599" v="1585" actId="1076"/>
          <ac:spMkLst>
            <pc:docMk/>
            <pc:sldMk cId="3215137597" sldId="272"/>
            <ac:spMk id="5" creationId="{3DCCA4AD-10C3-49AB-A959-0E4B81A2B54B}"/>
          </ac:spMkLst>
        </pc:spChg>
        <pc:spChg chg="add mod">
          <ac:chgData name="Shany-Jonathan Carle" userId="f3064aa4-0a6d-49b0-8370-fd088caafd1e" providerId="ADAL" clId="{4B681971-52DB-4F66-A3F0-FAF922F3139A}" dt="2020-11-16T16:51:24.051" v="1586" actId="1076"/>
          <ac:spMkLst>
            <pc:docMk/>
            <pc:sldMk cId="3215137597" sldId="272"/>
            <ac:spMk id="7" creationId="{02F5CDAA-E649-4DD0-873F-AD9958F49C19}"/>
          </ac:spMkLst>
        </pc:spChg>
      </pc:sldChg>
      <pc:sldChg chg="del">
        <pc:chgData name="Shany-Jonathan Carle" userId="f3064aa4-0a6d-49b0-8370-fd088caafd1e" providerId="ADAL" clId="{4B681971-52DB-4F66-A3F0-FAF922F3139A}" dt="2020-11-16T13:37:09.078" v="7" actId="47"/>
        <pc:sldMkLst>
          <pc:docMk/>
          <pc:sldMk cId="3318294848" sldId="272"/>
        </pc:sldMkLst>
      </pc:sldChg>
      <pc:sldChg chg="del">
        <pc:chgData name="Shany-Jonathan Carle" userId="f3064aa4-0a6d-49b0-8370-fd088caafd1e" providerId="ADAL" clId="{4B681971-52DB-4F66-A3F0-FAF922F3139A}" dt="2020-11-16T13:37:09.078" v="7" actId="47"/>
        <pc:sldMkLst>
          <pc:docMk/>
          <pc:sldMk cId="2668905870" sldId="273"/>
        </pc:sldMkLst>
      </pc:sldChg>
      <pc:sldChg chg="addSp delSp modSp new mod">
        <pc:chgData name="Shany-Jonathan Carle" userId="f3064aa4-0a6d-49b0-8370-fd088caafd1e" providerId="ADAL" clId="{4B681971-52DB-4F66-A3F0-FAF922F3139A}" dt="2020-11-16T16:46:18.498" v="1511" actId="1076"/>
        <pc:sldMkLst>
          <pc:docMk/>
          <pc:sldMk cId="2906591738" sldId="273"/>
        </pc:sldMkLst>
        <pc:spChg chg="mod">
          <ac:chgData name="Shany-Jonathan Carle" userId="f3064aa4-0a6d-49b0-8370-fd088caafd1e" providerId="ADAL" clId="{4B681971-52DB-4F66-A3F0-FAF922F3139A}" dt="2020-11-16T16:45:53.200" v="1505" actId="20577"/>
          <ac:spMkLst>
            <pc:docMk/>
            <pc:sldMk cId="2906591738" sldId="273"/>
            <ac:spMk id="2" creationId="{1E7D040A-0198-490D-8E36-7938D84ECED4}"/>
          </ac:spMkLst>
        </pc:spChg>
        <pc:spChg chg="del">
          <ac:chgData name="Shany-Jonathan Carle" userId="f3064aa4-0a6d-49b0-8370-fd088caafd1e" providerId="ADAL" clId="{4B681971-52DB-4F66-A3F0-FAF922F3139A}" dt="2020-11-16T16:45:55.599" v="1506" actId="478"/>
          <ac:spMkLst>
            <pc:docMk/>
            <pc:sldMk cId="2906591738" sldId="273"/>
            <ac:spMk id="3" creationId="{311662EB-CA9A-4163-AA45-D8AF169CCAA5}"/>
          </ac:spMkLst>
        </pc:spChg>
        <pc:spChg chg="add mod">
          <ac:chgData name="Shany-Jonathan Carle" userId="f3064aa4-0a6d-49b0-8370-fd088caafd1e" providerId="ADAL" clId="{4B681971-52DB-4F66-A3F0-FAF922F3139A}" dt="2020-11-16T16:46:02.280" v="1509" actId="14100"/>
          <ac:spMkLst>
            <pc:docMk/>
            <pc:sldMk cId="2906591738" sldId="273"/>
            <ac:spMk id="5" creationId="{5E752926-3177-419C-860D-25830F88ADC6}"/>
          </ac:spMkLst>
        </pc:spChg>
        <pc:spChg chg="add mod">
          <ac:chgData name="Shany-Jonathan Carle" userId="f3064aa4-0a6d-49b0-8370-fd088caafd1e" providerId="ADAL" clId="{4B681971-52DB-4F66-A3F0-FAF922F3139A}" dt="2020-11-16T16:46:18.498" v="1511" actId="1076"/>
          <ac:spMkLst>
            <pc:docMk/>
            <pc:sldMk cId="2906591738" sldId="273"/>
            <ac:spMk id="7" creationId="{5AE1D91C-418A-4871-A952-A57828BE241E}"/>
          </ac:spMkLst>
        </pc:spChg>
      </pc:sldChg>
      <pc:sldChg chg="del">
        <pc:chgData name="Shany-Jonathan Carle" userId="f3064aa4-0a6d-49b0-8370-fd088caafd1e" providerId="ADAL" clId="{4B681971-52DB-4F66-A3F0-FAF922F3139A}" dt="2020-11-16T13:37:09.078" v="7" actId="47"/>
        <pc:sldMkLst>
          <pc:docMk/>
          <pc:sldMk cId="829707757" sldId="274"/>
        </pc:sldMkLst>
      </pc:sldChg>
      <pc:sldChg chg="addSp modSp new mod">
        <pc:chgData name="Shany-Jonathan Carle" userId="f3064aa4-0a6d-49b0-8370-fd088caafd1e" providerId="ADAL" clId="{4B681971-52DB-4F66-A3F0-FAF922F3139A}" dt="2020-11-16T16:47:56.996" v="1581" actId="1076"/>
        <pc:sldMkLst>
          <pc:docMk/>
          <pc:sldMk cId="1527921697" sldId="274"/>
        </pc:sldMkLst>
        <pc:spChg chg="mod">
          <ac:chgData name="Shany-Jonathan Carle" userId="f3064aa4-0a6d-49b0-8370-fd088caafd1e" providerId="ADAL" clId="{4B681971-52DB-4F66-A3F0-FAF922F3139A}" dt="2020-11-16T16:47:08.848" v="1518" actId="20577"/>
          <ac:spMkLst>
            <pc:docMk/>
            <pc:sldMk cId="1527921697" sldId="274"/>
            <ac:spMk id="2" creationId="{5E981D4F-AB1C-40F3-8831-A8387782C9CC}"/>
          </ac:spMkLst>
        </pc:spChg>
        <pc:spChg chg="mod">
          <ac:chgData name="Shany-Jonathan Carle" userId="f3064aa4-0a6d-49b0-8370-fd088caafd1e" providerId="ADAL" clId="{4B681971-52DB-4F66-A3F0-FAF922F3139A}" dt="2020-11-16T16:47:52.519" v="1579" actId="20577"/>
          <ac:spMkLst>
            <pc:docMk/>
            <pc:sldMk cId="1527921697" sldId="274"/>
            <ac:spMk id="3" creationId="{43844EE1-CDD2-4137-BBE5-E94E93795834}"/>
          </ac:spMkLst>
        </pc:spChg>
        <pc:spChg chg="add mod">
          <ac:chgData name="Shany-Jonathan Carle" userId="f3064aa4-0a6d-49b0-8370-fd088caafd1e" providerId="ADAL" clId="{4B681971-52DB-4F66-A3F0-FAF922F3139A}" dt="2020-11-16T16:47:56.996" v="1581" actId="1076"/>
          <ac:spMkLst>
            <pc:docMk/>
            <pc:sldMk cId="1527921697" sldId="274"/>
            <ac:spMk id="5" creationId="{C4DFC944-7884-4F77-A322-8237C908D7A3}"/>
          </ac:spMkLst>
        </pc:spChg>
      </pc:sldChg>
      <pc:sldChg chg="del">
        <pc:chgData name="Shany-Jonathan Carle" userId="f3064aa4-0a6d-49b0-8370-fd088caafd1e" providerId="ADAL" clId="{4B681971-52DB-4F66-A3F0-FAF922F3139A}" dt="2020-11-16T13:37:09.078" v="7" actId="47"/>
        <pc:sldMkLst>
          <pc:docMk/>
          <pc:sldMk cId="337104587" sldId="275"/>
        </pc:sldMkLst>
      </pc:sldChg>
      <pc:sldChg chg="addSp modSp new mod">
        <pc:chgData name="Shany-Jonathan Carle" userId="f3064aa4-0a6d-49b0-8370-fd088caafd1e" providerId="ADAL" clId="{4B681971-52DB-4F66-A3F0-FAF922F3139A}" dt="2020-11-16T19:38:06.060" v="1857" actId="20577"/>
        <pc:sldMkLst>
          <pc:docMk/>
          <pc:sldMk cId="4240101470" sldId="275"/>
        </pc:sldMkLst>
        <pc:spChg chg="mod">
          <ac:chgData name="Shany-Jonathan Carle" userId="f3064aa4-0a6d-49b0-8370-fd088caafd1e" providerId="ADAL" clId="{4B681971-52DB-4F66-A3F0-FAF922F3139A}" dt="2020-11-16T19:38:06.060" v="1857" actId="20577"/>
          <ac:spMkLst>
            <pc:docMk/>
            <pc:sldMk cId="4240101470" sldId="275"/>
            <ac:spMk id="2" creationId="{BB31A68B-752A-44ED-8E46-0A40855DCA3D}"/>
          </ac:spMkLst>
        </pc:spChg>
        <pc:spChg chg="mod">
          <ac:chgData name="Shany-Jonathan Carle" userId="f3064aa4-0a6d-49b0-8370-fd088caafd1e" providerId="ADAL" clId="{4B681971-52DB-4F66-A3F0-FAF922F3139A}" dt="2020-11-16T16:52:32.074" v="1630" actId="20577"/>
          <ac:spMkLst>
            <pc:docMk/>
            <pc:sldMk cId="4240101470" sldId="275"/>
            <ac:spMk id="3" creationId="{A008C3C9-1464-475C-801F-A0319F6407A6}"/>
          </ac:spMkLst>
        </pc:spChg>
        <pc:spChg chg="add mod">
          <ac:chgData name="Shany-Jonathan Carle" userId="f3064aa4-0a6d-49b0-8370-fd088caafd1e" providerId="ADAL" clId="{4B681971-52DB-4F66-A3F0-FAF922F3139A}" dt="2020-11-16T16:52:37.878" v="1632" actId="1076"/>
          <ac:spMkLst>
            <pc:docMk/>
            <pc:sldMk cId="4240101470" sldId="275"/>
            <ac:spMk id="5" creationId="{B1091DC2-2577-44C9-8CB1-DAA531A17387}"/>
          </ac:spMkLst>
        </pc:spChg>
      </pc:sldChg>
      <pc:sldChg chg="addSp modSp new mod">
        <pc:chgData name="Shany-Jonathan Carle" userId="f3064aa4-0a6d-49b0-8370-fd088caafd1e" providerId="ADAL" clId="{4B681971-52DB-4F66-A3F0-FAF922F3139A}" dt="2020-11-16T16:56:21.493" v="1711" actId="14100"/>
        <pc:sldMkLst>
          <pc:docMk/>
          <pc:sldMk cId="2146030177" sldId="276"/>
        </pc:sldMkLst>
        <pc:spChg chg="mod">
          <ac:chgData name="Shany-Jonathan Carle" userId="f3064aa4-0a6d-49b0-8370-fd088caafd1e" providerId="ADAL" clId="{4B681971-52DB-4F66-A3F0-FAF922F3139A}" dt="2020-11-16T16:53:27.735" v="1654" actId="20577"/>
          <ac:spMkLst>
            <pc:docMk/>
            <pc:sldMk cId="2146030177" sldId="276"/>
            <ac:spMk id="2" creationId="{823DB97D-84BC-4BC3-9E84-F06CDC30CC46}"/>
          </ac:spMkLst>
        </pc:spChg>
        <pc:spChg chg="mod">
          <ac:chgData name="Shany-Jonathan Carle" userId="f3064aa4-0a6d-49b0-8370-fd088caafd1e" providerId="ADAL" clId="{4B681971-52DB-4F66-A3F0-FAF922F3139A}" dt="2020-11-16T16:53:40.249" v="1708"/>
          <ac:spMkLst>
            <pc:docMk/>
            <pc:sldMk cId="2146030177" sldId="276"/>
            <ac:spMk id="3" creationId="{32B03AAA-4D2D-460C-A8DD-360A74672616}"/>
          </ac:spMkLst>
        </pc:spChg>
        <pc:spChg chg="add mod">
          <ac:chgData name="Shany-Jonathan Carle" userId="f3064aa4-0a6d-49b0-8370-fd088caafd1e" providerId="ADAL" clId="{4B681971-52DB-4F66-A3F0-FAF922F3139A}" dt="2020-11-16T16:56:21.493" v="1711" actId="14100"/>
          <ac:spMkLst>
            <pc:docMk/>
            <pc:sldMk cId="2146030177" sldId="276"/>
            <ac:spMk id="5" creationId="{D44F9C10-6E21-4D5A-8307-756C84EF676B}"/>
          </ac:spMkLst>
        </pc:spChg>
      </pc:sldChg>
      <pc:sldChg chg="del">
        <pc:chgData name="Shany-Jonathan Carle" userId="f3064aa4-0a6d-49b0-8370-fd088caafd1e" providerId="ADAL" clId="{4B681971-52DB-4F66-A3F0-FAF922F3139A}" dt="2020-11-16T13:37:09.078" v="7" actId="47"/>
        <pc:sldMkLst>
          <pc:docMk/>
          <pc:sldMk cId="2398110728" sldId="276"/>
        </pc:sldMkLst>
      </pc:sldChg>
      <pc:sldChg chg="addSp delSp modSp new mod">
        <pc:chgData name="Shany-Jonathan Carle" userId="f3064aa4-0a6d-49b0-8370-fd088caafd1e" providerId="ADAL" clId="{4B681971-52DB-4F66-A3F0-FAF922F3139A}" dt="2020-11-16T16:58:19.141" v="1766" actId="1076"/>
        <pc:sldMkLst>
          <pc:docMk/>
          <pc:sldMk cId="1086884094" sldId="277"/>
        </pc:sldMkLst>
        <pc:spChg chg="mod">
          <ac:chgData name="Shany-Jonathan Carle" userId="f3064aa4-0a6d-49b0-8370-fd088caafd1e" providerId="ADAL" clId="{4B681971-52DB-4F66-A3F0-FAF922F3139A}" dt="2020-11-16T16:56:31.987" v="1733" actId="20577"/>
          <ac:spMkLst>
            <pc:docMk/>
            <pc:sldMk cId="1086884094" sldId="277"/>
            <ac:spMk id="2" creationId="{0012DBAE-4B05-4C04-818A-A1902ABED9AA}"/>
          </ac:spMkLst>
        </pc:spChg>
        <pc:spChg chg="del mod">
          <ac:chgData name="Shany-Jonathan Carle" userId="f3064aa4-0a6d-49b0-8370-fd088caafd1e" providerId="ADAL" clId="{4B681971-52DB-4F66-A3F0-FAF922F3139A}" dt="2020-11-16T16:56:35.938" v="1735" actId="478"/>
          <ac:spMkLst>
            <pc:docMk/>
            <pc:sldMk cId="1086884094" sldId="277"/>
            <ac:spMk id="3" creationId="{B76C2B69-4FFF-4D17-8FD7-6570A1A6202F}"/>
          </ac:spMkLst>
        </pc:spChg>
        <pc:spChg chg="add mod">
          <ac:chgData name="Shany-Jonathan Carle" userId="f3064aa4-0a6d-49b0-8370-fd088caafd1e" providerId="ADAL" clId="{4B681971-52DB-4F66-A3F0-FAF922F3139A}" dt="2020-11-16T16:57:00.633" v="1740" actId="14100"/>
          <ac:spMkLst>
            <pc:docMk/>
            <pc:sldMk cId="1086884094" sldId="277"/>
            <ac:spMk id="5" creationId="{3A152357-A40C-4F98-803C-12C78135DEFC}"/>
          </ac:spMkLst>
        </pc:spChg>
        <pc:spChg chg="add mod">
          <ac:chgData name="Shany-Jonathan Carle" userId="f3064aa4-0a6d-49b0-8370-fd088caafd1e" providerId="ADAL" clId="{4B681971-52DB-4F66-A3F0-FAF922F3139A}" dt="2020-11-16T16:58:15.160" v="1765" actId="1076"/>
          <ac:spMkLst>
            <pc:docMk/>
            <pc:sldMk cId="1086884094" sldId="277"/>
            <ac:spMk id="7" creationId="{D67C70F5-0156-49C2-9A2F-0C2755F34D7B}"/>
          </ac:spMkLst>
        </pc:spChg>
        <pc:spChg chg="add mod">
          <ac:chgData name="Shany-Jonathan Carle" userId="f3064aa4-0a6d-49b0-8370-fd088caafd1e" providerId="ADAL" clId="{4B681971-52DB-4F66-A3F0-FAF922F3139A}" dt="2020-11-16T16:58:09.065" v="1763" actId="1076"/>
          <ac:spMkLst>
            <pc:docMk/>
            <pc:sldMk cId="1086884094" sldId="277"/>
            <ac:spMk id="9" creationId="{63F7B05A-FBE2-4F21-B58A-1E450DFA404D}"/>
          </ac:spMkLst>
        </pc:spChg>
        <pc:spChg chg="add mod">
          <ac:chgData name="Shany-Jonathan Carle" userId="f3064aa4-0a6d-49b0-8370-fd088caafd1e" providerId="ADAL" clId="{4B681971-52DB-4F66-A3F0-FAF922F3139A}" dt="2020-11-16T16:58:12.306" v="1764" actId="1076"/>
          <ac:spMkLst>
            <pc:docMk/>
            <pc:sldMk cId="1086884094" sldId="277"/>
            <ac:spMk id="10" creationId="{88CFE185-E038-463F-9F8F-765064FAEE5B}"/>
          </ac:spMkLst>
        </pc:spChg>
        <pc:spChg chg="add mod">
          <ac:chgData name="Shany-Jonathan Carle" userId="f3064aa4-0a6d-49b0-8370-fd088caafd1e" providerId="ADAL" clId="{4B681971-52DB-4F66-A3F0-FAF922F3139A}" dt="2020-11-16T16:58:19.141" v="1766" actId="1076"/>
          <ac:spMkLst>
            <pc:docMk/>
            <pc:sldMk cId="1086884094" sldId="277"/>
            <ac:spMk id="12" creationId="{D7BFF6F8-24AD-40B8-8066-B39D8DB73609}"/>
          </ac:spMkLst>
        </pc:spChg>
      </pc:sldChg>
      <pc:sldChg chg="del">
        <pc:chgData name="Shany-Jonathan Carle" userId="f3064aa4-0a6d-49b0-8370-fd088caafd1e" providerId="ADAL" clId="{4B681971-52DB-4F66-A3F0-FAF922F3139A}" dt="2020-11-16T13:37:09.078" v="7" actId="47"/>
        <pc:sldMkLst>
          <pc:docMk/>
          <pc:sldMk cId="3249031936" sldId="277"/>
        </pc:sldMkLst>
      </pc:sldChg>
      <pc:sldChg chg="addSp delSp modSp new mod">
        <pc:chgData name="Shany-Jonathan Carle" userId="f3064aa4-0a6d-49b0-8370-fd088caafd1e" providerId="ADAL" clId="{4B681971-52DB-4F66-A3F0-FAF922F3139A}" dt="2020-11-16T19:30:29.596" v="1831" actId="20577"/>
        <pc:sldMkLst>
          <pc:docMk/>
          <pc:sldMk cId="2308373529" sldId="278"/>
        </pc:sldMkLst>
        <pc:spChg chg="mod">
          <ac:chgData name="Shany-Jonathan Carle" userId="f3064aa4-0a6d-49b0-8370-fd088caafd1e" providerId="ADAL" clId="{4B681971-52DB-4F66-A3F0-FAF922F3139A}" dt="2020-11-16T19:30:11.201" v="1817" actId="20577"/>
          <ac:spMkLst>
            <pc:docMk/>
            <pc:sldMk cId="2308373529" sldId="278"/>
            <ac:spMk id="2" creationId="{1BFCB6CF-5293-4422-B2C2-F7D59BD1031C}"/>
          </ac:spMkLst>
        </pc:spChg>
        <pc:spChg chg="del mod">
          <ac:chgData name="Shany-Jonathan Carle" userId="f3064aa4-0a6d-49b0-8370-fd088caafd1e" providerId="ADAL" clId="{4B681971-52DB-4F66-A3F0-FAF922F3139A}" dt="2020-11-16T19:30:13.288" v="1819"/>
          <ac:spMkLst>
            <pc:docMk/>
            <pc:sldMk cId="2308373529" sldId="278"/>
            <ac:spMk id="3" creationId="{01493557-399C-4C3D-8AE5-E61487CB8E8C}"/>
          </ac:spMkLst>
        </pc:spChg>
        <pc:spChg chg="add mod">
          <ac:chgData name="Shany-Jonathan Carle" userId="f3064aa4-0a6d-49b0-8370-fd088caafd1e" providerId="ADAL" clId="{4B681971-52DB-4F66-A3F0-FAF922F3139A}" dt="2020-11-16T19:30:29.596" v="1831" actId="20577"/>
          <ac:spMkLst>
            <pc:docMk/>
            <pc:sldMk cId="2308373529" sldId="278"/>
            <ac:spMk id="4" creationId="{6DBD6944-DF13-425B-AD9B-AACF2B70BE15}"/>
          </ac:spMkLst>
        </pc:spChg>
      </pc:sldChg>
      <pc:sldChg chg="del">
        <pc:chgData name="Shany-Jonathan Carle" userId="f3064aa4-0a6d-49b0-8370-fd088caafd1e" providerId="ADAL" clId="{4B681971-52DB-4F66-A3F0-FAF922F3139A}" dt="2020-11-16T13:37:09.078" v="7" actId="47"/>
        <pc:sldMkLst>
          <pc:docMk/>
          <pc:sldMk cId="2590624946" sldId="278"/>
        </pc:sldMkLst>
      </pc:sldChg>
      <pc:sldChg chg="addSp delSp modSp new mod">
        <pc:chgData name="Shany-Jonathan Carle" userId="f3064aa4-0a6d-49b0-8370-fd088caafd1e" providerId="ADAL" clId="{4B681971-52DB-4F66-A3F0-FAF922F3139A}" dt="2020-11-16T19:39:02.686" v="1875" actId="1076"/>
        <pc:sldMkLst>
          <pc:docMk/>
          <pc:sldMk cId="1017882144" sldId="279"/>
        </pc:sldMkLst>
        <pc:spChg chg="mod">
          <ac:chgData name="Shany-Jonathan Carle" userId="f3064aa4-0a6d-49b0-8370-fd088caafd1e" providerId="ADAL" clId="{4B681971-52DB-4F66-A3F0-FAF922F3139A}" dt="2020-11-16T19:38:44.076" v="1863" actId="20577"/>
          <ac:spMkLst>
            <pc:docMk/>
            <pc:sldMk cId="1017882144" sldId="279"/>
            <ac:spMk id="2" creationId="{7B734AB1-3B5E-45FC-9EB7-BBA1527B6E7C}"/>
          </ac:spMkLst>
        </pc:spChg>
        <pc:spChg chg="del mod">
          <ac:chgData name="Shany-Jonathan Carle" userId="f3064aa4-0a6d-49b0-8370-fd088caafd1e" providerId="ADAL" clId="{4B681971-52DB-4F66-A3F0-FAF922F3139A}" dt="2020-11-16T19:38:46.459" v="1865"/>
          <ac:spMkLst>
            <pc:docMk/>
            <pc:sldMk cId="1017882144" sldId="279"/>
            <ac:spMk id="3" creationId="{D6A936A3-0614-4E64-A8BF-899A0953E513}"/>
          </ac:spMkLst>
        </pc:spChg>
        <pc:spChg chg="add mod">
          <ac:chgData name="Shany-Jonathan Carle" userId="f3064aa4-0a6d-49b0-8370-fd088caafd1e" providerId="ADAL" clId="{4B681971-52DB-4F66-A3F0-FAF922F3139A}" dt="2020-11-16T19:39:02.686" v="1875" actId="1076"/>
          <ac:spMkLst>
            <pc:docMk/>
            <pc:sldMk cId="1017882144" sldId="279"/>
            <ac:spMk id="4" creationId="{FE2FA88B-2506-4368-B88F-9241BBD54595}"/>
          </ac:spMkLst>
        </pc:spChg>
      </pc:sldChg>
      <pc:sldChg chg="del">
        <pc:chgData name="Shany-Jonathan Carle" userId="f3064aa4-0a6d-49b0-8370-fd088caafd1e" providerId="ADAL" clId="{4B681971-52DB-4F66-A3F0-FAF922F3139A}" dt="2020-11-16T13:37:09.078" v="7" actId="47"/>
        <pc:sldMkLst>
          <pc:docMk/>
          <pc:sldMk cId="1608138053" sldId="279"/>
        </pc:sldMkLst>
      </pc:sldChg>
      <pc:sldChg chg="addSp delSp modSp new mod setBg">
        <pc:chgData name="Shany-Jonathan Carle" userId="f3064aa4-0a6d-49b0-8370-fd088caafd1e" providerId="ADAL" clId="{4B681971-52DB-4F66-A3F0-FAF922F3139A}" dt="2020-11-16T19:46:45.344" v="1887" actId="26606"/>
        <pc:sldMkLst>
          <pc:docMk/>
          <pc:sldMk cId="1375674226" sldId="280"/>
        </pc:sldMkLst>
        <pc:spChg chg="del">
          <ac:chgData name="Shany-Jonathan Carle" userId="f3064aa4-0a6d-49b0-8370-fd088caafd1e" providerId="ADAL" clId="{4B681971-52DB-4F66-A3F0-FAF922F3139A}" dt="2020-11-16T19:46:31.698" v="1878" actId="478"/>
          <ac:spMkLst>
            <pc:docMk/>
            <pc:sldMk cId="1375674226" sldId="280"/>
            <ac:spMk id="2" creationId="{AD008EDF-F47F-470B-82A9-AC0CE520E97C}"/>
          </ac:spMkLst>
        </pc:spChg>
        <pc:spChg chg="del">
          <ac:chgData name="Shany-Jonathan Carle" userId="f3064aa4-0a6d-49b0-8370-fd088caafd1e" providerId="ADAL" clId="{4B681971-52DB-4F66-A3F0-FAF922F3139A}" dt="2020-11-16T19:46:29.259" v="1877" actId="478"/>
          <ac:spMkLst>
            <pc:docMk/>
            <pc:sldMk cId="1375674226" sldId="280"/>
            <ac:spMk id="3" creationId="{CDB4E400-ABDE-40E0-AF89-8A4E83C88B40}"/>
          </ac:spMkLst>
        </pc:spChg>
        <pc:spChg chg="add del">
          <ac:chgData name="Shany-Jonathan Carle" userId="f3064aa4-0a6d-49b0-8370-fd088caafd1e" providerId="ADAL" clId="{4B681971-52DB-4F66-A3F0-FAF922F3139A}" dt="2020-11-16T19:46:45.344" v="1887" actId="26606"/>
          <ac:spMkLst>
            <pc:docMk/>
            <pc:sldMk cId="1375674226" sldId="280"/>
            <ac:spMk id="7" creationId="{B670DBD5-770C-4383-9F54-5B86E86BD5BB}"/>
          </ac:spMkLst>
        </pc:spChg>
        <pc:spChg chg="add del">
          <ac:chgData name="Shany-Jonathan Carle" userId="f3064aa4-0a6d-49b0-8370-fd088caafd1e" providerId="ADAL" clId="{4B681971-52DB-4F66-A3F0-FAF922F3139A}" dt="2020-11-16T19:46:38.513" v="1881" actId="26606"/>
          <ac:spMkLst>
            <pc:docMk/>
            <pc:sldMk cId="1375674226" sldId="280"/>
            <ac:spMk id="10" creationId="{57845966-6EFC-468A-9CC7-BAB4B95854E7}"/>
          </ac:spMkLst>
        </pc:spChg>
        <pc:spChg chg="add del">
          <ac:chgData name="Shany-Jonathan Carle" userId="f3064aa4-0a6d-49b0-8370-fd088caafd1e" providerId="ADAL" clId="{4B681971-52DB-4F66-A3F0-FAF922F3139A}" dt="2020-11-16T19:46:38.513" v="1881" actId="26606"/>
          <ac:spMkLst>
            <pc:docMk/>
            <pc:sldMk cId="1375674226" sldId="280"/>
            <ac:spMk id="14" creationId="{ADAD1991-FFD1-4E94-ABAB-7560D33008E4}"/>
          </ac:spMkLst>
        </pc:spChg>
        <pc:spChg chg="add del">
          <ac:chgData name="Shany-Jonathan Carle" userId="f3064aa4-0a6d-49b0-8370-fd088caafd1e" providerId="ADAL" clId="{4B681971-52DB-4F66-A3F0-FAF922F3139A}" dt="2020-11-16T19:46:39.887" v="1883" actId="26606"/>
          <ac:spMkLst>
            <pc:docMk/>
            <pc:sldMk cId="1375674226" sldId="280"/>
            <ac:spMk id="16" creationId="{3783CA14-24A1-485C-8B30-D6A5D87987AD}"/>
          </ac:spMkLst>
        </pc:spChg>
        <pc:spChg chg="add del">
          <ac:chgData name="Shany-Jonathan Carle" userId="f3064aa4-0a6d-49b0-8370-fd088caafd1e" providerId="ADAL" clId="{4B681971-52DB-4F66-A3F0-FAF922F3139A}" dt="2020-11-16T19:46:39.887" v="1883" actId="26606"/>
          <ac:spMkLst>
            <pc:docMk/>
            <pc:sldMk cId="1375674226" sldId="280"/>
            <ac:spMk id="17" creationId="{F3060C83-F051-4F0E-ABAD-AA0DFC48B218}"/>
          </ac:spMkLst>
        </pc:spChg>
        <pc:spChg chg="add del">
          <ac:chgData name="Shany-Jonathan Carle" userId="f3064aa4-0a6d-49b0-8370-fd088caafd1e" providerId="ADAL" clId="{4B681971-52DB-4F66-A3F0-FAF922F3139A}" dt="2020-11-16T19:46:39.887" v="1883" actId="26606"/>
          <ac:spMkLst>
            <pc:docMk/>
            <pc:sldMk cId="1375674226" sldId="280"/>
            <ac:spMk id="18" creationId="{9A97C86A-04D6-40F7-AE84-31AB43E6A846}"/>
          </ac:spMkLst>
        </pc:spChg>
        <pc:spChg chg="add del">
          <ac:chgData name="Shany-Jonathan Carle" userId="f3064aa4-0a6d-49b0-8370-fd088caafd1e" providerId="ADAL" clId="{4B681971-52DB-4F66-A3F0-FAF922F3139A}" dt="2020-11-16T19:46:39.887" v="1883" actId="26606"/>
          <ac:spMkLst>
            <pc:docMk/>
            <pc:sldMk cId="1375674226" sldId="280"/>
            <ac:spMk id="19" creationId="{83C98ABE-055B-441F-B07E-44F97F083C39}"/>
          </ac:spMkLst>
        </pc:spChg>
        <pc:spChg chg="add del">
          <ac:chgData name="Shany-Jonathan Carle" userId="f3064aa4-0a6d-49b0-8370-fd088caafd1e" providerId="ADAL" clId="{4B681971-52DB-4F66-A3F0-FAF922F3139A}" dt="2020-11-16T19:46:39.887" v="1883" actId="26606"/>
          <ac:spMkLst>
            <pc:docMk/>
            <pc:sldMk cId="1375674226" sldId="280"/>
            <ac:spMk id="20" creationId="{FF9F2414-84E8-453E-B1F3-389FDE8192D9}"/>
          </ac:spMkLst>
        </pc:spChg>
        <pc:spChg chg="add del">
          <ac:chgData name="Shany-Jonathan Carle" userId="f3064aa4-0a6d-49b0-8370-fd088caafd1e" providerId="ADAL" clId="{4B681971-52DB-4F66-A3F0-FAF922F3139A}" dt="2020-11-16T19:46:39.887" v="1883" actId="26606"/>
          <ac:spMkLst>
            <pc:docMk/>
            <pc:sldMk cId="1375674226" sldId="280"/>
            <ac:spMk id="21" creationId="{29FDB030-9B49-4CED-8CCD-4D99382388AC}"/>
          </ac:spMkLst>
        </pc:spChg>
        <pc:spChg chg="add del">
          <ac:chgData name="Shany-Jonathan Carle" userId="f3064aa4-0a6d-49b0-8370-fd088caafd1e" providerId="ADAL" clId="{4B681971-52DB-4F66-A3F0-FAF922F3139A}" dt="2020-11-16T19:46:39.887" v="1883" actId="26606"/>
          <ac:spMkLst>
            <pc:docMk/>
            <pc:sldMk cId="1375674226" sldId="280"/>
            <ac:spMk id="22" creationId="{3ECA69A1-7536-43AC-85EF-C7106179F5ED}"/>
          </ac:spMkLst>
        </pc:spChg>
        <pc:picChg chg="add mod">
          <ac:chgData name="Shany-Jonathan Carle" userId="f3064aa4-0a6d-49b0-8370-fd088caafd1e" providerId="ADAL" clId="{4B681971-52DB-4F66-A3F0-FAF922F3139A}" dt="2020-11-16T19:46:45.344" v="1887" actId="26606"/>
          <ac:picMkLst>
            <pc:docMk/>
            <pc:sldMk cId="1375674226" sldId="280"/>
            <ac:picMk id="5" creationId="{F1929ADD-509A-41A3-B2B6-57CABA303273}"/>
          </ac:picMkLst>
        </pc:picChg>
        <pc:picChg chg="add del">
          <ac:chgData name="Shany-Jonathan Carle" userId="f3064aa4-0a6d-49b0-8370-fd088caafd1e" providerId="ADAL" clId="{4B681971-52DB-4F66-A3F0-FAF922F3139A}" dt="2020-11-16T19:46:38.513" v="1881" actId="26606"/>
          <ac:picMkLst>
            <pc:docMk/>
            <pc:sldMk cId="1375674226" sldId="280"/>
            <ac:picMk id="12" creationId="{75554383-98AF-4A47-BB65-705FAAA4BE6A}"/>
          </ac:picMkLst>
        </pc:picChg>
      </pc:sldChg>
      <pc:sldChg chg="del">
        <pc:chgData name="Shany-Jonathan Carle" userId="f3064aa4-0a6d-49b0-8370-fd088caafd1e" providerId="ADAL" clId="{4B681971-52DB-4F66-A3F0-FAF922F3139A}" dt="2020-11-16T13:37:09.078" v="7" actId="47"/>
        <pc:sldMkLst>
          <pc:docMk/>
          <pc:sldMk cId="2925678397" sldId="280"/>
        </pc:sldMkLst>
      </pc:sldChg>
      <pc:sldChg chg="del">
        <pc:chgData name="Shany-Jonathan Carle" userId="f3064aa4-0a6d-49b0-8370-fd088caafd1e" providerId="ADAL" clId="{4B681971-52DB-4F66-A3F0-FAF922F3139A}" dt="2020-11-16T13:37:09.078" v="7" actId="47"/>
        <pc:sldMkLst>
          <pc:docMk/>
          <pc:sldMk cId="959179876" sldId="281"/>
        </pc:sldMkLst>
      </pc:sldChg>
      <pc:sldChg chg="del">
        <pc:chgData name="Shany-Jonathan Carle" userId="f3064aa4-0a6d-49b0-8370-fd088caafd1e" providerId="ADAL" clId="{4B681971-52DB-4F66-A3F0-FAF922F3139A}" dt="2020-11-16T13:37:09.078" v="7" actId="47"/>
        <pc:sldMkLst>
          <pc:docMk/>
          <pc:sldMk cId="3776239337" sldId="282"/>
        </pc:sldMkLst>
      </pc:sldChg>
      <pc:sldChg chg="del">
        <pc:chgData name="Shany-Jonathan Carle" userId="f3064aa4-0a6d-49b0-8370-fd088caafd1e" providerId="ADAL" clId="{4B681971-52DB-4F66-A3F0-FAF922F3139A}" dt="2020-11-16T13:37:09.078" v="7" actId="47"/>
        <pc:sldMkLst>
          <pc:docMk/>
          <pc:sldMk cId="1893091161" sldId="283"/>
        </pc:sldMkLst>
      </pc:sldChg>
      <pc:sldChg chg="del">
        <pc:chgData name="Shany-Jonathan Carle" userId="f3064aa4-0a6d-49b0-8370-fd088caafd1e" providerId="ADAL" clId="{4B681971-52DB-4F66-A3F0-FAF922F3139A}" dt="2020-11-16T13:37:09.078" v="7" actId="47"/>
        <pc:sldMkLst>
          <pc:docMk/>
          <pc:sldMk cId="1583259179" sldId="284"/>
        </pc:sldMkLst>
      </pc:sldChg>
      <pc:sldChg chg="del">
        <pc:chgData name="Shany-Jonathan Carle" userId="f3064aa4-0a6d-49b0-8370-fd088caafd1e" providerId="ADAL" clId="{4B681971-52DB-4F66-A3F0-FAF922F3139A}" dt="2020-11-16T13:37:09.078" v="7" actId="47"/>
        <pc:sldMkLst>
          <pc:docMk/>
          <pc:sldMk cId="1306892360" sldId="285"/>
        </pc:sldMkLst>
      </pc:sldChg>
      <pc:sldChg chg="del">
        <pc:chgData name="Shany-Jonathan Carle" userId="f3064aa4-0a6d-49b0-8370-fd088caafd1e" providerId="ADAL" clId="{4B681971-52DB-4F66-A3F0-FAF922F3139A}" dt="2020-11-16T13:37:09.078" v="7" actId="47"/>
        <pc:sldMkLst>
          <pc:docMk/>
          <pc:sldMk cId="2269362715" sldId="286"/>
        </pc:sldMkLst>
      </pc:sldChg>
      <pc:sldChg chg="del">
        <pc:chgData name="Shany-Jonathan Carle" userId="f3064aa4-0a6d-49b0-8370-fd088caafd1e" providerId="ADAL" clId="{4B681971-52DB-4F66-A3F0-FAF922F3139A}" dt="2020-11-16T13:37:09.078" v="7" actId="47"/>
        <pc:sldMkLst>
          <pc:docMk/>
          <pc:sldMk cId="1312328575" sldId="287"/>
        </pc:sldMkLst>
      </pc:sldChg>
    </pc:docChg>
  </pc:docChgLst>
  <pc:docChgLst>
    <pc:chgData name="Shany-Jonathan Carle" userId="f3064aa4-0a6d-49b0-8370-fd088caafd1e" providerId="ADAL" clId="{10493DE7-14E1-4C00-AFDC-48512F0FBBD3}"/>
    <pc:docChg chg="custSel addSld modSld">
      <pc:chgData name="Shany-Jonathan Carle" userId="f3064aa4-0a6d-49b0-8370-fd088caafd1e" providerId="ADAL" clId="{10493DE7-14E1-4C00-AFDC-48512F0FBBD3}" dt="2022-12-05T13:01:02.720" v="123" actId="1076"/>
      <pc:docMkLst>
        <pc:docMk/>
      </pc:docMkLst>
      <pc:sldChg chg="addSp delSp modSp new mod">
        <pc:chgData name="Shany-Jonathan Carle" userId="f3064aa4-0a6d-49b0-8370-fd088caafd1e" providerId="ADAL" clId="{10493DE7-14E1-4C00-AFDC-48512F0FBBD3}" dt="2022-12-05T12:58:41.672" v="100" actId="20577"/>
        <pc:sldMkLst>
          <pc:docMk/>
          <pc:sldMk cId="1845852076" sldId="262"/>
        </pc:sldMkLst>
        <pc:spChg chg="mod">
          <ac:chgData name="Shany-Jonathan Carle" userId="f3064aa4-0a6d-49b0-8370-fd088caafd1e" providerId="ADAL" clId="{10493DE7-14E1-4C00-AFDC-48512F0FBBD3}" dt="2022-12-05T12:56:33.548" v="6" actId="20577"/>
          <ac:spMkLst>
            <pc:docMk/>
            <pc:sldMk cId="1845852076" sldId="262"/>
            <ac:spMk id="2" creationId="{049AB879-47FD-7288-A42C-0B6CA5D97DEF}"/>
          </ac:spMkLst>
        </pc:spChg>
        <pc:spChg chg="del">
          <ac:chgData name="Shany-Jonathan Carle" userId="f3064aa4-0a6d-49b0-8370-fd088caafd1e" providerId="ADAL" clId="{10493DE7-14E1-4C00-AFDC-48512F0FBBD3}" dt="2022-12-05T12:56:36.290" v="7" actId="478"/>
          <ac:spMkLst>
            <pc:docMk/>
            <pc:sldMk cId="1845852076" sldId="262"/>
            <ac:spMk id="3" creationId="{2EA4C634-1312-9846-A489-1A511215066B}"/>
          </ac:spMkLst>
        </pc:spChg>
        <pc:spChg chg="add del mod">
          <ac:chgData name="Shany-Jonathan Carle" userId="f3064aa4-0a6d-49b0-8370-fd088caafd1e" providerId="ADAL" clId="{10493DE7-14E1-4C00-AFDC-48512F0FBBD3}" dt="2022-12-05T12:58:22.556" v="56" actId="478"/>
          <ac:spMkLst>
            <pc:docMk/>
            <pc:sldMk cId="1845852076" sldId="262"/>
            <ac:spMk id="4" creationId="{229C4FF6-0A4F-03A4-D9B1-B4B36EC8475F}"/>
          </ac:spMkLst>
        </pc:spChg>
        <pc:spChg chg="add mod">
          <ac:chgData name="Shany-Jonathan Carle" userId="f3064aa4-0a6d-49b0-8370-fd088caafd1e" providerId="ADAL" clId="{10493DE7-14E1-4C00-AFDC-48512F0FBBD3}" dt="2022-12-05T12:58:41.672" v="100" actId="20577"/>
          <ac:spMkLst>
            <pc:docMk/>
            <pc:sldMk cId="1845852076" sldId="262"/>
            <ac:spMk id="5" creationId="{C50A48D9-3881-E9CE-3182-A7E6320707C4}"/>
          </ac:spMkLst>
        </pc:spChg>
      </pc:sldChg>
      <pc:sldChg chg="addSp delSp modSp add mod">
        <pc:chgData name="Shany-Jonathan Carle" userId="f3064aa4-0a6d-49b0-8370-fd088caafd1e" providerId="ADAL" clId="{10493DE7-14E1-4C00-AFDC-48512F0FBBD3}" dt="2022-12-05T13:01:02.720" v="123" actId="1076"/>
        <pc:sldMkLst>
          <pc:docMk/>
          <pc:sldMk cId="3764013402" sldId="263"/>
        </pc:sldMkLst>
        <pc:spChg chg="mod">
          <ac:chgData name="Shany-Jonathan Carle" userId="f3064aa4-0a6d-49b0-8370-fd088caafd1e" providerId="ADAL" clId="{10493DE7-14E1-4C00-AFDC-48512F0FBBD3}" dt="2022-12-05T12:59:10.676" v="113" actId="20577"/>
          <ac:spMkLst>
            <pc:docMk/>
            <pc:sldMk cId="3764013402" sldId="263"/>
            <ac:spMk id="2" creationId="{049AB879-47FD-7288-A42C-0B6CA5D97DEF}"/>
          </ac:spMkLst>
        </pc:spChg>
        <pc:spChg chg="add mod">
          <ac:chgData name="Shany-Jonathan Carle" userId="f3064aa4-0a6d-49b0-8370-fd088caafd1e" providerId="ADAL" clId="{10493DE7-14E1-4C00-AFDC-48512F0FBBD3}" dt="2022-12-05T13:01:02.720" v="123" actId="1076"/>
          <ac:spMkLst>
            <pc:docMk/>
            <pc:sldMk cId="3764013402" sldId="263"/>
            <ac:spMk id="3" creationId="{174C24B1-2160-6B96-7AEE-E81CCC7736C4}"/>
          </ac:spMkLst>
        </pc:spChg>
        <pc:spChg chg="del mod">
          <ac:chgData name="Shany-Jonathan Carle" userId="f3064aa4-0a6d-49b0-8370-fd088caafd1e" providerId="ADAL" clId="{10493DE7-14E1-4C00-AFDC-48512F0FBBD3}" dt="2022-12-05T13:00:43.709" v="114" actId="478"/>
          <ac:spMkLst>
            <pc:docMk/>
            <pc:sldMk cId="3764013402" sldId="263"/>
            <ac:spMk id="4" creationId="{229C4FF6-0A4F-03A4-D9B1-B4B36EC8475F}"/>
          </ac:spMkLst>
        </pc:spChg>
      </pc:sldChg>
    </pc:docChg>
  </pc:docChgLst>
  <pc:docChgLst>
    <pc:chgData name="Shany-Jonathan Carle" userId="f3064aa4-0a6d-49b0-8370-fd088caafd1e" providerId="ADAL" clId="{61DE9020-C719-4322-960D-DBCC6B3BE1B5}"/>
    <pc:docChg chg="undo custSel mod addSld delSld modSld sldOrd">
      <pc:chgData name="Shany-Jonathan Carle" userId="f3064aa4-0a6d-49b0-8370-fd088caafd1e" providerId="ADAL" clId="{61DE9020-C719-4322-960D-DBCC6B3BE1B5}" dt="2020-11-23T16:15:17.433" v="1934" actId="1076"/>
      <pc:docMkLst>
        <pc:docMk/>
      </pc:docMkLst>
      <pc:sldChg chg="modSp mod">
        <pc:chgData name="Shany-Jonathan Carle" userId="f3064aa4-0a6d-49b0-8370-fd088caafd1e" providerId="ADAL" clId="{61DE9020-C719-4322-960D-DBCC6B3BE1B5}" dt="2020-11-23T14:22:14.949" v="7" actId="20577"/>
        <pc:sldMkLst>
          <pc:docMk/>
          <pc:sldMk cId="954086509" sldId="256"/>
        </pc:sldMkLst>
        <pc:spChg chg="mod">
          <ac:chgData name="Shany-Jonathan Carle" userId="f3064aa4-0a6d-49b0-8370-fd088caafd1e" providerId="ADAL" clId="{61DE9020-C719-4322-960D-DBCC6B3BE1B5}" dt="2020-11-23T14:22:14.949" v="7" actId="20577"/>
          <ac:spMkLst>
            <pc:docMk/>
            <pc:sldMk cId="954086509" sldId="256"/>
            <ac:spMk id="2" creationId="{9EECDF2D-3639-4EE9-A4F1-0D9F3235A2AD}"/>
          </ac:spMkLst>
        </pc:spChg>
      </pc:sldChg>
      <pc:sldChg chg="addSp delSp modSp new mod">
        <pc:chgData name="Shany-Jonathan Carle" userId="f3064aa4-0a6d-49b0-8370-fd088caafd1e" providerId="ADAL" clId="{61DE9020-C719-4322-960D-DBCC6B3BE1B5}" dt="2020-11-23T15:51:19.424" v="1171" actId="123"/>
        <pc:sldMkLst>
          <pc:docMk/>
          <pc:sldMk cId="3130398196" sldId="257"/>
        </pc:sldMkLst>
        <pc:spChg chg="mod">
          <ac:chgData name="Shany-Jonathan Carle" userId="f3064aa4-0a6d-49b0-8370-fd088caafd1e" providerId="ADAL" clId="{61DE9020-C719-4322-960D-DBCC6B3BE1B5}" dt="2020-11-23T14:40:16.564" v="39" actId="20577"/>
          <ac:spMkLst>
            <pc:docMk/>
            <pc:sldMk cId="3130398196" sldId="257"/>
            <ac:spMk id="2" creationId="{0B844F5C-A9D4-4E09-8FFF-76B1BB3AE9AF}"/>
          </ac:spMkLst>
        </pc:spChg>
        <pc:spChg chg="del">
          <ac:chgData name="Shany-Jonathan Carle" userId="f3064aa4-0a6d-49b0-8370-fd088caafd1e" providerId="ADAL" clId="{61DE9020-C719-4322-960D-DBCC6B3BE1B5}" dt="2020-11-23T14:40:20.798" v="40" actId="478"/>
          <ac:spMkLst>
            <pc:docMk/>
            <pc:sldMk cId="3130398196" sldId="257"/>
            <ac:spMk id="3" creationId="{EF314256-5DCC-4906-B1EA-F124BA3628DD}"/>
          </ac:spMkLst>
        </pc:spChg>
        <pc:spChg chg="add mod">
          <ac:chgData name="Shany-Jonathan Carle" userId="f3064aa4-0a6d-49b0-8370-fd088caafd1e" providerId="ADAL" clId="{61DE9020-C719-4322-960D-DBCC6B3BE1B5}" dt="2020-11-23T14:48:55.736" v="679" actId="20577"/>
          <ac:spMkLst>
            <pc:docMk/>
            <pc:sldMk cId="3130398196" sldId="257"/>
            <ac:spMk id="5" creationId="{23E4AFDF-BC82-4046-B3C9-924370E289FE}"/>
          </ac:spMkLst>
        </pc:spChg>
        <pc:spChg chg="add mod">
          <ac:chgData name="Shany-Jonathan Carle" userId="f3064aa4-0a6d-49b0-8370-fd088caafd1e" providerId="ADAL" clId="{61DE9020-C719-4322-960D-DBCC6B3BE1B5}" dt="2020-11-23T15:51:19.424" v="1171" actId="123"/>
          <ac:spMkLst>
            <pc:docMk/>
            <pc:sldMk cId="3130398196" sldId="257"/>
            <ac:spMk id="6" creationId="{F85A08E1-83DD-4527-BD6D-EA6B1172EC30}"/>
          </ac:spMkLst>
        </pc:spChg>
        <pc:spChg chg="add mod">
          <ac:chgData name="Shany-Jonathan Carle" userId="f3064aa4-0a6d-49b0-8370-fd088caafd1e" providerId="ADAL" clId="{61DE9020-C719-4322-960D-DBCC6B3BE1B5}" dt="2020-11-23T14:49:04.339" v="688" actId="20577"/>
          <ac:spMkLst>
            <pc:docMk/>
            <pc:sldMk cId="3130398196" sldId="257"/>
            <ac:spMk id="8" creationId="{E925360A-6C9D-4C18-84B2-59BC118E18EE}"/>
          </ac:spMkLst>
        </pc:spChg>
      </pc:sldChg>
      <pc:sldChg chg="del">
        <pc:chgData name="Shany-Jonathan Carle" userId="f3064aa4-0a6d-49b0-8370-fd088caafd1e" providerId="ADAL" clId="{61DE9020-C719-4322-960D-DBCC6B3BE1B5}" dt="2020-11-23T14:22:28.572" v="8" actId="47"/>
        <pc:sldMkLst>
          <pc:docMk/>
          <pc:sldMk cId="4086818338" sldId="257"/>
        </pc:sldMkLst>
      </pc:sldChg>
      <pc:sldChg chg="addSp modSp new mod">
        <pc:chgData name="Shany-Jonathan Carle" userId="f3064aa4-0a6d-49b0-8370-fd088caafd1e" providerId="ADAL" clId="{61DE9020-C719-4322-960D-DBCC6B3BE1B5}" dt="2020-11-23T14:48:43.817" v="663" actId="1076"/>
        <pc:sldMkLst>
          <pc:docMk/>
          <pc:sldMk cId="2025582328" sldId="258"/>
        </pc:sldMkLst>
        <pc:spChg chg="mod">
          <ac:chgData name="Shany-Jonathan Carle" userId="f3064aa4-0a6d-49b0-8370-fd088caafd1e" providerId="ADAL" clId="{61DE9020-C719-4322-960D-DBCC6B3BE1B5}" dt="2020-11-23T14:44:04.258" v="480" actId="20577"/>
          <ac:spMkLst>
            <pc:docMk/>
            <pc:sldMk cId="2025582328" sldId="258"/>
            <ac:spMk id="2" creationId="{1626ACC9-3E6A-4B5A-AD1F-F48EF699738B}"/>
          </ac:spMkLst>
        </pc:spChg>
        <pc:spChg chg="mod">
          <ac:chgData name="Shany-Jonathan Carle" userId="f3064aa4-0a6d-49b0-8370-fd088caafd1e" providerId="ADAL" clId="{61DE9020-C719-4322-960D-DBCC6B3BE1B5}" dt="2020-11-23T14:44:32.859" v="659" actId="20577"/>
          <ac:spMkLst>
            <pc:docMk/>
            <pc:sldMk cId="2025582328" sldId="258"/>
            <ac:spMk id="3" creationId="{6CBF04AB-3BB8-4B06-9AE3-7D422F9A3505}"/>
          </ac:spMkLst>
        </pc:spChg>
        <pc:spChg chg="add mod">
          <ac:chgData name="Shany-Jonathan Carle" userId="f3064aa4-0a6d-49b0-8370-fd088caafd1e" providerId="ADAL" clId="{61DE9020-C719-4322-960D-DBCC6B3BE1B5}" dt="2020-11-23T14:48:43.817" v="663" actId="1076"/>
          <ac:spMkLst>
            <pc:docMk/>
            <pc:sldMk cId="2025582328" sldId="258"/>
            <ac:spMk id="5" creationId="{D7BD8D12-1E00-40F8-A145-2AB62CB17143}"/>
          </ac:spMkLst>
        </pc:spChg>
      </pc:sldChg>
      <pc:sldChg chg="del">
        <pc:chgData name="Shany-Jonathan Carle" userId="f3064aa4-0a6d-49b0-8370-fd088caafd1e" providerId="ADAL" clId="{61DE9020-C719-4322-960D-DBCC6B3BE1B5}" dt="2020-11-23T14:22:28.572" v="8" actId="47"/>
        <pc:sldMkLst>
          <pc:docMk/>
          <pc:sldMk cId="2393349845" sldId="258"/>
        </pc:sldMkLst>
      </pc:sldChg>
      <pc:sldChg chg="addSp modSp new mod">
        <pc:chgData name="Shany-Jonathan Carle" userId="f3064aa4-0a6d-49b0-8370-fd088caafd1e" providerId="ADAL" clId="{61DE9020-C719-4322-960D-DBCC6B3BE1B5}" dt="2020-11-23T14:52:36.765" v="939" actId="20577"/>
        <pc:sldMkLst>
          <pc:docMk/>
          <pc:sldMk cId="503941818" sldId="259"/>
        </pc:sldMkLst>
        <pc:spChg chg="mod">
          <ac:chgData name="Shany-Jonathan Carle" userId="f3064aa4-0a6d-49b0-8370-fd088caafd1e" providerId="ADAL" clId="{61DE9020-C719-4322-960D-DBCC6B3BE1B5}" dt="2020-11-23T14:52:36.765" v="939" actId="20577"/>
          <ac:spMkLst>
            <pc:docMk/>
            <pc:sldMk cId="503941818" sldId="259"/>
            <ac:spMk id="2" creationId="{CB05ABE7-3C3D-411F-AB9B-DF98270F61CC}"/>
          </ac:spMkLst>
        </pc:spChg>
        <pc:spChg chg="mod">
          <ac:chgData name="Shany-Jonathan Carle" userId="f3064aa4-0a6d-49b0-8370-fd088caafd1e" providerId="ADAL" clId="{61DE9020-C719-4322-960D-DBCC6B3BE1B5}" dt="2020-11-23T14:50:13.922" v="920" actId="123"/>
          <ac:spMkLst>
            <pc:docMk/>
            <pc:sldMk cId="503941818" sldId="259"/>
            <ac:spMk id="3" creationId="{BB6FD672-2427-4A68-8BA4-43AEFA1EDE35}"/>
          </ac:spMkLst>
        </pc:spChg>
        <pc:spChg chg="add mod">
          <ac:chgData name="Shany-Jonathan Carle" userId="f3064aa4-0a6d-49b0-8370-fd088caafd1e" providerId="ADAL" clId="{61DE9020-C719-4322-960D-DBCC6B3BE1B5}" dt="2020-11-23T14:52:20.788" v="924" actId="1076"/>
          <ac:spMkLst>
            <pc:docMk/>
            <pc:sldMk cId="503941818" sldId="259"/>
            <ac:spMk id="5" creationId="{C52D1710-B12D-48DA-B9BD-E3D01417787F}"/>
          </ac:spMkLst>
        </pc:spChg>
      </pc:sldChg>
      <pc:sldChg chg="del">
        <pc:chgData name="Shany-Jonathan Carle" userId="f3064aa4-0a6d-49b0-8370-fd088caafd1e" providerId="ADAL" clId="{61DE9020-C719-4322-960D-DBCC6B3BE1B5}" dt="2020-11-23T14:22:28.572" v="8" actId="47"/>
        <pc:sldMkLst>
          <pc:docMk/>
          <pc:sldMk cId="1830981414" sldId="259"/>
        </pc:sldMkLst>
      </pc:sldChg>
      <pc:sldChg chg="del">
        <pc:chgData name="Shany-Jonathan Carle" userId="f3064aa4-0a6d-49b0-8370-fd088caafd1e" providerId="ADAL" clId="{61DE9020-C719-4322-960D-DBCC6B3BE1B5}" dt="2020-11-23T14:22:28.572" v="8" actId="47"/>
        <pc:sldMkLst>
          <pc:docMk/>
          <pc:sldMk cId="1235347159" sldId="260"/>
        </pc:sldMkLst>
      </pc:sldChg>
      <pc:sldChg chg="addSp delSp modSp new mod">
        <pc:chgData name="Shany-Jonathan Carle" userId="f3064aa4-0a6d-49b0-8370-fd088caafd1e" providerId="ADAL" clId="{61DE9020-C719-4322-960D-DBCC6B3BE1B5}" dt="2020-11-23T14:53:18.088" v="980" actId="313"/>
        <pc:sldMkLst>
          <pc:docMk/>
          <pc:sldMk cId="2070795594" sldId="260"/>
        </pc:sldMkLst>
        <pc:spChg chg="mod">
          <ac:chgData name="Shany-Jonathan Carle" userId="f3064aa4-0a6d-49b0-8370-fd088caafd1e" providerId="ADAL" clId="{61DE9020-C719-4322-960D-DBCC6B3BE1B5}" dt="2020-11-23T14:53:18.088" v="980" actId="313"/>
          <ac:spMkLst>
            <pc:docMk/>
            <pc:sldMk cId="2070795594" sldId="260"/>
            <ac:spMk id="2" creationId="{0437ABB2-6949-4E10-A3D3-4A9243E7B987}"/>
          </ac:spMkLst>
        </pc:spChg>
        <pc:spChg chg="del mod">
          <ac:chgData name="Shany-Jonathan Carle" userId="f3064aa4-0a6d-49b0-8370-fd088caafd1e" providerId="ADAL" clId="{61DE9020-C719-4322-960D-DBCC6B3BE1B5}" dt="2020-11-23T14:52:50.289" v="970" actId="478"/>
          <ac:spMkLst>
            <pc:docMk/>
            <pc:sldMk cId="2070795594" sldId="260"/>
            <ac:spMk id="3" creationId="{24117EFD-C0A0-4478-B99F-56EDD13EDE29}"/>
          </ac:spMkLst>
        </pc:spChg>
        <pc:spChg chg="add mod">
          <ac:chgData name="Shany-Jonathan Carle" userId="f3064aa4-0a6d-49b0-8370-fd088caafd1e" providerId="ADAL" clId="{61DE9020-C719-4322-960D-DBCC6B3BE1B5}" dt="2020-11-23T14:53:16.040" v="979" actId="1076"/>
          <ac:spMkLst>
            <pc:docMk/>
            <pc:sldMk cId="2070795594" sldId="260"/>
            <ac:spMk id="5" creationId="{118AF3C9-D7FD-45AE-B536-D6DE0FC22340}"/>
          </ac:spMkLst>
        </pc:spChg>
      </pc:sldChg>
      <pc:sldChg chg="addSp modSp new mod">
        <pc:chgData name="Shany-Jonathan Carle" userId="f3064aa4-0a6d-49b0-8370-fd088caafd1e" providerId="ADAL" clId="{61DE9020-C719-4322-960D-DBCC6B3BE1B5}" dt="2020-11-23T14:56:54.248" v="1044" actId="14100"/>
        <pc:sldMkLst>
          <pc:docMk/>
          <pc:sldMk cId="4202467086" sldId="261"/>
        </pc:sldMkLst>
        <pc:spChg chg="mod">
          <ac:chgData name="Shany-Jonathan Carle" userId="f3064aa4-0a6d-49b0-8370-fd088caafd1e" providerId="ADAL" clId="{61DE9020-C719-4322-960D-DBCC6B3BE1B5}" dt="2020-11-23T14:53:28.701" v="987" actId="20577"/>
          <ac:spMkLst>
            <pc:docMk/>
            <pc:sldMk cId="4202467086" sldId="261"/>
            <ac:spMk id="2" creationId="{D406EF6E-1C15-4694-A2AB-05CA970691B5}"/>
          </ac:spMkLst>
        </pc:spChg>
        <pc:spChg chg="mod">
          <ac:chgData name="Shany-Jonathan Carle" userId="f3064aa4-0a6d-49b0-8370-fd088caafd1e" providerId="ADAL" clId="{61DE9020-C719-4322-960D-DBCC6B3BE1B5}" dt="2020-11-23T14:56:54.248" v="1044" actId="14100"/>
          <ac:spMkLst>
            <pc:docMk/>
            <pc:sldMk cId="4202467086" sldId="261"/>
            <ac:spMk id="3" creationId="{51FF0C04-B599-487A-821F-D757255F05CA}"/>
          </ac:spMkLst>
        </pc:spChg>
        <pc:spChg chg="add mod">
          <ac:chgData name="Shany-Jonathan Carle" userId="f3064aa4-0a6d-49b0-8370-fd088caafd1e" providerId="ADAL" clId="{61DE9020-C719-4322-960D-DBCC6B3BE1B5}" dt="2020-11-23T14:56:48.629" v="1043" actId="1076"/>
          <ac:spMkLst>
            <pc:docMk/>
            <pc:sldMk cId="4202467086" sldId="261"/>
            <ac:spMk id="5" creationId="{A432576C-8775-4504-BA1B-2DFBC128D8E3}"/>
          </ac:spMkLst>
        </pc:spChg>
      </pc:sldChg>
      <pc:sldChg chg="addSp delSp modSp new mod">
        <pc:chgData name="Shany-Jonathan Carle" userId="f3064aa4-0a6d-49b0-8370-fd088caafd1e" providerId="ADAL" clId="{61DE9020-C719-4322-960D-DBCC6B3BE1B5}" dt="2020-11-23T16:15:17.433" v="1934" actId="1076"/>
        <pc:sldMkLst>
          <pc:docMk/>
          <pc:sldMk cId="1857100294" sldId="262"/>
        </pc:sldMkLst>
        <pc:spChg chg="mod">
          <ac:chgData name="Shany-Jonathan Carle" userId="f3064aa4-0a6d-49b0-8370-fd088caafd1e" providerId="ADAL" clId="{61DE9020-C719-4322-960D-DBCC6B3BE1B5}" dt="2020-11-23T15:11:16.209" v="1092" actId="1076"/>
          <ac:spMkLst>
            <pc:docMk/>
            <pc:sldMk cId="1857100294" sldId="262"/>
            <ac:spMk id="2" creationId="{3F33AEA2-FAC5-4869-943A-B9F9A4AFB59D}"/>
          </ac:spMkLst>
        </pc:spChg>
        <pc:spChg chg="del">
          <ac:chgData name="Shany-Jonathan Carle" userId="f3064aa4-0a6d-49b0-8370-fd088caafd1e" providerId="ADAL" clId="{61DE9020-C719-4322-960D-DBCC6B3BE1B5}" dt="2020-11-23T15:10:31.714" v="1083" actId="478"/>
          <ac:spMkLst>
            <pc:docMk/>
            <pc:sldMk cId="1857100294" sldId="262"/>
            <ac:spMk id="3" creationId="{E1D8B55A-9101-443C-83DA-45CBE7397BE9}"/>
          </ac:spMkLst>
        </pc:spChg>
        <pc:spChg chg="add del mod">
          <ac:chgData name="Shany-Jonathan Carle" userId="f3064aa4-0a6d-49b0-8370-fd088caafd1e" providerId="ADAL" clId="{61DE9020-C719-4322-960D-DBCC6B3BE1B5}" dt="2020-11-23T16:14:56.414" v="1927" actId="478"/>
          <ac:spMkLst>
            <pc:docMk/>
            <pc:sldMk cId="1857100294" sldId="262"/>
            <ac:spMk id="5" creationId="{40E22D4E-A2EF-4394-9761-DF819A0A4F9F}"/>
          </ac:spMkLst>
        </pc:spChg>
        <pc:spChg chg="add del">
          <ac:chgData name="Shany-Jonathan Carle" userId="f3064aa4-0a6d-49b0-8370-fd088caafd1e" providerId="ADAL" clId="{61DE9020-C719-4322-960D-DBCC6B3BE1B5}" dt="2020-11-23T15:12:34.894" v="1097" actId="22"/>
          <ac:spMkLst>
            <pc:docMk/>
            <pc:sldMk cId="1857100294" sldId="262"/>
            <ac:spMk id="7" creationId="{E0337524-22DB-4FA9-9768-2FE5EB4F4428}"/>
          </ac:spMkLst>
        </pc:spChg>
        <pc:spChg chg="add mod">
          <ac:chgData name="Shany-Jonathan Carle" userId="f3064aa4-0a6d-49b0-8370-fd088caafd1e" providerId="ADAL" clId="{61DE9020-C719-4322-960D-DBCC6B3BE1B5}" dt="2020-11-23T16:15:17.433" v="1934" actId="1076"/>
          <ac:spMkLst>
            <pc:docMk/>
            <pc:sldMk cId="1857100294" sldId="262"/>
            <ac:spMk id="9" creationId="{D6C22544-275D-49D9-B0AB-E1F0D4A3AF0E}"/>
          </ac:spMkLst>
        </pc:spChg>
      </pc:sldChg>
      <pc:sldChg chg="del">
        <pc:chgData name="Shany-Jonathan Carle" userId="f3064aa4-0a6d-49b0-8370-fd088caafd1e" providerId="ADAL" clId="{61DE9020-C719-4322-960D-DBCC6B3BE1B5}" dt="2020-11-23T14:22:28.572" v="8" actId="47"/>
        <pc:sldMkLst>
          <pc:docMk/>
          <pc:sldMk cId="3361965861" sldId="262"/>
        </pc:sldMkLst>
      </pc:sldChg>
      <pc:sldChg chg="addSp delSp modSp new mod">
        <pc:chgData name="Shany-Jonathan Carle" userId="f3064aa4-0a6d-49b0-8370-fd088caafd1e" providerId="ADAL" clId="{61DE9020-C719-4322-960D-DBCC6B3BE1B5}" dt="2020-11-23T15:52:43.434" v="1220" actId="14100"/>
        <pc:sldMkLst>
          <pc:docMk/>
          <pc:sldMk cId="1582361355" sldId="263"/>
        </pc:sldMkLst>
        <pc:spChg chg="mod">
          <ac:chgData name="Shany-Jonathan Carle" userId="f3064aa4-0a6d-49b0-8370-fd088caafd1e" providerId="ADAL" clId="{61DE9020-C719-4322-960D-DBCC6B3BE1B5}" dt="2020-11-23T15:52:17.487" v="1216" actId="20577"/>
          <ac:spMkLst>
            <pc:docMk/>
            <pc:sldMk cId="1582361355" sldId="263"/>
            <ac:spMk id="2" creationId="{0501BE88-4D7B-45C1-B8A3-B263C53875D9}"/>
          </ac:spMkLst>
        </pc:spChg>
        <pc:spChg chg="del">
          <ac:chgData name="Shany-Jonathan Carle" userId="f3064aa4-0a6d-49b0-8370-fd088caafd1e" providerId="ADAL" clId="{61DE9020-C719-4322-960D-DBCC6B3BE1B5}" dt="2020-11-23T15:52:19.506" v="1217" actId="478"/>
          <ac:spMkLst>
            <pc:docMk/>
            <pc:sldMk cId="1582361355" sldId="263"/>
            <ac:spMk id="3" creationId="{72403B1F-B835-4818-96C3-01107E63790C}"/>
          </ac:spMkLst>
        </pc:spChg>
        <pc:spChg chg="add mod">
          <ac:chgData name="Shany-Jonathan Carle" userId="f3064aa4-0a6d-49b0-8370-fd088caafd1e" providerId="ADAL" clId="{61DE9020-C719-4322-960D-DBCC6B3BE1B5}" dt="2020-11-23T15:52:43.434" v="1220" actId="14100"/>
          <ac:spMkLst>
            <pc:docMk/>
            <pc:sldMk cId="1582361355" sldId="263"/>
            <ac:spMk id="5" creationId="{5F1A419A-55E4-4296-8109-A2D77E2AB989}"/>
          </ac:spMkLst>
        </pc:spChg>
      </pc:sldChg>
      <pc:sldChg chg="del">
        <pc:chgData name="Shany-Jonathan Carle" userId="f3064aa4-0a6d-49b0-8370-fd088caafd1e" providerId="ADAL" clId="{61DE9020-C719-4322-960D-DBCC6B3BE1B5}" dt="2020-11-23T14:22:28.572" v="8" actId="47"/>
        <pc:sldMkLst>
          <pc:docMk/>
          <pc:sldMk cId="3433419170" sldId="263"/>
        </pc:sldMkLst>
      </pc:sldChg>
      <pc:sldChg chg="addSp delSp modSp new mod">
        <pc:chgData name="Shany-Jonathan Carle" userId="f3064aa4-0a6d-49b0-8370-fd088caafd1e" providerId="ADAL" clId="{61DE9020-C719-4322-960D-DBCC6B3BE1B5}" dt="2020-11-23T15:53:57.508" v="1267" actId="14100"/>
        <pc:sldMkLst>
          <pc:docMk/>
          <pc:sldMk cId="375853912" sldId="264"/>
        </pc:sldMkLst>
        <pc:spChg chg="mod">
          <ac:chgData name="Shany-Jonathan Carle" userId="f3064aa4-0a6d-49b0-8370-fd088caafd1e" providerId="ADAL" clId="{61DE9020-C719-4322-960D-DBCC6B3BE1B5}" dt="2020-11-23T15:53:57.508" v="1267" actId="14100"/>
          <ac:spMkLst>
            <pc:docMk/>
            <pc:sldMk cId="375853912" sldId="264"/>
            <ac:spMk id="2" creationId="{18D84990-BF5D-4F48-A467-35089287BAF9}"/>
          </ac:spMkLst>
        </pc:spChg>
        <pc:spChg chg="del">
          <ac:chgData name="Shany-Jonathan Carle" userId="f3064aa4-0a6d-49b0-8370-fd088caafd1e" providerId="ADAL" clId="{61DE9020-C719-4322-960D-DBCC6B3BE1B5}" dt="2020-11-23T15:53:20.767" v="1258" actId="478"/>
          <ac:spMkLst>
            <pc:docMk/>
            <pc:sldMk cId="375853912" sldId="264"/>
            <ac:spMk id="3" creationId="{02AFF7D8-CE54-4B6B-B314-791DE62A2A65}"/>
          </ac:spMkLst>
        </pc:spChg>
        <pc:spChg chg="add mod">
          <ac:chgData name="Shany-Jonathan Carle" userId="f3064aa4-0a6d-49b0-8370-fd088caafd1e" providerId="ADAL" clId="{61DE9020-C719-4322-960D-DBCC6B3BE1B5}" dt="2020-11-23T15:53:47.189" v="1265" actId="404"/>
          <ac:spMkLst>
            <pc:docMk/>
            <pc:sldMk cId="375853912" sldId="264"/>
            <ac:spMk id="5" creationId="{D3C4AF00-14D1-4D32-8D0F-8FD77340B4CE}"/>
          </ac:spMkLst>
        </pc:spChg>
      </pc:sldChg>
      <pc:sldChg chg="del">
        <pc:chgData name="Shany-Jonathan Carle" userId="f3064aa4-0a6d-49b0-8370-fd088caafd1e" providerId="ADAL" clId="{61DE9020-C719-4322-960D-DBCC6B3BE1B5}" dt="2020-11-23T14:22:28.572" v="8" actId="47"/>
        <pc:sldMkLst>
          <pc:docMk/>
          <pc:sldMk cId="3513975918" sldId="264"/>
        </pc:sldMkLst>
      </pc:sldChg>
      <pc:sldChg chg="del">
        <pc:chgData name="Shany-Jonathan Carle" userId="f3064aa4-0a6d-49b0-8370-fd088caafd1e" providerId="ADAL" clId="{61DE9020-C719-4322-960D-DBCC6B3BE1B5}" dt="2020-11-23T14:22:28.572" v="8" actId="47"/>
        <pc:sldMkLst>
          <pc:docMk/>
          <pc:sldMk cId="429938788" sldId="265"/>
        </pc:sldMkLst>
      </pc:sldChg>
      <pc:sldChg chg="addSp delSp modSp new mod setBg">
        <pc:chgData name="Shany-Jonathan Carle" userId="f3064aa4-0a6d-49b0-8370-fd088caafd1e" providerId="ADAL" clId="{61DE9020-C719-4322-960D-DBCC6B3BE1B5}" dt="2020-11-23T15:56:07.625" v="1315" actId="20577"/>
        <pc:sldMkLst>
          <pc:docMk/>
          <pc:sldMk cId="609419092" sldId="265"/>
        </pc:sldMkLst>
        <pc:spChg chg="mod">
          <ac:chgData name="Shany-Jonathan Carle" userId="f3064aa4-0a6d-49b0-8370-fd088caafd1e" providerId="ADAL" clId="{61DE9020-C719-4322-960D-DBCC6B3BE1B5}" dt="2020-11-23T15:56:07.625" v="1315" actId="20577"/>
          <ac:spMkLst>
            <pc:docMk/>
            <pc:sldMk cId="609419092" sldId="265"/>
            <ac:spMk id="2" creationId="{3DA3B8E2-7576-48D4-A7E2-F363F7666844}"/>
          </ac:spMkLst>
        </pc:spChg>
        <pc:spChg chg="del">
          <ac:chgData name="Shany-Jonathan Carle" userId="f3064aa4-0a6d-49b0-8370-fd088caafd1e" providerId="ADAL" clId="{61DE9020-C719-4322-960D-DBCC6B3BE1B5}" dt="2020-11-23T15:54:08.300" v="1277" actId="478"/>
          <ac:spMkLst>
            <pc:docMk/>
            <pc:sldMk cId="609419092" sldId="265"/>
            <ac:spMk id="3" creationId="{9FC27562-AF67-466F-9FEA-55F9461C0D28}"/>
          </ac:spMkLst>
        </pc:spChg>
        <pc:spChg chg="add del">
          <ac:chgData name="Shany-Jonathan Carle" userId="f3064aa4-0a6d-49b0-8370-fd088caafd1e" providerId="ADAL" clId="{61DE9020-C719-4322-960D-DBCC6B3BE1B5}" dt="2020-11-23T15:55:13.130" v="1282" actId="26606"/>
          <ac:spMkLst>
            <pc:docMk/>
            <pc:sldMk cId="609419092" sldId="265"/>
            <ac:spMk id="10" creationId="{7F357D35-3E3E-4EC7-B3AE-C106ABB7DC68}"/>
          </ac:spMkLst>
        </pc:spChg>
        <pc:spChg chg="add del">
          <ac:chgData name="Shany-Jonathan Carle" userId="f3064aa4-0a6d-49b0-8370-fd088caafd1e" providerId="ADAL" clId="{61DE9020-C719-4322-960D-DBCC6B3BE1B5}" dt="2020-11-23T15:55:13.130" v="1282" actId="26606"/>
          <ac:spMkLst>
            <pc:docMk/>
            <pc:sldMk cId="609419092" sldId="265"/>
            <ac:spMk id="12" creationId="{9334D921-DCE6-4D92-987F-D98C93F1CBD7}"/>
          </ac:spMkLst>
        </pc:spChg>
        <pc:spChg chg="add del">
          <ac:chgData name="Shany-Jonathan Carle" userId="f3064aa4-0a6d-49b0-8370-fd088caafd1e" providerId="ADAL" clId="{61DE9020-C719-4322-960D-DBCC6B3BE1B5}" dt="2020-11-23T15:55:13.130" v="1282" actId="26606"/>
          <ac:spMkLst>
            <pc:docMk/>
            <pc:sldMk cId="609419092" sldId="265"/>
            <ac:spMk id="14" creationId="{DE4D942F-489D-4A7B-8983-942543481B69}"/>
          </ac:spMkLst>
        </pc:spChg>
        <pc:spChg chg="add del">
          <ac:chgData name="Shany-Jonathan Carle" userId="f3064aa4-0a6d-49b0-8370-fd088caafd1e" providerId="ADAL" clId="{61DE9020-C719-4322-960D-DBCC6B3BE1B5}" dt="2020-11-23T15:55:13.130" v="1282" actId="26606"/>
          <ac:spMkLst>
            <pc:docMk/>
            <pc:sldMk cId="609419092" sldId="265"/>
            <ac:spMk id="18" creationId="{593BD913-0EB6-48A4-B22A-6A4DE089854B}"/>
          </ac:spMkLst>
        </pc:spChg>
        <pc:picChg chg="add mod">
          <ac:chgData name="Shany-Jonathan Carle" userId="f3064aa4-0a6d-49b0-8370-fd088caafd1e" providerId="ADAL" clId="{61DE9020-C719-4322-960D-DBCC6B3BE1B5}" dt="2020-11-23T15:55:13.130" v="1282" actId="26606"/>
          <ac:picMkLst>
            <pc:docMk/>
            <pc:sldMk cId="609419092" sldId="265"/>
            <ac:picMk id="5" creationId="{8EDFEC14-A023-41DE-9FD3-7D22957DE178}"/>
          </ac:picMkLst>
        </pc:picChg>
        <pc:cxnChg chg="add del">
          <ac:chgData name="Shany-Jonathan Carle" userId="f3064aa4-0a6d-49b0-8370-fd088caafd1e" providerId="ADAL" clId="{61DE9020-C719-4322-960D-DBCC6B3BE1B5}" dt="2020-11-23T15:55:13.130" v="1282" actId="26606"/>
          <ac:cxnSpMkLst>
            <pc:docMk/>
            <pc:sldMk cId="609419092" sldId="265"/>
            <ac:cxnSpMk id="16" creationId="{E8F0F547-5526-40CC-8397-442101C26B40}"/>
          </ac:cxnSpMkLst>
        </pc:cxnChg>
      </pc:sldChg>
      <pc:sldChg chg="del">
        <pc:chgData name="Shany-Jonathan Carle" userId="f3064aa4-0a6d-49b0-8370-fd088caafd1e" providerId="ADAL" clId="{61DE9020-C719-4322-960D-DBCC6B3BE1B5}" dt="2020-11-23T14:22:28.572" v="8" actId="47"/>
        <pc:sldMkLst>
          <pc:docMk/>
          <pc:sldMk cId="1681769625" sldId="266"/>
        </pc:sldMkLst>
      </pc:sldChg>
      <pc:sldChg chg="addSp delSp modSp new mod">
        <pc:chgData name="Shany-Jonathan Carle" userId="f3064aa4-0a6d-49b0-8370-fd088caafd1e" providerId="ADAL" clId="{61DE9020-C719-4322-960D-DBCC6B3BE1B5}" dt="2020-11-23T15:55:58.635" v="1304" actId="20577"/>
        <pc:sldMkLst>
          <pc:docMk/>
          <pc:sldMk cId="3688486315" sldId="266"/>
        </pc:sldMkLst>
        <pc:spChg chg="mod">
          <ac:chgData name="Shany-Jonathan Carle" userId="f3064aa4-0a6d-49b0-8370-fd088caafd1e" providerId="ADAL" clId="{61DE9020-C719-4322-960D-DBCC6B3BE1B5}" dt="2020-11-23T15:55:58.635" v="1304" actId="20577"/>
          <ac:spMkLst>
            <pc:docMk/>
            <pc:sldMk cId="3688486315" sldId="266"/>
            <ac:spMk id="2" creationId="{93B6D8EA-8893-402F-BF21-0418A392150A}"/>
          </ac:spMkLst>
        </pc:spChg>
        <pc:spChg chg="del">
          <ac:chgData name="Shany-Jonathan Carle" userId="f3064aa4-0a6d-49b0-8370-fd088caafd1e" providerId="ADAL" clId="{61DE9020-C719-4322-960D-DBCC6B3BE1B5}" dt="2020-11-23T15:55:50.731" v="1292" actId="478"/>
          <ac:spMkLst>
            <pc:docMk/>
            <pc:sldMk cId="3688486315" sldId="266"/>
            <ac:spMk id="3" creationId="{304A9AF8-902E-4766-B22D-40C06B83EEDE}"/>
          </ac:spMkLst>
        </pc:spChg>
        <pc:picChg chg="add mod">
          <ac:chgData name="Shany-Jonathan Carle" userId="f3064aa4-0a6d-49b0-8370-fd088caafd1e" providerId="ADAL" clId="{61DE9020-C719-4322-960D-DBCC6B3BE1B5}" dt="2020-11-23T15:55:54.582" v="1294" actId="1076"/>
          <ac:picMkLst>
            <pc:docMk/>
            <pc:sldMk cId="3688486315" sldId="266"/>
            <ac:picMk id="5" creationId="{AAFB8D89-03D0-44A1-8F1E-27E973B18A28}"/>
          </ac:picMkLst>
        </pc:picChg>
      </pc:sldChg>
      <pc:sldChg chg="del">
        <pc:chgData name="Shany-Jonathan Carle" userId="f3064aa4-0a6d-49b0-8370-fd088caafd1e" providerId="ADAL" clId="{61DE9020-C719-4322-960D-DBCC6B3BE1B5}" dt="2020-11-23T14:22:28.572" v="8" actId="47"/>
        <pc:sldMkLst>
          <pc:docMk/>
          <pc:sldMk cId="1771418208" sldId="267"/>
        </pc:sldMkLst>
      </pc:sldChg>
      <pc:sldChg chg="modSp new mod ord">
        <pc:chgData name="Shany-Jonathan Carle" userId="f3064aa4-0a6d-49b0-8370-fd088caafd1e" providerId="ADAL" clId="{61DE9020-C719-4322-960D-DBCC6B3BE1B5}" dt="2020-11-23T15:59:16.506" v="1926" actId="20577"/>
        <pc:sldMkLst>
          <pc:docMk/>
          <pc:sldMk cId="2831712037" sldId="267"/>
        </pc:sldMkLst>
        <pc:spChg chg="mod">
          <ac:chgData name="Shany-Jonathan Carle" userId="f3064aa4-0a6d-49b0-8370-fd088caafd1e" providerId="ADAL" clId="{61DE9020-C719-4322-960D-DBCC6B3BE1B5}" dt="2020-11-23T15:56:28.908" v="1329" actId="20577"/>
          <ac:spMkLst>
            <pc:docMk/>
            <pc:sldMk cId="2831712037" sldId="267"/>
            <ac:spMk id="2" creationId="{8AD967AB-9BD8-4CFC-BE37-5257A27CE468}"/>
          </ac:spMkLst>
        </pc:spChg>
        <pc:spChg chg="mod">
          <ac:chgData name="Shany-Jonathan Carle" userId="f3064aa4-0a6d-49b0-8370-fd088caafd1e" providerId="ADAL" clId="{61DE9020-C719-4322-960D-DBCC6B3BE1B5}" dt="2020-11-23T15:59:16.506" v="1926" actId="20577"/>
          <ac:spMkLst>
            <pc:docMk/>
            <pc:sldMk cId="2831712037" sldId="267"/>
            <ac:spMk id="3" creationId="{355ABF07-A799-4BCB-B58C-ADEA2583B8A5}"/>
          </ac:spMkLst>
        </pc:spChg>
      </pc:sldChg>
      <pc:sldChg chg="del">
        <pc:chgData name="Shany-Jonathan Carle" userId="f3064aa4-0a6d-49b0-8370-fd088caafd1e" providerId="ADAL" clId="{61DE9020-C719-4322-960D-DBCC6B3BE1B5}" dt="2020-11-23T14:22:28.572" v="8" actId="47"/>
        <pc:sldMkLst>
          <pc:docMk/>
          <pc:sldMk cId="125137394" sldId="271"/>
        </pc:sldMkLst>
      </pc:sldChg>
      <pc:sldChg chg="del">
        <pc:chgData name="Shany-Jonathan Carle" userId="f3064aa4-0a6d-49b0-8370-fd088caafd1e" providerId="ADAL" clId="{61DE9020-C719-4322-960D-DBCC6B3BE1B5}" dt="2020-11-23T14:22:28.572" v="8" actId="47"/>
        <pc:sldMkLst>
          <pc:docMk/>
          <pc:sldMk cId="3215137597" sldId="272"/>
        </pc:sldMkLst>
      </pc:sldChg>
      <pc:sldChg chg="del">
        <pc:chgData name="Shany-Jonathan Carle" userId="f3064aa4-0a6d-49b0-8370-fd088caafd1e" providerId="ADAL" clId="{61DE9020-C719-4322-960D-DBCC6B3BE1B5}" dt="2020-11-23T14:22:28.572" v="8" actId="47"/>
        <pc:sldMkLst>
          <pc:docMk/>
          <pc:sldMk cId="2906591738" sldId="273"/>
        </pc:sldMkLst>
      </pc:sldChg>
      <pc:sldChg chg="del">
        <pc:chgData name="Shany-Jonathan Carle" userId="f3064aa4-0a6d-49b0-8370-fd088caafd1e" providerId="ADAL" clId="{61DE9020-C719-4322-960D-DBCC6B3BE1B5}" dt="2020-11-23T14:22:28.572" v="8" actId="47"/>
        <pc:sldMkLst>
          <pc:docMk/>
          <pc:sldMk cId="1527921697" sldId="274"/>
        </pc:sldMkLst>
      </pc:sldChg>
      <pc:sldChg chg="del">
        <pc:chgData name="Shany-Jonathan Carle" userId="f3064aa4-0a6d-49b0-8370-fd088caafd1e" providerId="ADAL" clId="{61DE9020-C719-4322-960D-DBCC6B3BE1B5}" dt="2020-11-23T14:22:28.572" v="8" actId="47"/>
        <pc:sldMkLst>
          <pc:docMk/>
          <pc:sldMk cId="4240101470" sldId="275"/>
        </pc:sldMkLst>
      </pc:sldChg>
      <pc:sldChg chg="del">
        <pc:chgData name="Shany-Jonathan Carle" userId="f3064aa4-0a6d-49b0-8370-fd088caafd1e" providerId="ADAL" clId="{61DE9020-C719-4322-960D-DBCC6B3BE1B5}" dt="2020-11-23T14:22:28.572" v="8" actId="47"/>
        <pc:sldMkLst>
          <pc:docMk/>
          <pc:sldMk cId="2146030177" sldId="276"/>
        </pc:sldMkLst>
      </pc:sldChg>
      <pc:sldChg chg="del">
        <pc:chgData name="Shany-Jonathan Carle" userId="f3064aa4-0a6d-49b0-8370-fd088caafd1e" providerId="ADAL" clId="{61DE9020-C719-4322-960D-DBCC6B3BE1B5}" dt="2020-11-23T14:22:28.572" v="8" actId="47"/>
        <pc:sldMkLst>
          <pc:docMk/>
          <pc:sldMk cId="1086884094" sldId="277"/>
        </pc:sldMkLst>
      </pc:sldChg>
      <pc:sldChg chg="del">
        <pc:chgData name="Shany-Jonathan Carle" userId="f3064aa4-0a6d-49b0-8370-fd088caafd1e" providerId="ADAL" clId="{61DE9020-C719-4322-960D-DBCC6B3BE1B5}" dt="2020-11-23T14:22:28.572" v="8" actId="47"/>
        <pc:sldMkLst>
          <pc:docMk/>
          <pc:sldMk cId="2308373529" sldId="278"/>
        </pc:sldMkLst>
      </pc:sldChg>
      <pc:sldChg chg="del">
        <pc:chgData name="Shany-Jonathan Carle" userId="f3064aa4-0a6d-49b0-8370-fd088caafd1e" providerId="ADAL" clId="{61DE9020-C719-4322-960D-DBCC6B3BE1B5}" dt="2020-11-23T14:22:28.572" v="8" actId="47"/>
        <pc:sldMkLst>
          <pc:docMk/>
          <pc:sldMk cId="1017882144" sldId="279"/>
        </pc:sldMkLst>
      </pc:sldChg>
      <pc:sldChg chg="del">
        <pc:chgData name="Shany-Jonathan Carle" userId="f3064aa4-0a6d-49b0-8370-fd088caafd1e" providerId="ADAL" clId="{61DE9020-C719-4322-960D-DBCC6B3BE1B5}" dt="2020-11-23T14:22:28.572" v="8" actId="47"/>
        <pc:sldMkLst>
          <pc:docMk/>
          <pc:sldMk cId="1375674226" sldId="280"/>
        </pc:sldMkLst>
      </pc:sldChg>
    </pc:docChg>
  </pc:docChgLst>
  <pc:docChgLst>
    <pc:chgData name="Shany-Jonathan Carle" userId="S::shany.jonathan.carle@cegeptr.qc.ca::f3064aa4-0a6d-49b0-8370-fd088caafd1e" providerId="AD" clId="Web-{8CF48407-CB76-480A-B561-C4D80A880F67}"/>
    <pc:docChg chg="addSld modSld">
      <pc:chgData name="Shany-Jonathan Carle" userId="S::shany.jonathan.carle@cegeptr.qc.ca::f3064aa4-0a6d-49b0-8370-fd088caafd1e" providerId="AD" clId="Web-{8CF48407-CB76-480A-B561-C4D80A880F67}" dt="2020-11-04T13:23:26.109" v="628" actId="20577"/>
      <pc:docMkLst>
        <pc:docMk/>
      </pc:docMkLst>
      <pc:sldChg chg="addSp delSp modSp mod setBg">
        <pc:chgData name="Shany-Jonathan Carle" userId="S::shany.jonathan.carle@cegeptr.qc.ca::f3064aa4-0a6d-49b0-8370-fd088caafd1e" providerId="AD" clId="Web-{8CF48407-CB76-480A-B561-C4D80A880F67}" dt="2020-11-04T12:36:30.716" v="19"/>
        <pc:sldMkLst>
          <pc:docMk/>
          <pc:sldMk cId="954086509" sldId="256"/>
        </pc:sldMkLst>
        <pc:spChg chg="mod">
          <ac:chgData name="Shany-Jonathan Carle" userId="S::shany.jonathan.carle@cegeptr.qc.ca::f3064aa4-0a6d-49b0-8370-fd088caafd1e" providerId="AD" clId="Web-{8CF48407-CB76-480A-B561-C4D80A880F67}" dt="2020-11-04T12:36:30.716" v="19"/>
          <ac:spMkLst>
            <pc:docMk/>
            <pc:sldMk cId="954086509" sldId="256"/>
            <ac:spMk id="2" creationId="{9EECDF2D-3639-4EE9-A4F1-0D9F3235A2AD}"/>
          </ac:spMkLst>
        </pc:spChg>
        <pc:spChg chg="del">
          <ac:chgData name="Shany-Jonathan Carle" userId="S::shany.jonathan.carle@cegeptr.qc.ca::f3064aa4-0a6d-49b0-8370-fd088caafd1e" providerId="AD" clId="Web-{8CF48407-CB76-480A-B561-C4D80A880F67}" dt="2020-11-04T12:36:04.622" v="17"/>
          <ac:spMkLst>
            <pc:docMk/>
            <pc:sldMk cId="954086509" sldId="256"/>
            <ac:spMk id="3" creationId="{B95294D7-A045-4C14-9634-F249C2A7B843}"/>
          </ac:spMkLst>
        </pc:spChg>
        <pc:spChg chg="add">
          <ac:chgData name="Shany-Jonathan Carle" userId="S::shany.jonathan.carle@cegeptr.qc.ca::f3064aa4-0a6d-49b0-8370-fd088caafd1e" providerId="AD" clId="Web-{8CF48407-CB76-480A-B561-C4D80A880F67}" dt="2020-11-04T12:36:30.716" v="19"/>
          <ac:spMkLst>
            <pc:docMk/>
            <pc:sldMk cId="954086509" sldId="256"/>
            <ac:spMk id="9" creationId="{74426AB7-D619-4515-962A-BC83909EC015}"/>
          </ac:spMkLst>
        </pc:spChg>
        <pc:spChg chg="add">
          <ac:chgData name="Shany-Jonathan Carle" userId="S::shany.jonathan.carle@cegeptr.qc.ca::f3064aa4-0a6d-49b0-8370-fd088caafd1e" providerId="AD" clId="Web-{8CF48407-CB76-480A-B561-C4D80A880F67}" dt="2020-11-04T12:36:30.716" v="19"/>
          <ac:spMkLst>
            <pc:docMk/>
            <pc:sldMk cId="954086509" sldId="256"/>
            <ac:spMk id="11" creationId="{DE47DF98-723F-4AAC-ABCF-CACBC438F78F}"/>
          </ac:spMkLst>
        </pc:spChg>
        <pc:picChg chg="add mod">
          <ac:chgData name="Shany-Jonathan Carle" userId="S::shany.jonathan.carle@cegeptr.qc.ca::f3064aa4-0a6d-49b0-8370-fd088caafd1e" providerId="AD" clId="Web-{8CF48407-CB76-480A-B561-C4D80A880F67}" dt="2020-11-04T12:36:30.716" v="19"/>
          <ac:picMkLst>
            <pc:docMk/>
            <pc:sldMk cId="954086509" sldId="256"/>
            <ac:picMk id="4" creationId="{9B0D281C-0DB8-48DD-9684-DDBA1FEC215A}"/>
          </ac:picMkLst>
        </pc:picChg>
        <pc:cxnChg chg="add">
          <ac:chgData name="Shany-Jonathan Carle" userId="S::shany.jonathan.carle@cegeptr.qc.ca::f3064aa4-0a6d-49b0-8370-fd088caafd1e" providerId="AD" clId="Web-{8CF48407-CB76-480A-B561-C4D80A880F67}" dt="2020-11-04T12:36:30.716" v="19"/>
          <ac:cxnSpMkLst>
            <pc:docMk/>
            <pc:sldMk cId="954086509" sldId="256"/>
            <ac:cxnSpMk id="13" creationId="{EA29FC7C-9308-4FDE-8DCA-405668055B0F}"/>
          </ac:cxnSpMkLst>
        </pc:cxnChg>
      </pc:sldChg>
      <pc:sldChg chg="modSp new">
        <pc:chgData name="Shany-Jonathan Carle" userId="S::shany.jonathan.carle@cegeptr.qc.ca::f3064aa4-0a6d-49b0-8370-fd088caafd1e" providerId="AD" clId="Web-{8CF48407-CB76-480A-B561-C4D80A880F67}" dt="2020-11-04T12:41:37.626" v="311" actId="20577"/>
        <pc:sldMkLst>
          <pc:docMk/>
          <pc:sldMk cId="3394737524" sldId="257"/>
        </pc:sldMkLst>
        <pc:spChg chg="mod">
          <ac:chgData name="Shany-Jonathan Carle" userId="S::shany.jonathan.carle@cegeptr.qc.ca::f3064aa4-0a6d-49b0-8370-fd088caafd1e" providerId="AD" clId="Web-{8CF48407-CB76-480A-B561-C4D80A880F67}" dt="2020-11-04T12:38:04.170" v="95" actId="20577"/>
          <ac:spMkLst>
            <pc:docMk/>
            <pc:sldMk cId="3394737524" sldId="257"/>
            <ac:spMk id="2" creationId="{706777CD-47B2-49AC-80A0-C1065C307CE9}"/>
          </ac:spMkLst>
        </pc:spChg>
        <pc:spChg chg="mod">
          <ac:chgData name="Shany-Jonathan Carle" userId="S::shany.jonathan.carle@cegeptr.qc.ca::f3064aa4-0a6d-49b0-8370-fd088caafd1e" providerId="AD" clId="Web-{8CF48407-CB76-480A-B561-C4D80A880F67}" dt="2020-11-04T12:41:37.626" v="311" actId="20577"/>
          <ac:spMkLst>
            <pc:docMk/>
            <pc:sldMk cId="3394737524" sldId="257"/>
            <ac:spMk id="3" creationId="{90B0C21E-C553-40C4-8E5D-8F2CE8FE9330}"/>
          </ac:spMkLst>
        </pc:spChg>
      </pc:sldChg>
      <pc:sldChg chg="addSp delSp modSp new">
        <pc:chgData name="Shany-Jonathan Carle" userId="S::shany.jonathan.carle@cegeptr.qc.ca::f3064aa4-0a6d-49b0-8370-fd088caafd1e" providerId="AD" clId="Web-{8CF48407-CB76-480A-B561-C4D80A880F67}" dt="2020-11-04T12:40:52.157" v="200" actId="20577"/>
        <pc:sldMkLst>
          <pc:docMk/>
          <pc:sldMk cId="3263699820" sldId="258"/>
        </pc:sldMkLst>
        <pc:spChg chg="mod">
          <ac:chgData name="Shany-Jonathan Carle" userId="S::shany.jonathan.carle@cegeptr.qc.ca::f3064aa4-0a6d-49b0-8370-fd088caafd1e" providerId="AD" clId="Web-{8CF48407-CB76-480A-B561-C4D80A880F67}" dt="2020-11-04T12:39:37.797" v="175" actId="20577"/>
          <ac:spMkLst>
            <pc:docMk/>
            <pc:sldMk cId="3263699820" sldId="258"/>
            <ac:spMk id="2" creationId="{7ED91AD3-89F6-4A2A-B94B-5258B6CF535A}"/>
          </ac:spMkLst>
        </pc:spChg>
        <pc:spChg chg="del">
          <ac:chgData name="Shany-Jonathan Carle" userId="S::shany.jonathan.carle@cegeptr.qc.ca::f3064aa4-0a6d-49b0-8370-fd088caafd1e" providerId="AD" clId="Web-{8CF48407-CB76-480A-B561-C4D80A880F67}" dt="2020-11-04T12:39:40.969" v="178"/>
          <ac:spMkLst>
            <pc:docMk/>
            <pc:sldMk cId="3263699820" sldId="258"/>
            <ac:spMk id="3" creationId="{AFABC556-CBA1-490B-B710-F9BA841DC894}"/>
          </ac:spMkLst>
        </pc:spChg>
        <pc:spChg chg="add mod">
          <ac:chgData name="Shany-Jonathan Carle" userId="S::shany.jonathan.carle@cegeptr.qc.ca::f3064aa4-0a6d-49b0-8370-fd088caafd1e" providerId="AD" clId="Web-{8CF48407-CB76-480A-B561-C4D80A880F67}" dt="2020-11-04T12:40:52.157" v="200" actId="20577"/>
          <ac:spMkLst>
            <pc:docMk/>
            <pc:sldMk cId="3263699820" sldId="258"/>
            <ac:spMk id="5" creationId="{4F3D6ABD-11AC-43F4-A294-A15DDDDC46B1}"/>
          </ac:spMkLst>
        </pc:spChg>
        <pc:picChg chg="add mod ord">
          <ac:chgData name="Shany-Jonathan Carle" userId="S::shany.jonathan.carle@cegeptr.qc.ca::f3064aa4-0a6d-49b0-8370-fd088caafd1e" providerId="AD" clId="Web-{8CF48407-CB76-480A-B561-C4D80A880F67}" dt="2020-11-04T12:39:51.015" v="181" actId="14100"/>
          <ac:picMkLst>
            <pc:docMk/>
            <pc:sldMk cId="3263699820" sldId="258"/>
            <ac:picMk id="4" creationId="{DF8D5142-25CC-42BC-A30E-A5EE31E678F6}"/>
          </ac:picMkLst>
        </pc:picChg>
      </pc:sldChg>
      <pc:sldChg chg="addSp modSp new">
        <pc:chgData name="Shany-Jonathan Carle" userId="S::shany.jonathan.carle@cegeptr.qc.ca::f3064aa4-0a6d-49b0-8370-fd088caafd1e" providerId="AD" clId="Web-{8CF48407-CB76-480A-B561-C4D80A880F67}" dt="2020-11-04T12:44:34.660" v="621" actId="20577"/>
        <pc:sldMkLst>
          <pc:docMk/>
          <pc:sldMk cId="1295157093" sldId="259"/>
        </pc:sldMkLst>
        <pc:spChg chg="mod">
          <ac:chgData name="Shany-Jonathan Carle" userId="S::shany.jonathan.carle@cegeptr.qc.ca::f3064aa4-0a6d-49b0-8370-fd088caafd1e" providerId="AD" clId="Web-{8CF48407-CB76-480A-B561-C4D80A880F67}" dt="2020-11-04T12:44:34.660" v="621" actId="20577"/>
          <ac:spMkLst>
            <pc:docMk/>
            <pc:sldMk cId="1295157093" sldId="259"/>
            <ac:spMk id="2" creationId="{AB340251-3356-4E8B-82E2-4E8B463982FA}"/>
          </ac:spMkLst>
        </pc:spChg>
        <pc:spChg chg="mod">
          <ac:chgData name="Shany-Jonathan Carle" userId="S::shany.jonathan.carle@cegeptr.qc.ca::f3064aa4-0a6d-49b0-8370-fd088caafd1e" providerId="AD" clId="Web-{8CF48407-CB76-480A-B561-C4D80A880F67}" dt="2020-11-04T12:44:06.097" v="610" actId="1076"/>
          <ac:spMkLst>
            <pc:docMk/>
            <pc:sldMk cId="1295157093" sldId="259"/>
            <ac:spMk id="3" creationId="{512C3AEB-52F8-4861-B0ED-1ECE1C36CA89}"/>
          </ac:spMkLst>
        </pc:spChg>
        <pc:picChg chg="add mod">
          <ac:chgData name="Shany-Jonathan Carle" userId="S::shany.jonathan.carle@cegeptr.qc.ca::f3064aa4-0a6d-49b0-8370-fd088caafd1e" providerId="AD" clId="Web-{8CF48407-CB76-480A-B561-C4D80A880F67}" dt="2020-11-04T12:43:00.033" v="385" actId="14100"/>
          <ac:picMkLst>
            <pc:docMk/>
            <pc:sldMk cId="1295157093" sldId="259"/>
            <ac:picMk id="4" creationId="{04DC59EC-CB58-4A18-8A5B-C4972E7BBAD8}"/>
          </ac:picMkLst>
        </pc:picChg>
        <pc:picChg chg="add mod">
          <ac:chgData name="Shany-Jonathan Carle" userId="S::shany.jonathan.carle@cegeptr.qc.ca::f3064aa4-0a6d-49b0-8370-fd088caafd1e" providerId="AD" clId="Web-{8CF48407-CB76-480A-B561-C4D80A880F67}" dt="2020-11-04T12:44:20.784" v="614" actId="1076"/>
          <ac:picMkLst>
            <pc:docMk/>
            <pc:sldMk cId="1295157093" sldId="259"/>
            <ac:picMk id="5" creationId="{49240FC4-C26A-40F5-A1FD-750BDE921622}"/>
          </ac:picMkLst>
        </pc:picChg>
      </pc:sldChg>
      <pc:sldChg chg="modSp new">
        <pc:chgData name="Shany-Jonathan Carle" userId="S::shany.jonathan.carle@cegeptr.qc.ca::f3064aa4-0a6d-49b0-8370-fd088caafd1e" providerId="AD" clId="Web-{8CF48407-CB76-480A-B561-C4D80A880F67}" dt="2020-11-04T13:23:24.937" v="627" actId="20577"/>
        <pc:sldMkLst>
          <pc:docMk/>
          <pc:sldMk cId="1996485755" sldId="260"/>
        </pc:sldMkLst>
        <pc:spChg chg="mod">
          <ac:chgData name="Shany-Jonathan Carle" userId="S::shany.jonathan.carle@cegeptr.qc.ca::f3064aa4-0a6d-49b0-8370-fd088caafd1e" providerId="AD" clId="Web-{8CF48407-CB76-480A-B561-C4D80A880F67}" dt="2020-11-04T13:23:24.937" v="627" actId="20577"/>
          <ac:spMkLst>
            <pc:docMk/>
            <pc:sldMk cId="1996485755" sldId="260"/>
            <ac:spMk id="3" creationId="{C9B9DD81-02AC-4431-9DF6-129E629F9AB9}"/>
          </ac:spMkLst>
        </pc:spChg>
      </pc:sldChg>
    </pc:docChg>
  </pc:docChgLst>
  <pc:docChgLst>
    <pc:chgData name="Shany-Jonathan Carle" userId="f3064aa4-0a6d-49b0-8370-fd088caafd1e" providerId="ADAL" clId="{55540DD2-0770-4A82-AA86-DF9717587155}"/>
    <pc:docChg chg="undo custSel addSld delSld modSld">
      <pc:chgData name="Shany-Jonathan Carle" userId="f3064aa4-0a6d-49b0-8370-fd088caafd1e" providerId="ADAL" clId="{55540DD2-0770-4A82-AA86-DF9717587155}" dt="2020-12-02T13:27:20.050" v="1981" actId="20577"/>
      <pc:docMkLst>
        <pc:docMk/>
      </pc:docMkLst>
      <pc:sldChg chg="modSp mod">
        <pc:chgData name="Shany-Jonathan Carle" userId="f3064aa4-0a6d-49b0-8370-fd088caafd1e" providerId="ADAL" clId="{55540DD2-0770-4A82-AA86-DF9717587155}" dt="2020-12-01T13:48:38.503" v="9" actId="20577"/>
        <pc:sldMkLst>
          <pc:docMk/>
          <pc:sldMk cId="954086509" sldId="256"/>
        </pc:sldMkLst>
        <pc:spChg chg="mod">
          <ac:chgData name="Shany-Jonathan Carle" userId="f3064aa4-0a6d-49b0-8370-fd088caafd1e" providerId="ADAL" clId="{55540DD2-0770-4A82-AA86-DF9717587155}" dt="2020-12-01T13:48:38.503" v="9" actId="20577"/>
          <ac:spMkLst>
            <pc:docMk/>
            <pc:sldMk cId="954086509" sldId="256"/>
            <ac:spMk id="2" creationId="{9EECDF2D-3639-4EE9-A4F1-0D9F3235A2AD}"/>
          </ac:spMkLst>
        </pc:spChg>
      </pc:sldChg>
      <pc:sldChg chg="delSp modSp mod">
        <pc:chgData name="Shany-Jonathan Carle" userId="f3064aa4-0a6d-49b0-8370-fd088caafd1e" providerId="ADAL" clId="{55540DD2-0770-4A82-AA86-DF9717587155}" dt="2020-12-01T13:51:31.858" v="494" actId="20577"/>
        <pc:sldMkLst>
          <pc:docMk/>
          <pc:sldMk cId="1842467913" sldId="257"/>
        </pc:sldMkLst>
        <pc:spChg chg="mod">
          <ac:chgData name="Shany-Jonathan Carle" userId="f3064aa4-0a6d-49b0-8370-fd088caafd1e" providerId="ADAL" clId="{55540DD2-0770-4A82-AA86-DF9717587155}" dt="2020-12-01T13:48:45.297" v="33" actId="20577"/>
          <ac:spMkLst>
            <pc:docMk/>
            <pc:sldMk cId="1842467913" sldId="257"/>
            <ac:spMk id="2" creationId="{F854178D-906D-41A2-A715-1ECB4897AFB1}"/>
          </ac:spMkLst>
        </pc:spChg>
        <pc:spChg chg="mod">
          <ac:chgData name="Shany-Jonathan Carle" userId="f3064aa4-0a6d-49b0-8370-fd088caafd1e" providerId="ADAL" clId="{55540DD2-0770-4A82-AA86-DF9717587155}" dt="2020-12-01T13:51:31.858" v="494" actId="20577"/>
          <ac:spMkLst>
            <pc:docMk/>
            <pc:sldMk cId="1842467913" sldId="257"/>
            <ac:spMk id="5" creationId="{639843D6-55CB-48AF-88DE-655D4CBA3516}"/>
          </ac:spMkLst>
        </pc:spChg>
        <pc:spChg chg="del">
          <ac:chgData name="Shany-Jonathan Carle" userId="f3064aa4-0a6d-49b0-8370-fd088caafd1e" providerId="ADAL" clId="{55540DD2-0770-4A82-AA86-DF9717587155}" dt="2020-12-01T13:48:52.403" v="34" actId="478"/>
          <ac:spMkLst>
            <pc:docMk/>
            <pc:sldMk cId="1842467913" sldId="257"/>
            <ac:spMk id="6" creationId="{5A3BE58C-81AA-4A5F-8F96-C02D01A2FE48}"/>
          </ac:spMkLst>
        </pc:spChg>
      </pc:sldChg>
      <pc:sldChg chg="modSp new mod">
        <pc:chgData name="Shany-Jonathan Carle" userId="f3064aa4-0a6d-49b0-8370-fd088caafd1e" providerId="ADAL" clId="{55540DD2-0770-4A82-AA86-DF9717587155}" dt="2020-12-01T14:21:27.315" v="904"/>
        <pc:sldMkLst>
          <pc:docMk/>
          <pc:sldMk cId="39399665" sldId="258"/>
        </pc:sldMkLst>
        <pc:spChg chg="mod">
          <ac:chgData name="Shany-Jonathan Carle" userId="f3064aa4-0a6d-49b0-8370-fd088caafd1e" providerId="ADAL" clId="{55540DD2-0770-4A82-AA86-DF9717587155}" dt="2020-12-01T13:51:54.755" v="524" actId="20577"/>
          <ac:spMkLst>
            <pc:docMk/>
            <pc:sldMk cId="39399665" sldId="258"/>
            <ac:spMk id="2" creationId="{83798FB6-E202-4958-8A0C-16D692348920}"/>
          </ac:spMkLst>
        </pc:spChg>
        <pc:spChg chg="mod">
          <ac:chgData name="Shany-Jonathan Carle" userId="f3064aa4-0a6d-49b0-8370-fd088caafd1e" providerId="ADAL" clId="{55540DD2-0770-4A82-AA86-DF9717587155}" dt="2020-12-01T14:21:27.315" v="904"/>
          <ac:spMkLst>
            <pc:docMk/>
            <pc:sldMk cId="39399665" sldId="258"/>
            <ac:spMk id="3" creationId="{770EF342-BA63-4A78-85F3-2C759AA587BA}"/>
          </ac:spMkLst>
        </pc:spChg>
      </pc:sldChg>
      <pc:sldChg chg="del">
        <pc:chgData name="Shany-Jonathan Carle" userId="f3064aa4-0a6d-49b0-8370-fd088caafd1e" providerId="ADAL" clId="{55540DD2-0770-4A82-AA86-DF9717587155}" dt="2020-12-01T13:50:33.174" v="384" actId="47"/>
        <pc:sldMkLst>
          <pc:docMk/>
          <pc:sldMk cId="3337213503" sldId="258"/>
        </pc:sldMkLst>
      </pc:sldChg>
      <pc:sldChg chg="del">
        <pc:chgData name="Shany-Jonathan Carle" userId="f3064aa4-0a6d-49b0-8370-fd088caafd1e" providerId="ADAL" clId="{55540DD2-0770-4A82-AA86-DF9717587155}" dt="2020-12-01T13:50:33.174" v="384" actId="47"/>
        <pc:sldMkLst>
          <pc:docMk/>
          <pc:sldMk cId="1753048705" sldId="259"/>
        </pc:sldMkLst>
      </pc:sldChg>
      <pc:sldChg chg="addSp modSp new mod">
        <pc:chgData name="Shany-Jonathan Carle" userId="f3064aa4-0a6d-49b0-8370-fd088caafd1e" providerId="ADAL" clId="{55540DD2-0770-4A82-AA86-DF9717587155}" dt="2020-12-01T13:54:57.564" v="763" actId="20577"/>
        <pc:sldMkLst>
          <pc:docMk/>
          <pc:sldMk cId="4230614587" sldId="259"/>
        </pc:sldMkLst>
        <pc:spChg chg="mod">
          <ac:chgData name="Shany-Jonathan Carle" userId="f3064aa4-0a6d-49b0-8370-fd088caafd1e" providerId="ADAL" clId="{55540DD2-0770-4A82-AA86-DF9717587155}" dt="2020-12-01T13:54:57.564" v="763" actId="20577"/>
          <ac:spMkLst>
            <pc:docMk/>
            <pc:sldMk cId="4230614587" sldId="259"/>
            <ac:spMk id="2" creationId="{86000CAF-FE2A-4668-A87F-684C2A2345E1}"/>
          </ac:spMkLst>
        </pc:spChg>
        <pc:spChg chg="mod">
          <ac:chgData name="Shany-Jonathan Carle" userId="f3064aa4-0a6d-49b0-8370-fd088caafd1e" providerId="ADAL" clId="{55540DD2-0770-4A82-AA86-DF9717587155}" dt="2020-12-01T13:54:17.935" v="734" actId="20577"/>
          <ac:spMkLst>
            <pc:docMk/>
            <pc:sldMk cId="4230614587" sldId="259"/>
            <ac:spMk id="3" creationId="{CCB10D3F-CD17-4490-9FFB-68727312180E}"/>
          </ac:spMkLst>
        </pc:spChg>
        <pc:picChg chg="add mod">
          <ac:chgData name="Shany-Jonathan Carle" userId="f3064aa4-0a6d-49b0-8370-fd088caafd1e" providerId="ADAL" clId="{55540DD2-0770-4A82-AA86-DF9717587155}" dt="2020-12-01T13:54:27.916" v="737" actId="1076"/>
          <ac:picMkLst>
            <pc:docMk/>
            <pc:sldMk cId="4230614587" sldId="259"/>
            <ac:picMk id="5" creationId="{031FC947-5AE1-48A7-B4C8-2D6F3015E7A9}"/>
          </ac:picMkLst>
        </pc:picChg>
      </pc:sldChg>
      <pc:sldChg chg="modSp new mod">
        <pc:chgData name="Shany-Jonathan Carle" userId="f3064aa4-0a6d-49b0-8370-fd088caafd1e" providerId="ADAL" clId="{55540DD2-0770-4A82-AA86-DF9717587155}" dt="2020-12-01T13:55:51.333" v="900" actId="20577"/>
        <pc:sldMkLst>
          <pc:docMk/>
          <pc:sldMk cId="3365438848" sldId="260"/>
        </pc:sldMkLst>
        <pc:spChg chg="mod">
          <ac:chgData name="Shany-Jonathan Carle" userId="f3064aa4-0a6d-49b0-8370-fd088caafd1e" providerId="ADAL" clId="{55540DD2-0770-4A82-AA86-DF9717587155}" dt="2020-12-01T13:55:28.619" v="782" actId="20577"/>
          <ac:spMkLst>
            <pc:docMk/>
            <pc:sldMk cId="3365438848" sldId="260"/>
            <ac:spMk id="2" creationId="{6704BF94-75B5-4C4C-BB0B-F66016F2BDE9}"/>
          </ac:spMkLst>
        </pc:spChg>
        <pc:spChg chg="mod">
          <ac:chgData name="Shany-Jonathan Carle" userId="f3064aa4-0a6d-49b0-8370-fd088caafd1e" providerId="ADAL" clId="{55540DD2-0770-4A82-AA86-DF9717587155}" dt="2020-12-01T13:55:51.333" v="900" actId="20577"/>
          <ac:spMkLst>
            <pc:docMk/>
            <pc:sldMk cId="3365438848" sldId="260"/>
            <ac:spMk id="3" creationId="{D54370F0-983D-486E-B57F-8680880DBAFD}"/>
          </ac:spMkLst>
        </pc:spChg>
      </pc:sldChg>
      <pc:sldChg chg="del">
        <pc:chgData name="Shany-Jonathan Carle" userId="f3064aa4-0a6d-49b0-8370-fd088caafd1e" providerId="ADAL" clId="{55540DD2-0770-4A82-AA86-DF9717587155}" dt="2020-12-01T13:50:33.174" v="384" actId="47"/>
        <pc:sldMkLst>
          <pc:docMk/>
          <pc:sldMk cId="3819346017" sldId="260"/>
        </pc:sldMkLst>
      </pc:sldChg>
      <pc:sldChg chg="addSp delSp modSp new mod">
        <pc:chgData name="Shany-Jonathan Carle" userId="f3064aa4-0a6d-49b0-8370-fd088caafd1e" providerId="ADAL" clId="{55540DD2-0770-4A82-AA86-DF9717587155}" dt="2020-12-01T15:22:07.895" v="1056" actId="13822"/>
        <pc:sldMkLst>
          <pc:docMk/>
          <pc:sldMk cId="270140263" sldId="261"/>
        </pc:sldMkLst>
        <pc:spChg chg="mod">
          <ac:chgData name="Shany-Jonathan Carle" userId="f3064aa4-0a6d-49b0-8370-fd088caafd1e" providerId="ADAL" clId="{55540DD2-0770-4A82-AA86-DF9717587155}" dt="2020-12-01T15:20:06.362" v="918" actId="20577"/>
          <ac:spMkLst>
            <pc:docMk/>
            <pc:sldMk cId="270140263" sldId="261"/>
            <ac:spMk id="2" creationId="{0189968B-71D6-4E9D-92DD-0A09D52E4FE9}"/>
          </ac:spMkLst>
        </pc:spChg>
        <pc:spChg chg="del">
          <ac:chgData name="Shany-Jonathan Carle" userId="f3064aa4-0a6d-49b0-8370-fd088caafd1e" providerId="ADAL" clId="{55540DD2-0770-4A82-AA86-DF9717587155}" dt="2020-12-01T15:20:08.958" v="919" actId="478"/>
          <ac:spMkLst>
            <pc:docMk/>
            <pc:sldMk cId="270140263" sldId="261"/>
            <ac:spMk id="3" creationId="{615310BF-F2F8-444F-A797-43EB04979491}"/>
          </ac:spMkLst>
        </pc:spChg>
        <pc:spChg chg="add mod">
          <ac:chgData name="Shany-Jonathan Carle" userId="f3064aa4-0a6d-49b0-8370-fd088caafd1e" providerId="ADAL" clId="{55540DD2-0770-4A82-AA86-DF9717587155}" dt="2020-12-01T15:21:46.456" v="1053" actId="1076"/>
          <ac:spMkLst>
            <pc:docMk/>
            <pc:sldMk cId="270140263" sldId="261"/>
            <ac:spMk id="5" creationId="{3FF0536E-37B3-4CBB-A1CA-81DFEF5014B8}"/>
          </ac:spMkLst>
        </pc:spChg>
        <pc:spChg chg="add mod">
          <ac:chgData name="Shany-Jonathan Carle" userId="f3064aa4-0a6d-49b0-8370-fd088caafd1e" providerId="ADAL" clId="{55540DD2-0770-4A82-AA86-DF9717587155}" dt="2020-12-01T15:22:07.895" v="1056" actId="13822"/>
          <ac:spMkLst>
            <pc:docMk/>
            <pc:sldMk cId="270140263" sldId="261"/>
            <ac:spMk id="6" creationId="{AE1A72E6-0485-47B8-AFE1-942F1446A01A}"/>
          </ac:spMkLst>
        </pc:spChg>
      </pc:sldChg>
      <pc:sldChg chg="del">
        <pc:chgData name="Shany-Jonathan Carle" userId="f3064aa4-0a6d-49b0-8370-fd088caafd1e" providerId="ADAL" clId="{55540DD2-0770-4A82-AA86-DF9717587155}" dt="2020-12-01T13:50:33.174" v="384" actId="47"/>
        <pc:sldMkLst>
          <pc:docMk/>
          <pc:sldMk cId="3617033709" sldId="261"/>
        </pc:sldMkLst>
      </pc:sldChg>
      <pc:sldChg chg="del">
        <pc:chgData name="Shany-Jonathan Carle" userId="f3064aa4-0a6d-49b0-8370-fd088caafd1e" providerId="ADAL" clId="{55540DD2-0770-4A82-AA86-DF9717587155}" dt="2020-12-01T13:50:33.174" v="384" actId="47"/>
        <pc:sldMkLst>
          <pc:docMk/>
          <pc:sldMk cId="2136192710" sldId="262"/>
        </pc:sldMkLst>
      </pc:sldChg>
      <pc:sldChg chg="addSp delSp modSp new mod">
        <pc:chgData name="Shany-Jonathan Carle" userId="f3064aa4-0a6d-49b0-8370-fd088caafd1e" providerId="ADAL" clId="{55540DD2-0770-4A82-AA86-DF9717587155}" dt="2020-12-02T13:27:20.050" v="1981" actId="20577"/>
        <pc:sldMkLst>
          <pc:docMk/>
          <pc:sldMk cId="2935603814" sldId="262"/>
        </pc:sldMkLst>
        <pc:spChg chg="mod">
          <ac:chgData name="Shany-Jonathan Carle" userId="f3064aa4-0a6d-49b0-8370-fd088caafd1e" providerId="ADAL" clId="{55540DD2-0770-4A82-AA86-DF9717587155}" dt="2020-12-01T15:22:48.231" v="1076" actId="14100"/>
          <ac:spMkLst>
            <pc:docMk/>
            <pc:sldMk cId="2935603814" sldId="262"/>
            <ac:spMk id="2" creationId="{0C9D9EB7-E062-4153-B869-09542EF0F3C1}"/>
          </ac:spMkLst>
        </pc:spChg>
        <pc:spChg chg="del">
          <ac:chgData name="Shany-Jonathan Carle" userId="f3064aa4-0a6d-49b0-8370-fd088caafd1e" providerId="ADAL" clId="{55540DD2-0770-4A82-AA86-DF9717587155}" dt="2020-12-01T15:22:21.322" v="1075" actId="478"/>
          <ac:spMkLst>
            <pc:docMk/>
            <pc:sldMk cId="2935603814" sldId="262"/>
            <ac:spMk id="3" creationId="{29B9389C-53C6-438E-A694-23A82EFA02E3}"/>
          </ac:spMkLst>
        </pc:spChg>
        <pc:spChg chg="add mod">
          <ac:chgData name="Shany-Jonathan Carle" userId="f3064aa4-0a6d-49b0-8370-fd088caafd1e" providerId="ADAL" clId="{55540DD2-0770-4A82-AA86-DF9717587155}" dt="2020-12-02T13:27:20.050" v="1981" actId="20577"/>
          <ac:spMkLst>
            <pc:docMk/>
            <pc:sldMk cId="2935603814" sldId="262"/>
            <ac:spMk id="5" creationId="{C149F3B6-E365-4702-B90D-6BBC4D654A4D}"/>
          </ac:spMkLst>
        </pc:spChg>
      </pc:sldChg>
      <pc:sldChg chg="del">
        <pc:chgData name="Shany-Jonathan Carle" userId="f3064aa4-0a6d-49b0-8370-fd088caafd1e" providerId="ADAL" clId="{55540DD2-0770-4A82-AA86-DF9717587155}" dt="2020-12-01T13:50:33.174" v="384" actId="47"/>
        <pc:sldMkLst>
          <pc:docMk/>
          <pc:sldMk cId="816346518" sldId="263"/>
        </pc:sldMkLst>
      </pc:sldChg>
      <pc:sldChg chg="addSp delSp modSp new mod">
        <pc:chgData name="Shany-Jonathan Carle" userId="f3064aa4-0a6d-49b0-8370-fd088caafd1e" providerId="ADAL" clId="{55540DD2-0770-4A82-AA86-DF9717587155}" dt="2020-12-01T15:26:27.985" v="1264" actId="1076"/>
        <pc:sldMkLst>
          <pc:docMk/>
          <pc:sldMk cId="3187712345" sldId="263"/>
        </pc:sldMkLst>
        <pc:spChg chg="mod">
          <ac:chgData name="Shany-Jonathan Carle" userId="f3064aa4-0a6d-49b0-8370-fd088caafd1e" providerId="ADAL" clId="{55540DD2-0770-4A82-AA86-DF9717587155}" dt="2020-12-01T15:26:27.985" v="1264" actId="1076"/>
          <ac:spMkLst>
            <pc:docMk/>
            <pc:sldMk cId="3187712345" sldId="263"/>
            <ac:spMk id="2" creationId="{0D9B4D84-0B3C-458C-A693-AFB4213A9172}"/>
          </ac:spMkLst>
        </pc:spChg>
        <pc:spChg chg="del">
          <ac:chgData name="Shany-Jonathan Carle" userId="f3064aa4-0a6d-49b0-8370-fd088caafd1e" providerId="ADAL" clId="{55540DD2-0770-4A82-AA86-DF9717587155}" dt="2020-12-01T15:26:13.912" v="1260" actId="478"/>
          <ac:spMkLst>
            <pc:docMk/>
            <pc:sldMk cId="3187712345" sldId="263"/>
            <ac:spMk id="3" creationId="{5F897797-6133-4E4E-AE49-A1B7F4DDE625}"/>
          </ac:spMkLst>
        </pc:spChg>
        <pc:spChg chg="add mod">
          <ac:chgData name="Shany-Jonathan Carle" userId="f3064aa4-0a6d-49b0-8370-fd088caafd1e" providerId="ADAL" clId="{55540DD2-0770-4A82-AA86-DF9717587155}" dt="2020-12-01T15:26:23.083" v="1263" actId="14100"/>
          <ac:spMkLst>
            <pc:docMk/>
            <pc:sldMk cId="3187712345" sldId="263"/>
            <ac:spMk id="5" creationId="{286CA244-7B14-42BD-BB9F-414A8BE22DD3}"/>
          </ac:spMkLst>
        </pc:spChg>
      </pc:sldChg>
      <pc:sldChg chg="modSp new mod">
        <pc:chgData name="Shany-Jonathan Carle" userId="f3064aa4-0a6d-49b0-8370-fd088caafd1e" providerId="ADAL" clId="{55540DD2-0770-4A82-AA86-DF9717587155}" dt="2020-12-01T15:27:28.974" v="1528" actId="20577"/>
        <pc:sldMkLst>
          <pc:docMk/>
          <pc:sldMk cId="679162089" sldId="264"/>
        </pc:sldMkLst>
        <pc:spChg chg="mod">
          <ac:chgData name="Shany-Jonathan Carle" userId="f3064aa4-0a6d-49b0-8370-fd088caafd1e" providerId="ADAL" clId="{55540DD2-0770-4A82-AA86-DF9717587155}" dt="2020-12-01T15:26:35.679" v="1270" actId="20577"/>
          <ac:spMkLst>
            <pc:docMk/>
            <pc:sldMk cId="679162089" sldId="264"/>
            <ac:spMk id="2" creationId="{5DE98898-C00A-46C8-BB59-4BEE456A11DA}"/>
          </ac:spMkLst>
        </pc:spChg>
        <pc:spChg chg="mod">
          <ac:chgData name="Shany-Jonathan Carle" userId="f3064aa4-0a6d-49b0-8370-fd088caafd1e" providerId="ADAL" clId="{55540DD2-0770-4A82-AA86-DF9717587155}" dt="2020-12-01T15:27:28.974" v="1528" actId="20577"/>
          <ac:spMkLst>
            <pc:docMk/>
            <pc:sldMk cId="679162089" sldId="264"/>
            <ac:spMk id="3" creationId="{09F732D7-4F19-4FF4-BA55-E59A288244B9}"/>
          </ac:spMkLst>
        </pc:spChg>
      </pc:sldChg>
      <pc:sldChg chg="del">
        <pc:chgData name="Shany-Jonathan Carle" userId="f3064aa4-0a6d-49b0-8370-fd088caafd1e" providerId="ADAL" clId="{55540DD2-0770-4A82-AA86-DF9717587155}" dt="2020-12-01T13:50:33.174" v="384" actId="47"/>
        <pc:sldMkLst>
          <pc:docMk/>
          <pc:sldMk cId="3277688588" sldId="264"/>
        </pc:sldMkLst>
      </pc:sldChg>
      <pc:sldChg chg="modSp new mod">
        <pc:chgData name="Shany-Jonathan Carle" userId="f3064aa4-0a6d-49b0-8370-fd088caafd1e" providerId="ADAL" clId="{55540DD2-0770-4A82-AA86-DF9717587155}" dt="2020-12-01T15:30:56.318" v="1942" actId="20577"/>
        <pc:sldMkLst>
          <pc:docMk/>
          <pc:sldMk cId="1276234233" sldId="265"/>
        </pc:sldMkLst>
        <pc:spChg chg="mod">
          <ac:chgData name="Shany-Jonathan Carle" userId="f3064aa4-0a6d-49b0-8370-fd088caafd1e" providerId="ADAL" clId="{55540DD2-0770-4A82-AA86-DF9717587155}" dt="2020-12-01T15:27:51.274" v="1570" actId="20577"/>
          <ac:spMkLst>
            <pc:docMk/>
            <pc:sldMk cId="1276234233" sldId="265"/>
            <ac:spMk id="2" creationId="{87F20164-E9FD-4600-8286-E7C5FED7BEAB}"/>
          </ac:spMkLst>
        </pc:spChg>
        <pc:spChg chg="mod">
          <ac:chgData name="Shany-Jonathan Carle" userId="f3064aa4-0a6d-49b0-8370-fd088caafd1e" providerId="ADAL" clId="{55540DD2-0770-4A82-AA86-DF9717587155}" dt="2020-12-01T15:30:56.318" v="1942" actId="20577"/>
          <ac:spMkLst>
            <pc:docMk/>
            <pc:sldMk cId="1276234233" sldId="265"/>
            <ac:spMk id="3" creationId="{41B2A4B6-DC4E-4008-BEBF-3D8FEBADE053}"/>
          </ac:spMkLst>
        </pc:spChg>
      </pc:sldChg>
      <pc:sldChg chg="del">
        <pc:chgData name="Shany-Jonathan Carle" userId="f3064aa4-0a6d-49b0-8370-fd088caafd1e" providerId="ADAL" clId="{55540DD2-0770-4A82-AA86-DF9717587155}" dt="2020-12-01T13:50:33.174" v="384" actId="47"/>
        <pc:sldMkLst>
          <pc:docMk/>
          <pc:sldMk cId="3546718241" sldId="265"/>
        </pc:sldMkLst>
      </pc:sldChg>
      <pc:sldChg chg="del">
        <pc:chgData name="Shany-Jonathan Carle" userId="f3064aa4-0a6d-49b0-8370-fd088caafd1e" providerId="ADAL" clId="{55540DD2-0770-4A82-AA86-DF9717587155}" dt="2020-12-01T13:50:33.174" v="384" actId="47"/>
        <pc:sldMkLst>
          <pc:docMk/>
          <pc:sldMk cId="2982121107" sldId="266"/>
        </pc:sldMkLst>
      </pc:sldChg>
      <pc:sldChg chg="del">
        <pc:chgData name="Shany-Jonathan Carle" userId="f3064aa4-0a6d-49b0-8370-fd088caafd1e" providerId="ADAL" clId="{55540DD2-0770-4A82-AA86-DF9717587155}" dt="2020-12-01T13:50:33.174" v="384" actId="47"/>
        <pc:sldMkLst>
          <pc:docMk/>
          <pc:sldMk cId="1517758957" sldId="267"/>
        </pc:sldMkLst>
      </pc:sldChg>
      <pc:sldChg chg="del">
        <pc:chgData name="Shany-Jonathan Carle" userId="f3064aa4-0a6d-49b0-8370-fd088caafd1e" providerId="ADAL" clId="{55540DD2-0770-4A82-AA86-DF9717587155}" dt="2020-12-01T13:50:33.174" v="384" actId="47"/>
        <pc:sldMkLst>
          <pc:docMk/>
          <pc:sldMk cId="610607145" sldId="268"/>
        </pc:sldMkLst>
      </pc:sldChg>
      <pc:sldChg chg="del">
        <pc:chgData name="Shany-Jonathan Carle" userId="f3064aa4-0a6d-49b0-8370-fd088caafd1e" providerId="ADAL" clId="{55540DD2-0770-4A82-AA86-DF9717587155}" dt="2020-12-01T13:50:33.174" v="384" actId="47"/>
        <pc:sldMkLst>
          <pc:docMk/>
          <pc:sldMk cId="2663298613" sldId="269"/>
        </pc:sldMkLst>
      </pc:sldChg>
      <pc:sldChg chg="del">
        <pc:chgData name="Shany-Jonathan Carle" userId="f3064aa4-0a6d-49b0-8370-fd088caafd1e" providerId="ADAL" clId="{55540DD2-0770-4A82-AA86-DF9717587155}" dt="2020-12-01T13:50:33.174" v="384" actId="47"/>
        <pc:sldMkLst>
          <pc:docMk/>
          <pc:sldMk cId="1240720866" sldId="270"/>
        </pc:sldMkLst>
      </pc:sldChg>
      <pc:sldChg chg="del">
        <pc:chgData name="Shany-Jonathan Carle" userId="f3064aa4-0a6d-49b0-8370-fd088caafd1e" providerId="ADAL" clId="{55540DD2-0770-4A82-AA86-DF9717587155}" dt="2020-12-01T13:50:33.174" v="384" actId="47"/>
        <pc:sldMkLst>
          <pc:docMk/>
          <pc:sldMk cId="1717547045" sldId="271"/>
        </pc:sldMkLst>
      </pc:sldChg>
      <pc:sldChg chg="del">
        <pc:chgData name="Shany-Jonathan Carle" userId="f3064aa4-0a6d-49b0-8370-fd088caafd1e" providerId="ADAL" clId="{55540DD2-0770-4A82-AA86-DF9717587155}" dt="2020-12-01T13:50:33.174" v="384" actId="47"/>
        <pc:sldMkLst>
          <pc:docMk/>
          <pc:sldMk cId="654311694" sldId="272"/>
        </pc:sldMkLst>
      </pc:sldChg>
      <pc:sldChg chg="del">
        <pc:chgData name="Shany-Jonathan Carle" userId="f3064aa4-0a6d-49b0-8370-fd088caafd1e" providerId="ADAL" clId="{55540DD2-0770-4A82-AA86-DF9717587155}" dt="2020-12-01T13:50:33.174" v="384" actId="47"/>
        <pc:sldMkLst>
          <pc:docMk/>
          <pc:sldMk cId="2844699623" sldId="273"/>
        </pc:sldMkLst>
      </pc:sldChg>
      <pc:sldChg chg="del">
        <pc:chgData name="Shany-Jonathan Carle" userId="f3064aa4-0a6d-49b0-8370-fd088caafd1e" providerId="ADAL" clId="{55540DD2-0770-4A82-AA86-DF9717587155}" dt="2020-12-01T13:50:33.174" v="384" actId="47"/>
        <pc:sldMkLst>
          <pc:docMk/>
          <pc:sldMk cId="3877926009" sldId="274"/>
        </pc:sldMkLst>
      </pc:sldChg>
      <pc:sldChg chg="del">
        <pc:chgData name="Shany-Jonathan Carle" userId="f3064aa4-0a6d-49b0-8370-fd088caafd1e" providerId="ADAL" clId="{55540DD2-0770-4A82-AA86-DF9717587155}" dt="2020-12-01T13:50:33.174" v="384" actId="47"/>
        <pc:sldMkLst>
          <pc:docMk/>
          <pc:sldMk cId="4241869001" sldId="275"/>
        </pc:sldMkLst>
      </pc:sldChg>
    </pc:docChg>
  </pc:docChgLst>
  <pc:docChgLst>
    <pc:chgData name="Shany-Jonathan Carle" userId="f3064aa4-0a6d-49b0-8370-fd088caafd1e" providerId="ADAL" clId="{7EE69557-CFA6-4C61-8458-27BA08CE761A}"/>
    <pc:docChg chg="undo custSel addSld delSld modSld sldOrd">
      <pc:chgData name="Shany-Jonathan Carle" userId="f3064aa4-0a6d-49b0-8370-fd088caafd1e" providerId="ADAL" clId="{7EE69557-CFA6-4C61-8458-27BA08CE761A}" dt="2020-11-30T15:57:40.706" v="2961" actId="207"/>
      <pc:docMkLst>
        <pc:docMk/>
      </pc:docMkLst>
      <pc:sldChg chg="modSp mod">
        <pc:chgData name="Shany-Jonathan Carle" userId="f3064aa4-0a6d-49b0-8370-fd088caafd1e" providerId="ADAL" clId="{7EE69557-CFA6-4C61-8458-27BA08CE761A}" dt="2020-11-30T13:41:19.633" v="18" actId="20577"/>
        <pc:sldMkLst>
          <pc:docMk/>
          <pc:sldMk cId="954086509" sldId="256"/>
        </pc:sldMkLst>
        <pc:spChg chg="mod">
          <ac:chgData name="Shany-Jonathan Carle" userId="f3064aa4-0a6d-49b0-8370-fd088caafd1e" providerId="ADAL" clId="{7EE69557-CFA6-4C61-8458-27BA08CE761A}" dt="2020-11-30T13:41:19.633" v="18" actId="20577"/>
          <ac:spMkLst>
            <pc:docMk/>
            <pc:sldMk cId="954086509" sldId="256"/>
            <ac:spMk id="2" creationId="{9EECDF2D-3639-4EE9-A4F1-0D9F3235A2AD}"/>
          </ac:spMkLst>
        </pc:spChg>
      </pc:sldChg>
      <pc:sldChg chg="addSp modSp mod">
        <pc:chgData name="Shany-Jonathan Carle" userId="f3064aa4-0a6d-49b0-8370-fd088caafd1e" providerId="ADAL" clId="{7EE69557-CFA6-4C61-8458-27BA08CE761A}" dt="2020-11-30T13:53:29.356" v="318" actId="20577"/>
        <pc:sldMkLst>
          <pc:docMk/>
          <pc:sldMk cId="1842467913" sldId="257"/>
        </pc:sldMkLst>
        <pc:spChg chg="mod">
          <ac:chgData name="Shany-Jonathan Carle" userId="f3064aa4-0a6d-49b0-8370-fd088caafd1e" providerId="ADAL" clId="{7EE69557-CFA6-4C61-8458-27BA08CE761A}" dt="2020-11-30T13:49:00.523" v="30" actId="20577"/>
          <ac:spMkLst>
            <pc:docMk/>
            <pc:sldMk cId="1842467913" sldId="257"/>
            <ac:spMk id="2" creationId="{F854178D-906D-41A2-A715-1ECB4897AFB1}"/>
          </ac:spMkLst>
        </pc:spChg>
        <pc:spChg chg="mod">
          <ac:chgData name="Shany-Jonathan Carle" userId="f3064aa4-0a6d-49b0-8370-fd088caafd1e" providerId="ADAL" clId="{7EE69557-CFA6-4C61-8458-27BA08CE761A}" dt="2020-11-30T13:53:29.356" v="318" actId="20577"/>
          <ac:spMkLst>
            <pc:docMk/>
            <pc:sldMk cId="1842467913" sldId="257"/>
            <ac:spMk id="5" creationId="{639843D6-55CB-48AF-88DE-655D4CBA3516}"/>
          </ac:spMkLst>
        </pc:spChg>
        <pc:spChg chg="add mod">
          <ac:chgData name="Shany-Jonathan Carle" userId="f3064aa4-0a6d-49b0-8370-fd088caafd1e" providerId="ADAL" clId="{7EE69557-CFA6-4C61-8458-27BA08CE761A}" dt="2020-11-30T13:53:23.865" v="315" actId="1076"/>
          <ac:spMkLst>
            <pc:docMk/>
            <pc:sldMk cId="1842467913" sldId="257"/>
            <ac:spMk id="6" creationId="{5A3BE58C-81AA-4A5F-8F96-C02D01A2FE48}"/>
          </ac:spMkLst>
        </pc:spChg>
      </pc:sldChg>
      <pc:sldChg chg="del">
        <pc:chgData name="Shany-Jonathan Carle" userId="f3064aa4-0a6d-49b0-8370-fd088caafd1e" providerId="ADAL" clId="{7EE69557-CFA6-4C61-8458-27BA08CE761A}" dt="2020-11-30T13:41:24.811" v="19" actId="47"/>
        <pc:sldMkLst>
          <pc:docMk/>
          <pc:sldMk cId="2458499764" sldId="258"/>
        </pc:sldMkLst>
      </pc:sldChg>
      <pc:sldChg chg="addSp modSp new mod">
        <pc:chgData name="Shany-Jonathan Carle" userId="f3064aa4-0a6d-49b0-8370-fd088caafd1e" providerId="ADAL" clId="{7EE69557-CFA6-4C61-8458-27BA08CE761A}" dt="2020-11-30T13:52:52.630" v="313" actId="1076"/>
        <pc:sldMkLst>
          <pc:docMk/>
          <pc:sldMk cId="3337213503" sldId="258"/>
        </pc:sldMkLst>
        <pc:spChg chg="mod">
          <ac:chgData name="Shany-Jonathan Carle" userId="f3064aa4-0a6d-49b0-8370-fd088caafd1e" providerId="ADAL" clId="{7EE69557-CFA6-4C61-8458-27BA08CE761A}" dt="2020-11-30T13:52:28.891" v="252" actId="27636"/>
          <ac:spMkLst>
            <pc:docMk/>
            <pc:sldMk cId="3337213503" sldId="258"/>
            <ac:spMk id="2" creationId="{10215300-6712-496C-9D82-2828DC578B3E}"/>
          </ac:spMkLst>
        </pc:spChg>
        <pc:spChg chg="mod">
          <ac:chgData name="Shany-Jonathan Carle" userId="f3064aa4-0a6d-49b0-8370-fd088caafd1e" providerId="ADAL" clId="{7EE69557-CFA6-4C61-8458-27BA08CE761A}" dt="2020-11-30T13:52:41.039" v="309" actId="20577"/>
          <ac:spMkLst>
            <pc:docMk/>
            <pc:sldMk cId="3337213503" sldId="258"/>
            <ac:spMk id="3" creationId="{BA6505B0-5061-465D-ACD6-CE5D9091862C}"/>
          </ac:spMkLst>
        </pc:spChg>
        <pc:picChg chg="add mod">
          <ac:chgData name="Shany-Jonathan Carle" userId="f3064aa4-0a6d-49b0-8370-fd088caafd1e" providerId="ADAL" clId="{7EE69557-CFA6-4C61-8458-27BA08CE761A}" dt="2020-11-30T13:52:52.630" v="313" actId="1076"/>
          <ac:picMkLst>
            <pc:docMk/>
            <pc:sldMk cId="3337213503" sldId="258"/>
            <ac:picMk id="5" creationId="{5578C693-40FC-4947-8A87-5B89CA5E02DE}"/>
          </ac:picMkLst>
        </pc:picChg>
      </pc:sldChg>
      <pc:sldChg chg="modSp new mod">
        <pc:chgData name="Shany-Jonathan Carle" userId="f3064aa4-0a6d-49b0-8370-fd088caafd1e" providerId="ADAL" clId="{7EE69557-CFA6-4C61-8458-27BA08CE761A}" dt="2020-11-30T15:01:12.906" v="1867" actId="27636"/>
        <pc:sldMkLst>
          <pc:docMk/>
          <pc:sldMk cId="1753048705" sldId="259"/>
        </pc:sldMkLst>
        <pc:spChg chg="mod">
          <ac:chgData name="Shany-Jonathan Carle" userId="f3064aa4-0a6d-49b0-8370-fd088caafd1e" providerId="ADAL" clId="{7EE69557-CFA6-4C61-8458-27BA08CE761A}" dt="2020-11-30T15:01:09.047" v="1865" actId="27636"/>
          <ac:spMkLst>
            <pc:docMk/>
            <pc:sldMk cId="1753048705" sldId="259"/>
            <ac:spMk id="2" creationId="{39AE82C5-6720-496D-8C12-AB4299DEB675}"/>
          </ac:spMkLst>
        </pc:spChg>
        <pc:spChg chg="mod">
          <ac:chgData name="Shany-Jonathan Carle" userId="f3064aa4-0a6d-49b0-8370-fd088caafd1e" providerId="ADAL" clId="{7EE69557-CFA6-4C61-8458-27BA08CE761A}" dt="2020-11-30T15:01:12.906" v="1867" actId="27636"/>
          <ac:spMkLst>
            <pc:docMk/>
            <pc:sldMk cId="1753048705" sldId="259"/>
            <ac:spMk id="3" creationId="{0F4D7281-7FA7-410C-B3F7-C7292566B2AC}"/>
          </ac:spMkLst>
        </pc:spChg>
      </pc:sldChg>
      <pc:sldChg chg="del">
        <pc:chgData name="Shany-Jonathan Carle" userId="f3064aa4-0a6d-49b0-8370-fd088caafd1e" providerId="ADAL" clId="{7EE69557-CFA6-4C61-8458-27BA08CE761A}" dt="2020-11-30T13:41:24.811" v="19" actId="47"/>
        <pc:sldMkLst>
          <pc:docMk/>
          <pc:sldMk cId="2550318593" sldId="259"/>
        </pc:sldMkLst>
      </pc:sldChg>
      <pc:sldChg chg="del">
        <pc:chgData name="Shany-Jonathan Carle" userId="f3064aa4-0a6d-49b0-8370-fd088caafd1e" providerId="ADAL" clId="{7EE69557-CFA6-4C61-8458-27BA08CE761A}" dt="2020-11-30T13:41:24.811" v="19" actId="47"/>
        <pc:sldMkLst>
          <pc:docMk/>
          <pc:sldMk cId="1859770692" sldId="260"/>
        </pc:sldMkLst>
      </pc:sldChg>
      <pc:sldChg chg="modSp new mod">
        <pc:chgData name="Shany-Jonathan Carle" userId="f3064aa4-0a6d-49b0-8370-fd088caafd1e" providerId="ADAL" clId="{7EE69557-CFA6-4C61-8458-27BA08CE761A}" dt="2020-11-30T14:09:39.534" v="768" actId="113"/>
        <pc:sldMkLst>
          <pc:docMk/>
          <pc:sldMk cId="3819346017" sldId="260"/>
        </pc:sldMkLst>
        <pc:spChg chg="mod">
          <ac:chgData name="Shany-Jonathan Carle" userId="f3064aa4-0a6d-49b0-8370-fd088caafd1e" providerId="ADAL" clId="{7EE69557-CFA6-4C61-8458-27BA08CE761A}" dt="2020-11-30T14:04:14.572" v="382" actId="20577"/>
          <ac:spMkLst>
            <pc:docMk/>
            <pc:sldMk cId="3819346017" sldId="260"/>
            <ac:spMk id="2" creationId="{A6A4F8B6-AF45-410A-920E-ADD0B436CA52}"/>
          </ac:spMkLst>
        </pc:spChg>
        <pc:spChg chg="mod">
          <ac:chgData name="Shany-Jonathan Carle" userId="f3064aa4-0a6d-49b0-8370-fd088caafd1e" providerId="ADAL" clId="{7EE69557-CFA6-4C61-8458-27BA08CE761A}" dt="2020-11-30T14:09:39.534" v="768" actId="113"/>
          <ac:spMkLst>
            <pc:docMk/>
            <pc:sldMk cId="3819346017" sldId="260"/>
            <ac:spMk id="3" creationId="{80B648A7-7D4E-4371-86E0-8B8B093EFBF5}"/>
          </ac:spMkLst>
        </pc:spChg>
      </pc:sldChg>
      <pc:sldChg chg="del">
        <pc:chgData name="Shany-Jonathan Carle" userId="f3064aa4-0a6d-49b0-8370-fd088caafd1e" providerId="ADAL" clId="{7EE69557-CFA6-4C61-8458-27BA08CE761A}" dt="2020-11-30T13:41:24.811" v="19" actId="47"/>
        <pc:sldMkLst>
          <pc:docMk/>
          <pc:sldMk cId="1514890072" sldId="261"/>
        </pc:sldMkLst>
      </pc:sldChg>
      <pc:sldChg chg="addSp modSp new mod">
        <pc:chgData name="Shany-Jonathan Carle" userId="f3064aa4-0a6d-49b0-8370-fd088caafd1e" providerId="ADAL" clId="{7EE69557-CFA6-4C61-8458-27BA08CE761A}" dt="2020-11-30T15:01:58.658" v="1871" actId="1076"/>
        <pc:sldMkLst>
          <pc:docMk/>
          <pc:sldMk cId="3617033709" sldId="261"/>
        </pc:sldMkLst>
        <pc:spChg chg="mod">
          <ac:chgData name="Shany-Jonathan Carle" userId="f3064aa4-0a6d-49b0-8370-fd088caafd1e" providerId="ADAL" clId="{7EE69557-CFA6-4C61-8458-27BA08CE761A}" dt="2020-11-30T14:08:04.885" v="733" actId="20577"/>
          <ac:spMkLst>
            <pc:docMk/>
            <pc:sldMk cId="3617033709" sldId="261"/>
            <ac:spMk id="2" creationId="{994E187C-B8B7-4997-B42A-843D0F27E337}"/>
          </ac:spMkLst>
        </pc:spChg>
        <pc:spChg chg="mod">
          <ac:chgData name="Shany-Jonathan Carle" userId="f3064aa4-0a6d-49b0-8370-fd088caafd1e" providerId="ADAL" clId="{7EE69557-CFA6-4C61-8458-27BA08CE761A}" dt="2020-11-30T14:07:24.734" v="708" actId="20577"/>
          <ac:spMkLst>
            <pc:docMk/>
            <pc:sldMk cId="3617033709" sldId="261"/>
            <ac:spMk id="3" creationId="{E15B3316-E1ED-405E-8326-851E901B2E93}"/>
          </ac:spMkLst>
        </pc:spChg>
        <pc:spChg chg="add mod">
          <ac:chgData name="Shany-Jonathan Carle" userId="f3064aa4-0a6d-49b0-8370-fd088caafd1e" providerId="ADAL" clId="{7EE69557-CFA6-4C61-8458-27BA08CE761A}" dt="2020-11-30T15:01:58.658" v="1871" actId="1076"/>
          <ac:spMkLst>
            <pc:docMk/>
            <pc:sldMk cId="3617033709" sldId="261"/>
            <ac:spMk id="4" creationId="{7C8826E9-71C5-494F-B7FD-09334342C86D}"/>
          </ac:spMkLst>
        </pc:spChg>
        <pc:picChg chg="add mod">
          <ac:chgData name="Shany-Jonathan Carle" userId="f3064aa4-0a6d-49b0-8370-fd088caafd1e" providerId="ADAL" clId="{7EE69557-CFA6-4C61-8458-27BA08CE761A}" dt="2020-11-30T15:01:53.411" v="1870" actId="1076"/>
          <ac:picMkLst>
            <pc:docMk/>
            <pc:sldMk cId="3617033709" sldId="261"/>
            <ac:picMk id="5" creationId="{23DFC133-92AC-4B8B-91A4-01437DDA9BA0}"/>
          </ac:picMkLst>
        </pc:picChg>
      </pc:sldChg>
      <pc:sldChg chg="del">
        <pc:chgData name="Shany-Jonathan Carle" userId="f3064aa4-0a6d-49b0-8370-fd088caafd1e" providerId="ADAL" clId="{7EE69557-CFA6-4C61-8458-27BA08CE761A}" dt="2020-11-30T13:41:24.811" v="19" actId="47"/>
        <pc:sldMkLst>
          <pc:docMk/>
          <pc:sldMk cId="996165164" sldId="262"/>
        </pc:sldMkLst>
      </pc:sldChg>
      <pc:sldChg chg="addSp delSp new mod">
        <pc:chgData name="Shany-Jonathan Carle" userId="f3064aa4-0a6d-49b0-8370-fd088caafd1e" providerId="ADAL" clId="{7EE69557-CFA6-4C61-8458-27BA08CE761A}" dt="2020-11-30T14:09:19.088" v="737" actId="22"/>
        <pc:sldMkLst>
          <pc:docMk/>
          <pc:sldMk cId="2136192710" sldId="262"/>
        </pc:sldMkLst>
        <pc:spChg chg="del">
          <ac:chgData name="Shany-Jonathan Carle" userId="f3064aa4-0a6d-49b0-8370-fd088caafd1e" providerId="ADAL" clId="{7EE69557-CFA6-4C61-8458-27BA08CE761A}" dt="2020-11-30T14:09:18.725" v="736" actId="478"/>
          <ac:spMkLst>
            <pc:docMk/>
            <pc:sldMk cId="2136192710" sldId="262"/>
            <ac:spMk id="2" creationId="{9148FE86-7A33-411F-9293-A8A612EAEBEE}"/>
          </ac:spMkLst>
        </pc:spChg>
        <pc:spChg chg="del">
          <ac:chgData name="Shany-Jonathan Carle" userId="f3064aa4-0a6d-49b0-8370-fd088caafd1e" providerId="ADAL" clId="{7EE69557-CFA6-4C61-8458-27BA08CE761A}" dt="2020-11-30T14:09:17.016" v="735" actId="478"/>
          <ac:spMkLst>
            <pc:docMk/>
            <pc:sldMk cId="2136192710" sldId="262"/>
            <ac:spMk id="3" creationId="{ECC93A10-07B9-4B3B-93A7-5E7ADE87158B}"/>
          </ac:spMkLst>
        </pc:spChg>
        <pc:picChg chg="add">
          <ac:chgData name="Shany-Jonathan Carle" userId="f3064aa4-0a6d-49b0-8370-fd088caafd1e" providerId="ADAL" clId="{7EE69557-CFA6-4C61-8458-27BA08CE761A}" dt="2020-11-30T14:09:19.088" v="737" actId="22"/>
          <ac:picMkLst>
            <pc:docMk/>
            <pc:sldMk cId="2136192710" sldId="262"/>
            <ac:picMk id="5" creationId="{B0D1FC07-6607-42E6-9279-4316E04D7A53}"/>
          </ac:picMkLst>
        </pc:picChg>
      </pc:sldChg>
      <pc:sldChg chg="modSp new mod">
        <pc:chgData name="Shany-Jonathan Carle" userId="f3064aa4-0a6d-49b0-8370-fd088caafd1e" providerId="ADAL" clId="{7EE69557-CFA6-4C61-8458-27BA08CE761A}" dt="2020-11-30T14:33:46.439" v="859" actId="404"/>
        <pc:sldMkLst>
          <pc:docMk/>
          <pc:sldMk cId="816346518" sldId="263"/>
        </pc:sldMkLst>
        <pc:spChg chg="mod">
          <ac:chgData name="Shany-Jonathan Carle" userId="f3064aa4-0a6d-49b0-8370-fd088caafd1e" providerId="ADAL" clId="{7EE69557-CFA6-4C61-8458-27BA08CE761A}" dt="2020-11-30T14:33:46.439" v="859" actId="404"/>
          <ac:spMkLst>
            <pc:docMk/>
            <pc:sldMk cId="816346518" sldId="263"/>
            <ac:spMk id="2" creationId="{512B1760-C99D-4DFB-B39B-4F19E786FA6C}"/>
          </ac:spMkLst>
        </pc:spChg>
        <pc:spChg chg="mod">
          <ac:chgData name="Shany-Jonathan Carle" userId="f3064aa4-0a6d-49b0-8370-fd088caafd1e" providerId="ADAL" clId="{7EE69557-CFA6-4C61-8458-27BA08CE761A}" dt="2020-11-30T14:32:42.830" v="814" actId="27636"/>
          <ac:spMkLst>
            <pc:docMk/>
            <pc:sldMk cId="816346518" sldId="263"/>
            <ac:spMk id="3" creationId="{E7690567-6D6D-4FA8-B815-C216D2608070}"/>
          </ac:spMkLst>
        </pc:spChg>
      </pc:sldChg>
      <pc:sldChg chg="modSp new mod">
        <pc:chgData name="Shany-Jonathan Carle" userId="f3064aa4-0a6d-49b0-8370-fd088caafd1e" providerId="ADAL" clId="{7EE69557-CFA6-4C61-8458-27BA08CE761A}" dt="2020-11-30T14:37:48.718" v="1225" actId="113"/>
        <pc:sldMkLst>
          <pc:docMk/>
          <pc:sldMk cId="3277688588" sldId="264"/>
        </pc:sldMkLst>
        <pc:spChg chg="mod">
          <ac:chgData name="Shany-Jonathan Carle" userId="f3064aa4-0a6d-49b0-8370-fd088caafd1e" providerId="ADAL" clId="{7EE69557-CFA6-4C61-8458-27BA08CE761A}" dt="2020-11-30T14:34:00.008" v="902" actId="5793"/>
          <ac:spMkLst>
            <pc:docMk/>
            <pc:sldMk cId="3277688588" sldId="264"/>
            <ac:spMk id="2" creationId="{89AA7D9A-1521-49BB-93C2-F47906E68016}"/>
          </ac:spMkLst>
        </pc:spChg>
        <pc:spChg chg="mod">
          <ac:chgData name="Shany-Jonathan Carle" userId="f3064aa4-0a6d-49b0-8370-fd088caafd1e" providerId="ADAL" clId="{7EE69557-CFA6-4C61-8458-27BA08CE761A}" dt="2020-11-30T14:37:48.718" v="1225" actId="113"/>
          <ac:spMkLst>
            <pc:docMk/>
            <pc:sldMk cId="3277688588" sldId="264"/>
            <ac:spMk id="3" creationId="{218F9C74-A4ED-48D2-B5A9-EBC46AF19B9E}"/>
          </ac:spMkLst>
        </pc:spChg>
      </pc:sldChg>
      <pc:sldChg chg="modSp new mod">
        <pc:chgData name="Shany-Jonathan Carle" userId="f3064aa4-0a6d-49b0-8370-fd088caafd1e" providerId="ADAL" clId="{7EE69557-CFA6-4C61-8458-27BA08CE761A}" dt="2020-11-30T14:38:39.664" v="1290" actId="5793"/>
        <pc:sldMkLst>
          <pc:docMk/>
          <pc:sldMk cId="3546718241" sldId="265"/>
        </pc:sldMkLst>
        <pc:spChg chg="mod">
          <ac:chgData name="Shany-Jonathan Carle" userId="f3064aa4-0a6d-49b0-8370-fd088caafd1e" providerId="ADAL" clId="{7EE69557-CFA6-4C61-8458-27BA08CE761A}" dt="2020-11-30T14:38:15.352" v="1274" actId="20577"/>
          <ac:spMkLst>
            <pc:docMk/>
            <pc:sldMk cId="3546718241" sldId="265"/>
            <ac:spMk id="2" creationId="{111C7DFC-3098-4DDC-A896-0349D88B90F8}"/>
          </ac:spMkLst>
        </pc:spChg>
        <pc:spChg chg="mod">
          <ac:chgData name="Shany-Jonathan Carle" userId="f3064aa4-0a6d-49b0-8370-fd088caafd1e" providerId="ADAL" clId="{7EE69557-CFA6-4C61-8458-27BA08CE761A}" dt="2020-11-30T14:38:39.664" v="1290" actId="5793"/>
          <ac:spMkLst>
            <pc:docMk/>
            <pc:sldMk cId="3546718241" sldId="265"/>
            <ac:spMk id="3" creationId="{F00AD5BC-E3C8-4BD4-9128-CEB6B66DB355}"/>
          </ac:spMkLst>
        </pc:spChg>
      </pc:sldChg>
      <pc:sldChg chg="addSp modSp new mod">
        <pc:chgData name="Shany-Jonathan Carle" userId="f3064aa4-0a6d-49b0-8370-fd088caafd1e" providerId="ADAL" clId="{7EE69557-CFA6-4C61-8458-27BA08CE761A}" dt="2020-11-30T14:40:02.401" v="1369" actId="20577"/>
        <pc:sldMkLst>
          <pc:docMk/>
          <pc:sldMk cId="2982121107" sldId="266"/>
        </pc:sldMkLst>
        <pc:spChg chg="mod">
          <ac:chgData name="Shany-Jonathan Carle" userId="f3064aa4-0a6d-49b0-8370-fd088caafd1e" providerId="ADAL" clId="{7EE69557-CFA6-4C61-8458-27BA08CE761A}" dt="2020-11-30T14:39:04.596" v="1315" actId="20577"/>
          <ac:spMkLst>
            <pc:docMk/>
            <pc:sldMk cId="2982121107" sldId="266"/>
            <ac:spMk id="2" creationId="{3C0E37AC-0D33-4B2C-BF19-A94A08C432FF}"/>
          </ac:spMkLst>
        </pc:spChg>
        <pc:spChg chg="mod">
          <ac:chgData name="Shany-Jonathan Carle" userId="f3064aa4-0a6d-49b0-8370-fd088caafd1e" providerId="ADAL" clId="{7EE69557-CFA6-4C61-8458-27BA08CE761A}" dt="2020-11-30T14:39:24.894" v="1360" actId="20577"/>
          <ac:spMkLst>
            <pc:docMk/>
            <pc:sldMk cId="2982121107" sldId="266"/>
            <ac:spMk id="3" creationId="{FE838D61-4D5C-4C20-A38B-3B0BA0FBD977}"/>
          </ac:spMkLst>
        </pc:spChg>
        <pc:spChg chg="add mod">
          <ac:chgData name="Shany-Jonathan Carle" userId="f3064aa4-0a6d-49b0-8370-fd088caafd1e" providerId="ADAL" clId="{7EE69557-CFA6-4C61-8458-27BA08CE761A}" dt="2020-11-30T14:40:02.401" v="1369" actId="20577"/>
          <ac:spMkLst>
            <pc:docMk/>
            <pc:sldMk cId="2982121107" sldId="266"/>
            <ac:spMk id="5" creationId="{57C36B9D-F643-4275-A1E2-5CACDDEF34C9}"/>
          </ac:spMkLst>
        </pc:spChg>
      </pc:sldChg>
      <pc:sldChg chg="addSp modSp new mod ord">
        <pc:chgData name="Shany-Jonathan Carle" userId="f3064aa4-0a6d-49b0-8370-fd088caafd1e" providerId="ADAL" clId="{7EE69557-CFA6-4C61-8458-27BA08CE761A}" dt="2020-11-30T14:45:53.647" v="1678"/>
        <pc:sldMkLst>
          <pc:docMk/>
          <pc:sldMk cId="1517758957" sldId="267"/>
        </pc:sldMkLst>
        <pc:spChg chg="mod">
          <ac:chgData name="Shany-Jonathan Carle" userId="f3064aa4-0a6d-49b0-8370-fd088caafd1e" providerId="ADAL" clId="{7EE69557-CFA6-4C61-8458-27BA08CE761A}" dt="2020-11-30T14:40:34.996" v="1388" actId="20577"/>
          <ac:spMkLst>
            <pc:docMk/>
            <pc:sldMk cId="1517758957" sldId="267"/>
            <ac:spMk id="2" creationId="{546100FA-699B-4DFF-98EC-B5101DD99E01}"/>
          </ac:spMkLst>
        </pc:spChg>
        <pc:spChg chg="mod">
          <ac:chgData name="Shany-Jonathan Carle" userId="f3064aa4-0a6d-49b0-8370-fd088caafd1e" providerId="ADAL" clId="{7EE69557-CFA6-4C61-8458-27BA08CE761A}" dt="2020-11-30T14:41:24.857" v="1545" actId="20577"/>
          <ac:spMkLst>
            <pc:docMk/>
            <pc:sldMk cId="1517758957" sldId="267"/>
            <ac:spMk id="3" creationId="{265AB51D-F63B-4A3D-932F-4287B6A3A938}"/>
          </ac:spMkLst>
        </pc:spChg>
        <pc:spChg chg="add mod">
          <ac:chgData name="Shany-Jonathan Carle" userId="f3064aa4-0a6d-49b0-8370-fd088caafd1e" providerId="ADAL" clId="{7EE69557-CFA6-4C61-8458-27BA08CE761A}" dt="2020-11-30T14:41:05.900" v="1542" actId="1076"/>
          <ac:spMkLst>
            <pc:docMk/>
            <pc:sldMk cId="1517758957" sldId="267"/>
            <ac:spMk id="5" creationId="{18B7F57B-2074-47C1-AB1B-504C3EF3D807}"/>
          </ac:spMkLst>
        </pc:spChg>
      </pc:sldChg>
      <pc:sldChg chg="addSp modSp new mod">
        <pc:chgData name="Shany-Jonathan Carle" userId="f3064aa4-0a6d-49b0-8370-fd088caafd1e" providerId="ADAL" clId="{7EE69557-CFA6-4C61-8458-27BA08CE761A}" dt="2020-11-30T15:02:22.409" v="1872"/>
        <pc:sldMkLst>
          <pc:docMk/>
          <pc:sldMk cId="610607145" sldId="268"/>
        </pc:sldMkLst>
        <pc:spChg chg="mod">
          <ac:chgData name="Shany-Jonathan Carle" userId="f3064aa4-0a6d-49b0-8370-fd088caafd1e" providerId="ADAL" clId="{7EE69557-CFA6-4C61-8458-27BA08CE761A}" dt="2020-11-30T14:42:08.978" v="1556" actId="20577"/>
          <ac:spMkLst>
            <pc:docMk/>
            <pc:sldMk cId="610607145" sldId="268"/>
            <ac:spMk id="2" creationId="{51C3FB5E-E4A4-484C-BF37-B35063872554}"/>
          </ac:spMkLst>
        </pc:spChg>
        <pc:spChg chg="mod">
          <ac:chgData name="Shany-Jonathan Carle" userId="f3064aa4-0a6d-49b0-8370-fd088caafd1e" providerId="ADAL" clId="{7EE69557-CFA6-4C61-8458-27BA08CE761A}" dt="2020-11-30T14:42:41.112" v="1671" actId="1076"/>
          <ac:spMkLst>
            <pc:docMk/>
            <pc:sldMk cId="610607145" sldId="268"/>
            <ac:spMk id="3" creationId="{7D2549DE-B252-432C-A86B-343D964F075E}"/>
          </ac:spMkLst>
        </pc:spChg>
        <pc:spChg chg="add mod">
          <ac:chgData name="Shany-Jonathan Carle" userId="f3064aa4-0a6d-49b0-8370-fd088caafd1e" providerId="ADAL" clId="{7EE69557-CFA6-4C61-8458-27BA08CE761A}" dt="2020-11-30T15:02:22.409" v="1872"/>
          <ac:spMkLst>
            <pc:docMk/>
            <pc:sldMk cId="610607145" sldId="268"/>
            <ac:spMk id="6" creationId="{E44D4E37-44F1-4FDC-93A2-06C6F7AF6387}"/>
          </ac:spMkLst>
        </pc:spChg>
        <pc:picChg chg="add mod">
          <ac:chgData name="Shany-Jonathan Carle" userId="f3064aa4-0a6d-49b0-8370-fd088caafd1e" providerId="ADAL" clId="{7EE69557-CFA6-4C61-8458-27BA08CE761A}" dt="2020-11-30T14:45:17.242" v="1673" actId="1076"/>
          <ac:picMkLst>
            <pc:docMk/>
            <pc:sldMk cId="610607145" sldId="268"/>
            <ac:picMk id="5" creationId="{E82E5F1A-95AE-4616-8F7D-47279C43FC5A}"/>
          </ac:picMkLst>
        </pc:picChg>
      </pc:sldChg>
      <pc:sldChg chg="addSp delSp modSp new mod ord">
        <pc:chgData name="Shany-Jonathan Carle" userId="f3064aa4-0a6d-49b0-8370-fd088caafd1e" providerId="ADAL" clId="{7EE69557-CFA6-4C61-8458-27BA08CE761A}" dt="2020-11-30T15:22:07.799" v="2044" actId="20577"/>
        <pc:sldMkLst>
          <pc:docMk/>
          <pc:sldMk cId="2663298613" sldId="269"/>
        </pc:sldMkLst>
        <pc:spChg chg="mod">
          <ac:chgData name="Shany-Jonathan Carle" userId="f3064aa4-0a6d-49b0-8370-fd088caafd1e" providerId="ADAL" clId="{7EE69557-CFA6-4C61-8458-27BA08CE761A}" dt="2020-11-30T15:09:07.421" v="1922" actId="20577"/>
          <ac:spMkLst>
            <pc:docMk/>
            <pc:sldMk cId="2663298613" sldId="269"/>
            <ac:spMk id="2" creationId="{C6704C56-C5EC-4138-AF3B-D1C5FFDEA7EF}"/>
          </ac:spMkLst>
        </pc:spChg>
        <pc:spChg chg="del">
          <ac:chgData name="Shany-Jonathan Carle" userId="f3064aa4-0a6d-49b0-8370-fd088caafd1e" providerId="ADAL" clId="{7EE69557-CFA6-4C61-8458-27BA08CE761A}" dt="2020-11-30T14:46:03.677" v="1686" actId="478"/>
          <ac:spMkLst>
            <pc:docMk/>
            <pc:sldMk cId="2663298613" sldId="269"/>
            <ac:spMk id="3" creationId="{22982454-5036-4613-BD13-4BF9BEDE4DC2}"/>
          </ac:spMkLst>
        </pc:spChg>
        <pc:spChg chg="add mod">
          <ac:chgData name="Shany-Jonathan Carle" userId="f3064aa4-0a6d-49b0-8370-fd088caafd1e" providerId="ADAL" clId="{7EE69557-CFA6-4C61-8458-27BA08CE761A}" dt="2020-11-30T15:22:07.799" v="2044" actId="20577"/>
          <ac:spMkLst>
            <pc:docMk/>
            <pc:sldMk cId="2663298613" sldId="269"/>
            <ac:spMk id="3" creationId="{F0FBCF27-FE4A-48AC-BC54-1D8DFFB24376}"/>
          </ac:spMkLst>
        </pc:spChg>
        <pc:spChg chg="add mod">
          <ac:chgData name="Shany-Jonathan Carle" userId="f3064aa4-0a6d-49b0-8370-fd088caafd1e" providerId="ADAL" clId="{7EE69557-CFA6-4C61-8458-27BA08CE761A}" dt="2020-11-30T15:09:10.388" v="1923" actId="1076"/>
          <ac:spMkLst>
            <pc:docMk/>
            <pc:sldMk cId="2663298613" sldId="269"/>
            <ac:spMk id="5" creationId="{FA5DD332-57C9-403A-B0FC-1DDB49B4108C}"/>
          </ac:spMkLst>
        </pc:spChg>
      </pc:sldChg>
      <pc:sldChg chg="addSp modSp new mod">
        <pc:chgData name="Shany-Jonathan Carle" userId="f3064aa4-0a6d-49b0-8370-fd088caafd1e" providerId="ADAL" clId="{7EE69557-CFA6-4C61-8458-27BA08CE761A}" dt="2020-11-30T15:03:13.567" v="1920" actId="207"/>
        <pc:sldMkLst>
          <pc:docMk/>
          <pc:sldMk cId="1240720866" sldId="270"/>
        </pc:sldMkLst>
        <pc:spChg chg="mod">
          <ac:chgData name="Shany-Jonathan Carle" userId="f3064aa4-0a6d-49b0-8370-fd088caafd1e" providerId="ADAL" clId="{7EE69557-CFA6-4C61-8458-27BA08CE761A}" dt="2020-11-30T14:47:49.345" v="1708" actId="20577"/>
          <ac:spMkLst>
            <pc:docMk/>
            <pc:sldMk cId="1240720866" sldId="270"/>
            <ac:spMk id="2" creationId="{514C7F12-C768-40C9-9CAC-2550D0145D8D}"/>
          </ac:spMkLst>
        </pc:spChg>
        <pc:spChg chg="mod">
          <ac:chgData name="Shany-Jonathan Carle" userId="f3064aa4-0a6d-49b0-8370-fd088caafd1e" providerId="ADAL" clId="{7EE69557-CFA6-4C61-8458-27BA08CE761A}" dt="2020-11-30T15:03:13.567" v="1920" actId="207"/>
          <ac:spMkLst>
            <pc:docMk/>
            <pc:sldMk cId="1240720866" sldId="270"/>
            <ac:spMk id="3" creationId="{3C67E8A2-50B2-4B4F-8489-E9AA4DE86404}"/>
          </ac:spMkLst>
        </pc:spChg>
        <pc:picChg chg="add mod">
          <ac:chgData name="Shany-Jonathan Carle" userId="f3064aa4-0a6d-49b0-8370-fd088caafd1e" providerId="ADAL" clId="{7EE69557-CFA6-4C61-8458-27BA08CE761A}" dt="2020-11-30T14:48:52.597" v="1712" actId="1076"/>
          <ac:picMkLst>
            <pc:docMk/>
            <pc:sldMk cId="1240720866" sldId="270"/>
            <ac:picMk id="5" creationId="{777CCB49-37FE-4B16-9246-9A3E2FBFA4BF}"/>
          </ac:picMkLst>
        </pc:picChg>
      </pc:sldChg>
      <pc:sldChg chg="addSp delSp modSp new mod ord">
        <pc:chgData name="Shany-Jonathan Carle" userId="f3064aa4-0a6d-49b0-8370-fd088caafd1e" providerId="ADAL" clId="{7EE69557-CFA6-4C61-8458-27BA08CE761A}" dt="2020-11-30T14:52:18.549" v="1861" actId="1076"/>
        <pc:sldMkLst>
          <pc:docMk/>
          <pc:sldMk cId="1717547045" sldId="271"/>
        </pc:sldMkLst>
        <pc:spChg chg="mod">
          <ac:chgData name="Shany-Jonathan Carle" userId="f3064aa4-0a6d-49b0-8370-fd088caafd1e" providerId="ADAL" clId="{7EE69557-CFA6-4C61-8458-27BA08CE761A}" dt="2020-11-30T14:51:15.218" v="1754" actId="20577"/>
          <ac:spMkLst>
            <pc:docMk/>
            <pc:sldMk cId="1717547045" sldId="271"/>
            <ac:spMk id="2" creationId="{6545513F-AE24-4D67-A732-A0C6DF5F749F}"/>
          </ac:spMkLst>
        </pc:spChg>
        <pc:spChg chg="add del mod">
          <ac:chgData name="Shany-Jonathan Carle" userId="f3064aa4-0a6d-49b0-8370-fd088caafd1e" providerId="ADAL" clId="{7EE69557-CFA6-4C61-8458-27BA08CE761A}" dt="2020-11-30T14:52:12.496" v="1859" actId="20577"/>
          <ac:spMkLst>
            <pc:docMk/>
            <pc:sldMk cId="1717547045" sldId="271"/>
            <ac:spMk id="3" creationId="{ACD9808A-E863-4511-8487-B32AB9434601}"/>
          </ac:spMkLst>
        </pc:spChg>
        <pc:picChg chg="add del mod ord">
          <ac:chgData name="Shany-Jonathan Carle" userId="f3064aa4-0a6d-49b0-8370-fd088caafd1e" providerId="ADAL" clId="{7EE69557-CFA6-4C61-8458-27BA08CE761A}" dt="2020-11-30T14:51:20.112" v="1757" actId="22"/>
          <ac:picMkLst>
            <pc:docMk/>
            <pc:sldMk cId="1717547045" sldId="271"/>
            <ac:picMk id="5" creationId="{20CB8676-FAA8-4D34-B138-0A5FD4A5299D}"/>
          </ac:picMkLst>
        </pc:picChg>
        <pc:picChg chg="add mod">
          <ac:chgData name="Shany-Jonathan Carle" userId="f3064aa4-0a6d-49b0-8370-fd088caafd1e" providerId="ADAL" clId="{7EE69557-CFA6-4C61-8458-27BA08CE761A}" dt="2020-11-30T14:52:18.549" v="1861" actId="1076"/>
          <ac:picMkLst>
            <pc:docMk/>
            <pc:sldMk cId="1717547045" sldId="271"/>
            <ac:picMk id="7" creationId="{2C0565F5-92E7-4B11-9D10-70F0B5DA0570}"/>
          </ac:picMkLst>
        </pc:picChg>
      </pc:sldChg>
      <pc:sldChg chg="addSp modSp new mod">
        <pc:chgData name="Shany-Jonathan Carle" userId="f3064aa4-0a6d-49b0-8370-fd088caafd1e" providerId="ADAL" clId="{7EE69557-CFA6-4C61-8458-27BA08CE761A}" dt="2020-11-30T15:43:57.799" v="2235" actId="14100"/>
        <pc:sldMkLst>
          <pc:docMk/>
          <pc:sldMk cId="654311694" sldId="272"/>
        </pc:sldMkLst>
        <pc:spChg chg="mod">
          <ac:chgData name="Shany-Jonathan Carle" userId="f3064aa4-0a6d-49b0-8370-fd088caafd1e" providerId="ADAL" clId="{7EE69557-CFA6-4C61-8458-27BA08CE761A}" dt="2020-11-30T15:40:35.033" v="2063" actId="20577"/>
          <ac:spMkLst>
            <pc:docMk/>
            <pc:sldMk cId="654311694" sldId="272"/>
            <ac:spMk id="2" creationId="{B3735267-CB3D-4420-A3ED-409F17C837F2}"/>
          </ac:spMkLst>
        </pc:spChg>
        <pc:spChg chg="mod">
          <ac:chgData name="Shany-Jonathan Carle" userId="f3064aa4-0a6d-49b0-8370-fd088caafd1e" providerId="ADAL" clId="{7EE69557-CFA6-4C61-8458-27BA08CE761A}" dt="2020-11-30T15:43:00.336" v="2232" actId="20577"/>
          <ac:spMkLst>
            <pc:docMk/>
            <pc:sldMk cId="654311694" sldId="272"/>
            <ac:spMk id="3" creationId="{43E3B4C7-2219-4AE7-9AA9-092A39C5FA8E}"/>
          </ac:spMkLst>
        </pc:spChg>
        <pc:spChg chg="add mod">
          <ac:chgData name="Shany-Jonathan Carle" userId="f3064aa4-0a6d-49b0-8370-fd088caafd1e" providerId="ADAL" clId="{7EE69557-CFA6-4C61-8458-27BA08CE761A}" dt="2020-11-30T15:43:57.799" v="2235" actId="14100"/>
          <ac:spMkLst>
            <pc:docMk/>
            <pc:sldMk cId="654311694" sldId="272"/>
            <ac:spMk id="5" creationId="{2BEB0B10-6205-4E9B-B710-9C99E82DDD5D}"/>
          </ac:spMkLst>
        </pc:spChg>
      </pc:sldChg>
      <pc:sldChg chg="modSp new mod">
        <pc:chgData name="Shany-Jonathan Carle" userId="f3064aa4-0a6d-49b0-8370-fd088caafd1e" providerId="ADAL" clId="{7EE69557-CFA6-4C61-8458-27BA08CE761A}" dt="2020-11-30T15:57:40.706" v="2961" actId="207"/>
        <pc:sldMkLst>
          <pc:docMk/>
          <pc:sldMk cId="2844699623" sldId="273"/>
        </pc:sldMkLst>
        <pc:spChg chg="mod">
          <ac:chgData name="Shany-Jonathan Carle" userId="f3064aa4-0a6d-49b0-8370-fd088caafd1e" providerId="ADAL" clId="{7EE69557-CFA6-4C61-8458-27BA08CE761A}" dt="2020-11-30T15:44:43.729" v="2245" actId="20577"/>
          <ac:spMkLst>
            <pc:docMk/>
            <pc:sldMk cId="2844699623" sldId="273"/>
            <ac:spMk id="2" creationId="{BB17207B-20BF-419B-AF0E-EC3A1F3BFDB5}"/>
          </ac:spMkLst>
        </pc:spChg>
        <pc:spChg chg="mod">
          <ac:chgData name="Shany-Jonathan Carle" userId="f3064aa4-0a6d-49b0-8370-fd088caafd1e" providerId="ADAL" clId="{7EE69557-CFA6-4C61-8458-27BA08CE761A}" dt="2020-11-30T15:57:40.706" v="2961" actId="207"/>
          <ac:spMkLst>
            <pc:docMk/>
            <pc:sldMk cId="2844699623" sldId="273"/>
            <ac:spMk id="3" creationId="{628EE721-CCD1-4953-95E9-6E7B5A388C1B}"/>
          </ac:spMkLst>
        </pc:spChg>
      </pc:sldChg>
      <pc:sldChg chg="addSp delSp modSp new mod">
        <pc:chgData name="Shany-Jonathan Carle" userId="f3064aa4-0a6d-49b0-8370-fd088caafd1e" providerId="ADAL" clId="{7EE69557-CFA6-4C61-8458-27BA08CE761A}" dt="2020-11-30T15:53:06.635" v="2694" actId="20577"/>
        <pc:sldMkLst>
          <pc:docMk/>
          <pc:sldMk cId="3877926009" sldId="274"/>
        </pc:sldMkLst>
        <pc:spChg chg="mod">
          <ac:chgData name="Shany-Jonathan Carle" userId="f3064aa4-0a6d-49b0-8370-fd088caafd1e" providerId="ADAL" clId="{7EE69557-CFA6-4C61-8458-27BA08CE761A}" dt="2020-11-30T15:52:34.655" v="2687" actId="20577"/>
          <ac:spMkLst>
            <pc:docMk/>
            <pc:sldMk cId="3877926009" sldId="274"/>
            <ac:spMk id="2" creationId="{6C40B7EF-6DFE-41F4-87C0-1421D372F9A4}"/>
          </ac:spMkLst>
        </pc:spChg>
        <pc:spChg chg="del">
          <ac:chgData name="Shany-Jonathan Carle" userId="f3064aa4-0a6d-49b0-8370-fd088caafd1e" providerId="ADAL" clId="{7EE69557-CFA6-4C61-8458-27BA08CE761A}" dt="2020-11-30T15:52:46.663" v="2688" actId="478"/>
          <ac:spMkLst>
            <pc:docMk/>
            <pc:sldMk cId="3877926009" sldId="274"/>
            <ac:spMk id="3" creationId="{600E2603-A73A-45BC-94D5-102BD3472A8D}"/>
          </ac:spMkLst>
        </pc:spChg>
        <pc:spChg chg="add mod">
          <ac:chgData name="Shany-Jonathan Carle" userId="f3064aa4-0a6d-49b0-8370-fd088caafd1e" providerId="ADAL" clId="{7EE69557-CFA6-4C61-8458-27BA08CE761A}" dt="2020-11-30T15:53:06.635" v="2694" actId="20577"/>
          <ac:spMkLst>
            <pc:docMk/>
            <pc:sldMk cId="3877926009" sldId="274"/>
            <ac:spMk id="5" creationId="{797A58A3-1FD6-4609-B80A-DC2735522995}"/>
          </ac:spMkLst>
        </pc:spChg>
      </pc:sldChg>
      <pc:sldChg chg="addSp delSp modSp new mod">
        <pc:chgData name="Shany-Jonathan Carle" userId="f3064aa4-0a6d-49b0-8370-fd088caafd1e" providerId="ADAL" clId="{7EE69557-CFA6-4C61-8458-27BA08CE761A}" dt="2020-11-30T15:55:42.183" v="2768" actId="20577"/>
        <pc:sldMkLst>
          <pc:docMk/>
          <pc:sldMk cId="4241869001" sldId="275"/>
        </pc:sldMkLst>
        <pc:spChg chg="mod">
          <ac:chgData name="Shany-Jonathan Carle" userId="f3064aa4-0a6d-49b0-8370-fd088caafd1e" providerId="ADAL" clId="{7EE69557-CFA6-4C61-8458-27BA08CE761A}" dt="2020-11-30T15:55:07.018" v="2742" actId="27636"/>
          <ac:spMkLst>
            <pc:docMk/>
            <pc:sldMk cId="4241869001" sldId="275"/>
            <ac:spMk id="2" creationId="{D7FA07AE-4413-4FA2-8B65-E0D2C1AACFE5}"/>
          </ac:spMkLst>
        </pc:spChg>
        <pc:spChg chg="del">
          <ac:chgData name="Shany-Jonathan Carle" userId="f3064aa4-0a6d-49b0-8370-fd088caafd1e" providerId="ADAL" clId="{7EE69557-CFA6-4C61-8458-27BA08CE761A}" dt="2020-11-30T15:53:32.145" v="2713" actId="478"/>
          <ac:spMkLst>
            <pc:docMk/>
            <pc:sldMk cId="4241869001" sldId="275"/>
            <ac:spMk id="3" creationId="{B107299C-B292-4A5C-98BA-3C0E706A4348}"/>
          </ac:spMkLst>
        </pc:spChg>
        <pc:spChg chg="add mod">
          <ac:chgData name="Shany-Jonathan Carle" userId="f3064aa4-0a6d-49b0-8370-fd088caafd1e" providerId="ADAL" clId="{7EE69557-CFA6-4C61-8458-27BA08CE761A}" dt="2020-11-30T15:55:42.183" v="2768" actId="20577"/>
          <ac:spMkLst>
            <pc:docMk/>
            <pc:sldMk cId="4241869001" sldId="275"/>
            <ac:spMk id="5" creationId="{485E9DB9-02AC-4785-ABD3-0E6BE84C314F}"/>
          </ac:spMkLst>
        </pc:spChg>
      </pc:sldChg>
    </pc:docChg>
  </pc:docChgLst>
  <pc:docChgLst>
    <pc:chgData name="Shany-Jonathan Carle" userId="f3064aa4-0a6d-49b0-8370-fd088caafd1e" providerId="ADAL" clId="{83770EDE-425A-457D-893F-C352F68B248D}"/>
    <pc:docChg chg="undo custSel addSld delSld modSld">
      <pc:chgData name="Shany-Jonathan Carle" userId="f3064aa4-0a6d-49b0-8370-fd088caafd1e" providerId="ADAL" clId="{83770EDE-425A-457D-893F-C352F68B248D}" dt="2020-11-11T01:22:47.919" v="2490" actId="20577"/>
      <pc:docMkLst>
        <pc:docMk/>
      </pc:docMkLst>
      <pc:sldChg chg="modSp mod">
        <pc:chgData name="Shany-Jonathan Carle" userId="f3064aa4-0a6d-49b0-8370-fd088caafd1e" providerId="ADAL" clId="{83770EDE-425A-457D-893F-C352F68B248D}" dt="2020-11-09T13:50:11.230" v="14" actId="20577"/>
        <pc:sldMkLst>
          <pc:docMk/>
          <pc:sldMk cId="954086509" sldId="256"/>
        </pc:sldMkLst>
        <pc:spChg chg="mod">
          <ac:chgData name="Shany-Jonathan Carle" userId="f3064aa4-0a6d-49b0-8370-fd088caafd1e" providerId="ADAL" clId="{83770EDE-425A-457D-893F-C352F68B248D}" dt="2020-11-09T13:50:11.230" v="14" actId="20577"/>
          <ac:spMkLst>
            <pc:docMk/>
            <pc:sldMk cId="954086509" sldId="256"/>
            <ac:spMk id="2" creationId="{9EECDF2D-3639-4EE9-A4F1-0D9F3235A2AD}"/>
          </ac:spMkLst>
        </pc:spChg>
      </pc:sldChg>
      <pc:sldChg chg="modSp new mod">
        <pc:chgData name="Shany-Jonathan Carle" userId="f3064aa4-0a6d-49b0-8370-fd088caafd1e" providerId="ADAL" clId="{83770EDE-425A-457D-893F-C352F68B248D}" dt="2020-11-09T17:17:28.250" v="2418" actId="20577"/>
        <pc:sldMkLst>
          <pc:docMk/>
          <pc:sldMk cId="1741846154" sldId="257"/>
        </pc:sldMkLst>
        <pc:spChg chg="mod">
          <ac:chgData name="Shany-Jonathan Carle" userId="f3064aa4-0a6d-49b0-8370-fd088caafd1e" providerId="ADAL" clId="{83770EDE-425A-457D-893F-C352F68B248D}" dt="2020-11-09T13:50:37.687" v="29" actId="20577"/>
          <ac:spMkLst>
            <pc:docMk/>
            <pc:sldMk cId="1741846154" sldId="257"/>
            <ac:spMk id="2" creationId="{176650C8-1705-454F-863D-1B313F1AB4B4}"/>
          </ac:spMkLst>
        </pc:spChg>
        <pc:spChg chg="mod">
          <ac:chgData name="Shany-Jonathan Carle" userId="f3064aa4-0a6d-49b0-8370-fd088caafd1e" providerId="ADAL" clId="{83770EDE-425A-457D-893F-C352F68B248D}" dt="2020-11-09T17:17:28.250" v="2418" actId="20577"/>
          <ac:spMkLst>
            <pc:docMk/>
            <pc:sldMk cId="1741846154" sldId="257"/>
            <ac:spMk id="3" creationId="{47729775-0E81-462C-A1FD-E0072FFAB402}"/>
          </ac:spMkLst>
        </pc:spChg>
      </pc:sldChg>
      <pc:sldChg chg="del">
        <pc:chgData name="Shany-Jonathan Carle" userId="f3064aa4-0a6d-49b0-8370-fd088caafd1e" providerId="ADAL" clId="{83770EDE-425A-457D-893F-C352F68B248D}" dt="2020-11-09T13:50:17.681" v="15" actId="47"/>
        <pc:sldMkLst>
          <pc:docMk/>
          <pc:sldMk cId="3394737524" sldId="257"/>
        </pc:sldMkLst>
      </pc:sldChg>
      <pc:sldChg chg="modSp new mod">
        <pc:chgData name="Shany-Jonathan Carle" userId="f3064aa4-0a6d-49b0-8370-fd088caafd1e" providerId="ADAL" clId="{83770EDE-425A-457D-893F-C352F68B248D}" dt="2020-11-09T13:54:13.346" v="463" actId="20577"/>
        <pc:sldMkLst>
          <pc:docMk/>
          <pc:sldMk cId="216008789" sldId="258"/>
        </pc:sldMkLst>
        <pc:spChg chg="mod">
          <ac:chgData name="Shany-Jonathan Carle" userId="f3064aa4-0a6d-49b0-8370-fd088caafd1e" providerId="ADAL" clId="{83770EDE-425A-457D-893F-C352F68B248D}" dt="2020-11-09T13:52:37.389" v="322" actId="20577"/>
          <ac:spMkLst>
            <pc:docMk/>
            <pc:sldMk cId="216008789" sldId="258"/>
            <ac:spMk id="2" creationId="{8D0DEA26-D8C7-4A76-AA34-95EB2BF31C1C}"/>
          </ac:spMkLst>
        </pc:spChg>
        <pc:spChg chg="mod">
          <ac:chgData name="Shany-Jonathan Carle" userId="f3064aa4-0a6d-49b0-8370-fd088caafd1e" providerId="ADAL" clId="{83770EDE-425A-457D-893F-C352F68B248D}" dt="2020-11-09T13:54:13.346" v="463" actId="20577"/>
          <ac:spMkLst>
            <pc:docMk/>
            <pc:sldMk cId="216008789" sldId="258"/>
            <ac:spMk id="3" creationId="{D6CBA8F9-60CA-4C8E-AA35-3B223EBD448A}"/>
          </ac:spMkLst>
        </pc:spChg>
      </pc:sldChg>
      <pc:sldChg chg="del">
        <pc:chgData name="Shany-Jonathan Carle" userId="f3064aa4-0a6d-49b0-8370-fd088caafd1e" providerId="ADAL" clId="{83770EDE-425A-457D-893F-C352F68B248D}" dt="2020-11-09T13:50:17.681" v="15" actId="47"/>
        <pc:sldMkLst>
          <pc:docMk/>
          <pc:sldMk cId="3263699820" sldId="258"/>
        </pc:sldMkLst>
      </pc:sldChg>
      <pc:sldChg chg="del">
        <pc:chgData name="Shany-Jonathan Carle" userId="f3064aa4-0a6d-49b0-8370-fd088caafd1e" providerId="ADAL" clId="{83770EDE-425A-457D-893F-C352F68B248D}" dt="2020-11-09T13:50:17.681" v="15" actId="47"/>
        <pc:sldMkLst>
          <pc:docMk/>
          <pc:sldMk cId="1295157093" sldId="259"/>
        </pc:sldMkLst>
      </pc:sldChg>
      <pc:sldChg chg="modSp new mod">
        <pc:chgData name="Shany-Jonathan Carle" userId="f3064aa4-0a6d-49b0-8370-fd088caafd1e" providerId="ADAL" clId="{83770EDE-425A-457D-893F-C352F68B248D}" dt="2020-11-09T13:54:58.864" v="550" actId="14100"/>
        <pc:sldMkLst>
          <pc:docMk/>
          <pc:sldMk cId="2917269854" sldId="259"/>
        </pc:sldMkLst>
        <pc:spChg chg="mod">
          <ac:chgData name="Shany-Jonathan Carle" userId="f3064aa4-0a6d-49b0-8370-fd088caafd1e" providerId="ADAL" clId="{83770EDE-425A-457D-893F-C352F68B248D}" dt="2020-11-09T13:54:27.730" v="485" actId="20577"/>
          <ac:spMkLst>
            <pc:docMk/>
            <pc:sldMk cId="2917269854" sldId="259"/>
            <ac:spMk id="2" creationId="{20E97F5E-F53E-4C2A-A1A2-C273662406D9}"/>
          </ac:spMkLst>
        </pc:spChg>
        <pc:spChg chg="mod">
          <ac:chgData name="Shany-Jonathan Carle" userId="f3064aa4-0a6d-49b0-8370-fd088caafd1e" providerId="ADAL" clId="{83770EDE-425A-457D-893F-C352F68B248D}" dt="2020-11-09T13:54:58.864" v="550" actId="14100"/>
          <ac:spMkLst>
            <pc:docMk/>
            <pc:sldMk cId="2917269854" sldId="259"/>
            <ac:spMk id="3" creationId="{EA45C7E7-9A45-4526-958B-F45F38E1E95C}"/>
          </ac:spMkLst>
        </pc:spChg>
      </pc:sldChg>
      <pc:sldChg chg="del">
        <pc:chgData name="Shany-Jonathan Carle" userId="f3064aa4-0a6d-49b0-8370-fd088caafd1e" providerId="ADAL" clId="{83770EDE-425A-457D-893F-C352F68B248D}" dt="2020-11-09T13:50:17.681" v="15" actId="47"/>
        <pc:sldMkLst>
          <pc:docMk/>
          <pc:sldMk cId="1996485755" sldId="260"/>
        </pc:sldMkLst>
      </pc:sldChg>
      <pc:sldChg chg="modSp new mod">
        <pc:chgData name="Shany-Jonathan Carle" userId="f3064aa4-0a6d-49b0-8370-fd088caafd1e" providerId="ADAL" clId="{83770EDE-425A-457D-893F-C352F68B248D}" dt="2020-11-09T13:57:06.544" v="644" actId="5793"/>
        <pc:sldMkLst>
          <pc:docMk/>
          <pc:sldMk cId="2198117432" sldId="260"/>
        </pc:sldMkLst>
        <pc:spChg chg="mod">
          <ac:chgData name="Shany-Jonathan Carle" userId="f3064aa4-0a6d-49b0-8370-fd088caafd1e" providerId="ADAL" clId="{83770EDE-425A-457D-893F-C352F68B248D}" dt="2020-11-09T13:56:34.789" v="575" actId="20577"/>
          <ac:spMkLst>
            <pc:docMk/>
            <pc:sldMk cId="2198117432" sldId="260"/>
            <ac:spMk id="2" creationId="{3B1A7D4D-42C5-443F-8C3D-A3E61D12CF99}"/>
          </ac:spMkLst>
        </pc:spChg>
        <pc:spChg chg="mod">
          <ac:chgData name="Shany-Jonathan Carle" userId="f3064aa4-0a6d-49b0-8370-fd088caafd1e" providerId="ADAL" clId="{83770EDE-425A-457D-893F-C352F68B248D}" dt="2020-11-09T13:57:06.544" v="644" actId="5793"/>
          <ac:spMkLst>
            <pc:docMk/>
            <pc:sldMk cId="2198117432" sldId="260"/>
            <ac:spMk id="3" creationId="{E4306131-7D56-401A-88C4-99BF0F92C992}"/>
          </ac:spMkLst>
        </pc:spChg>
      </pc:sldChg>
      <pc:sldChg chg="delSp modSp new mod">
        <pc:chgData name="Shany-Jonathan Carle" userId="f3064aa4-0a6d-49b0-8370-fd088caafd1e" providerId="ADAL" clId="{83770EDE-425A-457D-893F-C352F68B248D}" dt="2020-11-09T17:20:40.896" v="2422" actId="20577"/>
        <pc:sldMkLst>
          <pc:docMk/>
          <pc:sldMk cId="1963512886" sldId="261"/>
        </pc:sldMkLst>
        <pc:spChg chg="del mod">
          <ac:chgData name="Shany-Jonathan Carle" userId="f3064aa4-0a6d-49b0-8370-fd088caafd1e" providerId="ADAL" clId="{83770EDE-425A-457D-893F-C352F68B248D}" dt="2020-11-09T14:00:01.885" v="764" actId="478"/>
          <ac:spMkLst>
            <pc:docMk/>
            <pc:sldMk cId="1963512886" sldId="261"/>
            <ac:spMk id="2" creationId="{52D326D4-A581-4F33-B934-855D7D042F01}"/>
          </ac:spMkLst>
        </pc:spChg>
        <pc:spChg chg="mod">
          <ac:chgData name="Shany-Jonathan Carle" userId="f3064aa4-0a6d-49b0-8370-fd088caafd1e" providerId="ADAL" clId="{83770EDE-425A-457D-893F-C352F68B248D}" dt="2020-11-09T17:20:40.896" v="2422" actId="20577"/>
          <ac:spMkLst>
            <pc:docMk/>
            <pc:sldMk cId="1963512886" sldId="261"/>
            <ac:spMk id="3" creationId="{4BEE596C-C971-453D-87CE-789F2FADFAD9}"/>
          </ac:spMkLst>
        </pc:spChg>
      </pc:sldChg>
      <pc:sldChg chg="del">
        <pc:chgData name="Shany-Jonathan Carle" userId="f3064aa4-0a6d-49b0-8370-fd088caafd1e" providerId="ADAL" clId="{83770EDE-425A-457D-893F-C352F68B248D}" dt="2020-11-09T13:50:17.681" v="15" actId="47"/>
        <pc:sldMkLst>
          <pc:docMk/>
          <pc:sldMk cId="3208959088" sldId="261"/>
        </pc:sldMkLst>
      </pc:sldChg>
      <pc:sldChg chg="del">
        <pc:chgData name="Shany-Jonathan Carle" userId="f3064aa4-0a6d-49b0-8370-fd088caafd1e" providerId="ADAL" clId="{83770EDE-425A-457D-893F-C352F68B248D}" dt="2020-11-09T13:50:17.681" v="15" actId="47"/>
        <pc:sldMkLst>
          <pc:docMk/>
          <pc:sldMk cId="2076702309" sldId="262"/>
        </pc:sldMkLst>
      </pc:sldChg>
      <pc:sldChg chg="modSp new mod">
        <pc:chgData name="Shany-Jonathan Carle" userId="f3064aa4-0a6d-49b0-8370-fd088caafd1e" providerId="ADAL" clId="{83770EDE-425A-457D-893F-C352F68B248D}" dt="2020-11-09T14:00:32.163" v="803"/>
        <pc:sldMkLst>
          <pc:docMk/>
          <pc:sldMk cId="3460106882" sldId="262"/>
        </pc:sldMkLst>
        <pc:spChg chg="mod">
          <ac:chgData name="Shany-Jonathan Carle" userId="f3064aa4-0a6d-49b0-8370-fd088caafd1e" providerId="ADAL" clId="{83770EDE-425A-457D-893F-C352F68B248D}" dt="2020-11-09T14:00:23.094" v="801" actId="20577"/>
          <ac:spMkLst>
            <pc:docMk/>
            <pc:sldMk cId="3460106882" sldId="262"/>
            <ac:spMk id="2" creationId="{540B44B0-736D-483E-9A69-FF0F598C13F4}"/>
          </ac:spMkLst>
        </pc:spChg>
        <pc:spChg chg="mod">
          <ac:chgData name="Shany-Jonathan Carle" userId="f3064aa4-0a6d-49b0-8370-fd088caafd1e" providerId="ADAL" clId="{83770EDE-425A-457D-893F-C352F68B248D}" dt="2020-11-09T14:00:32.163" v="803"/>
          <ac:spMkLst>
            <pc:docMk/>
            <pc:sldMk cId="3460106882" sldId="262"/>
            <ac:spMk id="3" creationId="{216C4B26-3C47-4353-A9C9-66D721E5582A}"/>
          </ac:spMkLst>
        </pc:spChg>
      </pc:sldChg>
      <pc:sldChg chg="modSp new mod">
        <pc:chgData name="Shany-Jonathan Carle" userId="f3064aa4-0a6d-49b0-8370-fd088caafd1e" providerId="ADAL" clId="{83770EDE-425A-457D-893F-C352F68B248D}" dt="2020-11-09T14:01:26.164" v="844" actId="5793"/>
        <pc:sldMkLst>
          <pc:docMk/>
          <pc:sldMk cId="1230070604" sldId="263"/>
        </pc:sldMkLst>
        <pc:spChg chg="mod">
          <ac:chgData name="Shany-Jonathan Carle" userId="f3064aa4-0a6d-49b0-8370-fd088caafd1e" providerId="ADAL" clId="{83770EDE-425A-457D-893F-C352F68B248D}" dt="2020-11-09T14:00:54.065" v="832" actId="20577"/>
          <ac:spMkLst>
            <pc:docMk/>
            <pc:sldMk cId="1230070604" sldId="263"/>
            <ac:spMk id="2" creationId="{BD95CA5D-4BF8-46DA-A80F-E95FC094BF62}"/>
          </ac:spMkLst>
        </pc:spChg>
        <pc:spChg chg="mod">
          <ac:chgData name="Shany-Jonathan Carle" userId="f3064aa4-0a6d-49b0-8370-fd088caafd1e" providerId="ADAL" clId="{83770EDE-425A-457D-893F-C352F68B248D}" dt="2020-11-09T14:01:26.164" v="844" actId="5793"/>
          <ac:spMkLst>
            <pc:docMk/>
            <pc:sldMk cId="1230070604" sldId="263"/>
            <ac:spMk id="3" creationId="{1ADDD23F-223A-486E-9641-FC5EF2E44C71}"/>
          </ac:spMkLst>
        </pc:spChg>
      </pc:sldChg>
      <pc:sldChg chg="del">
        <pc:chgData name="Shany-Jonathan Carle" userId="f3064aa4-0a6d-49b0-8370-fd088caafd1e" providerId="ADAL" clId="{83770EDE-425A-457D-893F-C352F68B248D}" dt="2020-11-09T13:50:17.681" v="15" actId="47"/>
        <pc:sldMkLst>
          <pc:docMk/>
          <pc:sldMk cId="2496430266" sldId="263"/>
        </pc:sldMkLst>
      </pc:sldChg>
      <pc:sldChg chg="modSp new mod">
        <pc:chgData name="Shany-Jonathan Carle" userId="f3064aa4-0a6d-49b0-8370-fd088caafd1e" providerId="ADAL" clId="{83770EDE-425A-457D-893F-C352F68B248D}" dt="2020-11-09T14:02:00.547" v="885" actId="5793"/>
        <pc:sldMkLst>
          <pc:docMk/>
          <pc:sldMk cId="3646742434" sldId="264"/>
        </pc:sldMkLst>
        <pc:spChg chg="mod">
          <ac:chgData name="Shany-Jonathan Carle" userId="f3064aa4-0a6d-49b0-8370-fd088caafd1e" providerId="ADAL" clId="{83770EDE-425A-457D-893F-C352F68B248D}" dt="2020-11-09T14:01:47.353" v="879" actId="20577"/>
          <ac:spMkLst>
            <pc:docMk/>
            <pc:sldMk cId="3646742434" sldId="264"/>
            <ac:spMk id="2" creationId="{407DDDEF-2916-4A5D-ACBC-173CFB530CA1}"/>
          </ac:spMkLst>
        </pc:spChg>
        <pc:spChg chg="mod">
          <ac:chgData name="Shany-Jonathan Carle" userId="f3064aa4-0a6d-49b0-8370-fd088caafd1e" providerId="ADAL" clId="{83770EDE-425A-457D-893F-C352F68B248D}" dt="2020-11-09T14:02:00.547" v="885" actId="5793"/>
          <ac:spMkLst>
            <pc:docMk/>
            <pc:sldMk cId="3646742434" sldId="264"/>
            <ac:spMk id="3" creationId="{6BB5D2C6-DABA-463D-A6AC-09B7F02CFB57}"/>
          </ac:spMkLst>
        </pc:spChg>
      </pc:sldChg>
      <pc:sldChg chg="modSp new mod">
        <pc:chgData name="Shany-Jonathan Carle" userId="f3064aa4-0a6d-49b0-8370-fd088caafd1e" providerId="ADAL" clId="{83770EDE-425A-457D-893F-C352F68B248D}" dt="2020-11-09T14:02:37.426" v="895" actId="5793"/>
        <pc:sldMkLst>
          <pc:docMk/>
          <pc:sldMk cId="3090806711" sldId="265"/>
        </pc:sldMkLst>
        <pc:spChg chg="mod">
          <ac:chgData name="Shany-Jonathan Carle" userId="f3064aa4-0a6d-49b0-8370-fd088caafd1e" providerId="ADAL" clId="{83770EDE-425A-457D-893F-C352F68B248D}" dt="2020-11-09T14:02:28.062" v="889" actId="20577"/>
          <ac:spMkLst>
            <pc:docMk/>
            <pc:sldMk cId="3090806711" sldId="265"/>
            <ac:spMk id="2" creationId="{78B73DCB-CDE1-4A7C-9CA0-32200E45EC4A}"/>
          </ac:spMkLst>
        </pc:spChg>
        <pc:spChg chg="mod">
          <ac:chgData name="Shany-Jonathan Carle" userId="f3064aa4-0a6d-49b0-8370-fd088caafd1e" providerId="ADAL" clId="{83770EDE-425A-457D-893F-C352F68B248D}" dt="2020-11-09T14:02:37.426" v="895" actId="5793"/>
          <ac:spMkLst>
            <pc:docMk/>
            <pc:sldMk cId="3090806711" sldId="265"/>
            <ac:spMk id="3" creationId="{CB692D53-F456-4538-A66F-86D23BE26AF3}"/>
          </ac:spMkLst>
        </pc:spChg>
      </pc:sldChg>
      <pc:sldChg chg="modSp new mod">
        <pc:chgData name="Shany-Jonathan Carle" userId="f3064aa4-0a6d-49b0-8370-fd088caafd1e" providerId="ADAL" clId="{83770EDE-425A-457D-893F-C352F68B248D}" dt="2020-11-09T14:02:55.547" v="904" actId="5793"/>
        <pc:sldMkLst>
          <pc:docMk/>
          <pc:sldMk cId="2568450719" sldId="266"/>
        </pc:sldMkLst>
        <pc:spChg chg="mod">
          <ac:chgData name="Shany-Jonathan Carle" userId="f3064aa4-0a6d-49b0-8370-fd088caafd1e" providerId="ADAL" clId="{83770EDE-425A-457D-893F-C352F68B248D}" dt="2020-11-09T14:02:42.309" v="898" actId="20577"/>
          <ac:spMkLst>
            <pc:docMk/>
            <pc:sldMk cId="2568450719" sldId="266"/>
            <ac:spMk id="2" creationId="{59BF9D62-E941-4A8A-9D07-D849DCF82352}"/>
          </ac:spMkLst>
        </pc:spChg>
        <pc:spChg chg="mod">
          <ac:chgData name="Shany-Jonathan Carle" userId="f3064aa4-0a6d-49b0-8370-fd088caafd1e" providerId="ADAL" clId="{83770EDE-425A-457D-893F-C352F68B248D}" dt="2020-11-09T14:02:55.547" v="904" actId="5793"/>
          <ac:spMkLst>
            <pc:docMk/>
            <pc:sldMk cId="2568450719" sldId="266"/>
            <ac:spMk id="3" creationId="{B14796F0-D98F-4194-BDB4-342858DA7F5C}"/>
          </ac:spMkLst>
        </pc:spChg>
      </pc:sldChg>
      <pc:sldChg chg="modSp new mod">
        <pc:chgData name="Shany-Jonathan Carle" userId="f3064aa4-0a6d-49b0-8370-fd088caafd1e" providerId="ADAL" clId="{83770EDE-425A-457D-893F-C352F68B248D}" dt="2020-11-09T14:05:13.371" v="982" actId="20577"/>
        <pc:sldMkLst>
          <pc:docMk/>
          <pc:sldMk cId="3396827723" sldId="267"/>
        </pc:sldMkLst>
        <pc:spChg chg="mod">
          <ac:chgData name="Shany-Jonathan Carle" userId="f3064aa4-0a6d-49b0-8370-fd088caafd1e" providerId="ADAL" clId="{83770EDE-425A-457D-893F-C352F68B248D}" dt="2020-11-09T14:03:29.976" v="915" actId="20577"/>
          <ac:spMkLst>
            <pc:docMk/>
            <pc:sldMk cId="3396827723" sldId="267"/>
            <ac:spMk id="2" creationId="{43F62CE7-4373-4F75-9313-A72E287C06C3}"/>
          </ac:spMkLst>
        </pc:spChg>
        <pc:spChg chg="mod">
          <ac:chgData name="Shany-Jonathan Carle" userId="f3064aa4-0a6d-49b0-8370-fd088caafd1e" providerId="ADAL" clId="{83770EDE-425A-457D-893F-C352F68B248D}" dt="2020-11-09T14:05:13.371" v="982" actId="20577"/>
          <ac:spMkLst>
            <pc:docMk/>
            <pc:sldMk cId="3396827723" sldId="267"/>
            <ac:spMk id="3" creationId="{FC78D625-3158-47C9-B7D8-A20C73A6EB55}"/>
          </ac:spMkLst>
        </pc:spChg>
      </pc:sldChg>
      <pc:sldChg chg="modSp new mod">
        <pc:chgData name="Shany-Jonathan Carle" userId="f3064aa4-0a6d-49b0-8370-fd088caafd1e" providerId="ADAL" clId="{83770EDE-425A-457D-893F-C352F68B248D}" dt="2020-11-09T14:06:26.034" v="1034" actId="5793"/>
        <pc:sldMkLst>
          <pc:docMk/>
          <pc:sldMk cId="561620354" sldId="268"/>
        </pc:sldMkLst>
        <pc:spChg chg="mod">
          <ac:chgData name="Shany-Jonathan Carle" userId="f3064aa4-0a6d-49b0-8370-fd088caafd1e" providerId="ADAL" clId="{83770EDE-425A-457D-893F-C352F68B248D}" dt="2020-11-09T14:05:30.153" v="1019" actId="20577"/>
          <ac:spMkLst>
            <pc:docMk/>
            <pc:sldMk cId="561620354" sldId="268"/>
            <ac:spMk id="2" creationId="{F205F8D9-F661-4C43-97DE-423A283AECF3}"/>
          </ac:spMkLst>
        </pc:spChg>
        <pc:spChg chg="mod">
          <ac:chgData name="Shany-Jonathan Carle" userId="f3064aa4-0a6d-49b0-8370-fd088caafd1e" providerId="ADAL" clId="{83770EDE-425A-457D-893F-C352F68B248D}" dt="2020-11-09T14:06:26.034" v="1034" actId="5793"/>
          <ac:spMkLst>
            <pc:docMk/>
            <pc:sldMk cId="561620354" sldId="268"/>
            <ac:spMk id="3" creationId="{34678DCA-187D-4D67-A858-4562A16F1775}"/>
          </ac:spMkLst>
        </pc:spChg>
      </pc:sldChg>
      <pc:sldChg chg="modSp new mod">
        <pc:chgData name="Shany-Jonathan Carle" userId="f3064aa4-0a6d-49b0-8370-fd088caafd1e" providerId="ADAL" clId="{83770EDE-425A-457D-893F-C352F68B248D}" dt="2020-11-09T14:07:17.880" v="1060" actId="5793"/>
        <pc:sldMkLst>
          <pc:docMk/>
          <pc:sldMk cId="3768615410" sldId="269"/>
        </pc:sldMkLst>
        <pc:spChg chg="mod">
          <ac:chgData name="Shany-Jonathan Carle" userId="f3064aa4-0a6d-49b0-8370-fd088caafd1e" providerId="ADAL" clId="{83770EDE-425A-457D-893F-C352F68B248D}" dt="2020-11-09T14:07:00.519" v="1046" actId="20577"/>
          <ac:spMkLst>
            <pc:docMk/>
            <pc:sldMk cId="3768615410" sldId="269"/>
            <ac:spMk id="2" creationId="{82561197-C427-42EF-9CE9-7E55632C53D8}"/>
          </ac:spMkLst>
        </pc:spChg>
        <pc:spChg chg="mod">
          <ac:chgData name="Shany-Jonathan Carle" userId="f3064aa4-0a6d-49b0-8370-fd088caafd1e" providerId="ADAL" clId="{83770EDE-425A-457D-893F-C352F68B248D}" dt="2020-11-09T14:07:17.880" v="1060" actId="5793"/>
          <ac:spMkLst>
            <pc:docMk/>
            <pc:sldMk cId="3768615410" sldId="269"/>
            <ac:spMk id="3" creationId="{C0FBFE1D-8D32-46D1-B40B-5A4F938AB783}"/>
          </ac:spMkLst>
        </pc:spChg>
      </pc:sldChg>
      <pc:sldChg chg="modSp new mod">
        <pc:chgData name="Shany-Jonathan Carle" userId="f3064aa4-0a6d-49b0-8370-fd088caafd1e" providerId="ADAL" clId="{83770EDE-425A-457D-893F-C352F68B248D}" dt="2020-11-09T14:08:15.881" v="1122" actId="20577"/>
        <pc:sldMkLst>
          <pc:docMk/>
          <pc:sldMk cId="661949791" sldId="270"/>
        </pc:sldMkLst>
        <pc:spChg chg="mod">
          <ac:chgData name="Shany-Jonathan Carle" userId="f3064aa4-0a6d-49b0-8370-fd088caafd1e" providerId="ADAL" clId="{83770EDE-425A-457D-893F-C352F68B248D}" dt="2020-11-09T14:07:45.626" v="1076" actId="20577"/>
          <ac:spMkLst>
            <pc:docMk/>
            <pc:sldMk cId="661949791" sldId="270"/>
            <ac:spMk id="2" creationId="{B11C1044-B7F5-47C9-99C3-D453C4B672C9}"/>
          </ac:spMkLst>
        </pc:spChg>
        <pc:spChg chg="mod">
          <ac:chgData name="Shany-Jonathan Carle" userId="f3064aa4-0a6d-49b0-8370-fd088caafd1e" providerId="ADAL" clId="{83770EDE-425A-457D-893F-C352F68B248D}" dt="2020-11-09T14:08:15.881" v="1122" actId="20577"/>
          <ac:spMkLst>
            <pc:docMk/>
            <pc:sldMk cId="661949791" sldId="270"/>
            <ac:spMk id="3" creationId="{CF0A8541-AF47-497D-BD5F-C03833919F27}"/>
          </ac:spMkLst>
        </pc:spChg>
      </pc:sldChg>
      <pc:sldChg chg="modSp new mod">
        <pc:chgData name="Shany-Jonathan Carle" userId="f3064aa4-0a6d-49b0-8370-fd088caafd1e" providerId="ADAL" clId="{83770EDE-425A-457D-893F-C352F68B248D}" dt="2020-11-09T14:09:12.881" v="1147" actId="5793"/>
        <pc:sldMkLst>
          <pc:docMk/>
          <pc:sldMk cId="3902736435" sldId="271"/>
        </pc:sldMkLst>
        <pc:spChg chg="mod">
          <ac:chgData name="Shany-Jonathan Carle" userId="f3064aa4-0a6d-49b0-8370-fd088caafd1e" providerId="ADAL" clId="{83770EDE-425A-457D-893F-C352F68B248D}" dt="2020-11-09T14:08:29.133" v="1128" actId="20577"/>
          <ac:spMkLst>
            <pc:docMk/>
            <pc:sldMk cId="3902736435" sldId="271"/>
            <ac:spMk id="2" creationId="{F1BD429E-DBD0-4416-AEE7-E9AF1A5F3EA3}"/>
          </ac:spMkLst>
        </pc:spChg>
        <pc:spChg chg="mod">
          <ac:chgData name="Shany-Jonathan Carle" userId="f3064aa4-0a6d-49b0-8370-fd088caafd1e" providerId="ADAL" clId="{83770EDE-425A-457D-893F-C352F68B248D}" dt="2020-11-09T14:09:12.881" v="1147" actId="5793"/>
          <ac:spMkLst>
            <pc:docMk/>
            <pc:sldMk cId="3902736435" sldId="271"/>
            <ac:spMk id="3" creationId="{97891A99-56C5-4161-BF09-EA1755D1498C}"/>
          </ac:spMkLst>
        </pc:spChg>
      </pc:sldChg>
      <pc:sldChg chg="modSp new mod">
        <pc:chgData name="Shany-Jonathan Carle" userId="f3064aa4-0a6d-49b0-8370-fd088caafd1e" providerId="ADAL" clId="{83770EDE-425A-457D-893F-C352F68B248D}" dt="2020-11-09T14:10:35.735" v="1266" actId="20577"/>
        <pc:sldMkLst>
          <pc:docMk/>
          <pc:sldMk cId="3318294848" sldId="272"/>
        </pc:sldMkLst>
        <pc:spChg chg="mod">
          <ac:chgData name="Shany-Jonathan Carle" userId="f3064aa4-0a6d-49b0-8370-fd088caafd1e" providerId="ADAL" clId="{83770EDE-425A-457D-893F-C352F68B248D}" dt="2020-11-09T14:09:42.680" v="1165" actId="20577"/>
          <ac:spMkLst>
            <pc:docMk/>
            <pc:sldMk cId="3318294848" sldId="272"/>
            <ac:spMk id="2" creationId="{C8429232-3072-4D4F-B931-BDCE4636DD90}"/>
          </ac:spMkLst>
        </pc:spChg>
        <pc:spChg chg="mod">
          <ac:chgData name="Shany-Jonathan Carle" userId="f3064aa4-0a6d-49b0-8370-fd088caafd1e" providerId="ADAL" clId="{83770EDE-425A-457D-893F-C352F68B248D}" dt="2020-11-09T14:10:35.735" v="1266" actId="20577"/>
          <ac:spMkLst>
            <pc:docMk/>
            <pc:sldMk cId="3318294848" sldId="272"/>
            <ac:spMk id="3" creationId="{32F03CF7-B61C-4901-93DA-2C29F511475F}"/>
          </ac:spMkLst>
        </pc:spChg>
      </pc:sldChg>
      <pc:sldChg chg="modSp new mod">
        <pc:chgData name="Shany-Jonathan Carle" userId="f3064aa4-0a6d-49b0-8370-fd088caafd1e" providerId="ADAL" clId="{83770EDE-425A-457D-893F-C352F68B248D}" dt="2020-11-09T14:11:49.102" v="1291" actId="1076"/>
        <pc:sldMkLst>
          <pc:docMk/>
          <pc:sldMk cId="2668905870" sldId="273"/>
        </pc:sldMkLst>
        <pc:spChg chg="mod">
          <ac:chgData name="Shany-Jonathan Carle" userId="f3064aa4-0a6d-49b0-8370-fd088caafd1e" providerId="ADAL" clId="{83770EDE-425A-457D-893F-C352F68B248D}" dt="2020-11-09T14:11:31.602" v="1284" actId="20577"/>
          <ac:spMkLst>
            <pc:docMk/>
            <pc:sldMk cId="2668905870" sldId="273"/>
            <ac:spMk id="2" creationId="{8FCFDF58-1A8C-4021-8DFE-DFE86C035D16}"/>
          </ac:spMkLst>
        </pc:spChg>
        <pc:spChg chg="mod">
          <ac:chgData name="Shany-Jonathan Carle" userId="f3064aa4-0a6d-49b0-8370-fd088caafd1e" providerId="ADAL" clId="{83770EDE-425A-457D-893F-C352F68B248D}" dt="2020-11-09T14:11:49.102" v="1291" actId="1076"/>
          <ac:spMkLst>
            <pc:docMk/>
            <pc:sldMk cId="2668905870" sldId="273"/>
            <ac:spMk id="3" creationId="{3ED7D6B3-891C-49DF-A5BB-BF9FE35BEF23}"/>
          </ac:spMkLst>
        </pc:spChg>
      </pc:sldChg>
      <pc:sldChg chg="modSp new mod">
        <pc:chgData name="Shany-Jonathan Carle" userId="f3064aa4-0a6d-49b0-8370-fd088caafd1e" providerId="ADAL" clId="{83770EDE-425A-457D-893F-C352F68B248D}" dt="2020-11-09T14:13:15.661" v="1344" actId="404"/>
        <pc:sldMkLst>
          <pc:docMk/>
          <pc:sldMk cId="829707757" sldId="274"/>
        </pc:sldMkLst>
        <pc:spChg chg="mod">
          <ac:chgData name="Shany-Jonathan Carle" userId="f3064aa4-0a6d-49b0-8370-fd088caafd1e" providerId="ADAL" clId="{83770EDE-425A-457D-893F-C352F68B248D}" dt="2020-11-09T14:12:34.161" v="1333" actId="20577"/>
          <ac:spMkLst>
            <pc:docMk/>
            <pc:sldMk cId="829707757" sldId="274"/>
            <ac:spMk id="2" creationId="{916235B8-61A6-4136-B162-EE1E1CADFDB5}"/>
          </ac:spMkLst>
        </pc:spChg>
        <pc:spChg chg="mod">
          <ac:chgData name="Shany-Jonathan Carle" userId="f3064aa4-0a6d-49b0-8370-fd088caafd1e" providerId="ADAL" clId="{83770EDE-425A-457D-893F-C352F68B248D}" dt="2020-11-09T14:13:15.661" v="1344" actId="404"/>
          <ac:spMkLst>
            <pc:docMk/>
            <pc:sldMk cId="829707757" sldId="274"/>
            <ac:spMk id="3" creationId="{39AB0E86-F11B-4284-836A-B9EAA902FC28}"/>
          </ac:spMkLst>
        </pc:spChg>
      </pc:sldChg>
      <pc:sldChg chg="modSp new mod">
        <pc:chgData name="Shany-Jonathan Carle" userId="f3064aa4-0a6d-49b0-8370-fd088caafd1e" providerId="ADAL" clId="{83770EDE-425A-457D-893F-C352F68B248D}" dt="2020-11-09T14:17:59.874" v="1448" actId="5793"/>
        <pc:sldMkLst>
          <pc:docMk/>
          <pc:sldMk cId="337104587" sldId="275"/>
        </pc:sldMkLst>
        <pc:spChg chg="mod">
          <ac:chgData name="Shany-Jonathan Carle" userId="f3064aa4-0a6d-49b0-8370-fd088caafd1e" providerId="ADAL" clId="{83770EDE-425A-457D-893F-C352F68B248D}" dt="2020-11-09T14:17:39.925" v="1359" actId="20577"/>
          <ac:spMkLst>
            <pc:docMk/>
            <pc:sldMk cId="337104587" sldId="275"/>
            <ac:spMk id="2" creationId="{D885E38F-3EBF-43B2-B2C0-10A7ADAA3DCA}"/>
          </ac:spMkLst>
        </pc:spChg>
        <pc:spChg chg="mod">
          <ac:chgData name="Shany-Jonathan Carle" userId="f3064aa4-0a6d-49b0-8370-fd088caafd1e" providerId="ADAL" clId="{83770EDE-425A-457D-893F-C352F68B248D}" dt="2020-11-09T14:17:59.874" v="1448" actId="5793"/>
          <ac:spMkLst>
            <pc:docMk/>
            <pc:sldMk cId="337104587" sldId="275"/>
            <ac:spMk id="3" creationId="{D12A5DA7-3B94-43CF-9218-797012C8EA08}"/>
          </ac:spMkLst>
        </pc:spChg>
      </pc:sldChg>
      <pc:sldChg chg="addSp delSp modSp new mod">
        <pc:chgData name="Shany-Jonathan Carle" userId="f3064aa4-0a6d-49b0-8370-fd088caafd1e" providerId="ADAL" clId="{83770EDE-425A-457D-893F-C352F68B248D}" dt="2020-11-09T14:20:47.196" v="1492" actId="1076"/>
        <pc:sldMkLst>
          <pc:docMk/>
          <pc:sldMk cId="2398110728" sldId="276"/>
        </pc:sldMkLst>
        <pc:spChg chg="mod">
          <ac:chgData name="Shany-Jonathan Carle" userId="f3064aa4-0a6d-49b0-8370-fd088caafd1e" providerId="ADAL" clId="{83770EDE-425A-457D-893F-C352F68B248D}" dt="2020-11-09T14:18:44.825" v="1473" actId="20577"/>
          <ac:spMkLst>
            <pc:docMk/>
            <pc:sldMk cId="2398110728" sldId="276"/>
            <ac:spMk id="2" creationId="{6D3ED217-0405-405F-B7B4-4422CB21CFFD}"/>
          </ac:spMkLst>
        </pc:spChg>
        <pc:spChg chg="del">
          <ac:chgData name="Shany-Jonathan Carle" userId="f3064aa4-0a6d-49b0-8370-fd088caafd1e" providerId="ADAL" clId="{83770EDE-425A-457D-893F-C352F68B248D}" dt="2020-11-09T14:18:47.451" v="1474" actId="478"/>
          <ac:spMkLst>
            <pc:docMk/>
            <pc:sldMk cId="2398110728" sldId="276"/>
            <ac:spMk id="3" creationId="{B5C200BB-93C6-4705-88B2-31FDBA8DB8AE}"/>
          </ac:spMkLst>
        </pc:spChg>
        <pc:spChg chg="add mod">
          <ac:chgData name="Shany-Jonathan Carle" userId="f3064aa4-0a6d-49b0-8370-fd088caafd1e" providerId="ADAL" clId="{83770EDE-425A-457D-893F-C352F68B248D}" dt="2020-11-09T14:20:47.196" v="1492" actId="1076"/>
          <ac:spMkLst>
            <pc:docMk/>
            <pc:sldMk cId="2398110728" sldId="276"/>
            <ac:spMk id="7" creationId="{E2213239-C187-4C04-BF4E-2C398BCE81A7}"/>
          </ac:spMkLst>
        </pc:spChg>
        <pc:picChg chg="add mod">
          <ac:chgData name="Shany-Jonathan Carle" userId="f3064aa4-0a6d-49b0-8370-fd088caafd1e" providerId="ADAL" clId="{83770EDE-425A-457D-893F-C352F68B248D}" dt="2020-11-09T14:19:02.925" v="1477" actId="14100"/>
          <ac:picMkLst>
            <pc:docMk/>
            <pc:sldMk cId="2398110728" sldId="276"/>
            <ac:picMk id="5" creationId="{8C902FBA-2D97-47B1-A73F-471B19E36F94}"/>
          </ac:picMkLst>
        </pc:picChg>
      </pc:sldChg>
      <pc:sldChg chg="modSp new mod">
        <pc:chgData name="Shany-Jonathan Carle" userId="f3064aa4-0a6d-49b0-8370-fd088caafd1e" providerId="ADAL" clId="{83770EDE-425A-457D-893F-C352F68B248D}" dt="2020-11-09T14:23:32.725" v="1606" actId="27636"/>
        <pc:sldMkLst>
          <pc:docMk/>
          <pc:sldMk cId="3249031936" sldId="277"/>
        </pc:sldMkLst>
        <pc:spChg chg="mod">
          <ac:chgData name="Shany-Jonathan Carle" userId="f3064aa4-0a6d-49b0-8370-fd088caafd1e" providerId="ADAL" clId="{83770EDE-425A-457D-893F-C352F68B248D}" dt="2020-11-09T14:21:23.931" v="1506" actId="20577"/>
          <ac:spMkLst>
            <pc:docMk/>
            <pc:sldMk cId="3249031936" sldId="277"/>
            <ac:spMk id="2" creationId="{3C786094-DE67-49BD-9C0C-0D4D7589F340}"/>
          </ac:spMkLst>
        </pc:spChg>
        <pc:spChg chg="mod">
          <ac:chgData name="Shany-Jonathan Carle" userId="f3064aa4-0a6d-49b0-8370-fd088caafd1e" providerId="ADAL" clId="{83770EDE-425A-457D-893F-C352F68B248D}" dt="2020-11-09T14:23:32.725" v="1606" actId="27636"/>
          <ac:spMkLst>
            <pc:docMk/>
            <pc:sldMk cId="3249031936" sldId="277"/>
            <ac:spMk id="3" creationId="{198808BC-54FE-499E-B525-490AE3E98CFB}"/>
          </ac:spMkLst>
        </pc:spChg>
      </pc:sldChg>
      <pc:sldChg chg="modSp new mod">
        <pc:chgData name="Shany-Jonathan Carle" userId="f3064aa4-0a6d-49b0-8370-fd088caafd1e" providerId="ADAL" clId="{83770EDE-425A-457D-893F-C352F68B248D}" dt="2020-11-09T14:23:59.466" v="1658" actId="5793"/>
        <pc:sldMkLst>
          <pc:docMk/>
          <pc:sldMk cId="2590624946" sldId="278"/>
        </pc:sldMkLst>
        <pc:spChg chg="mod">
          <ac:chgData name="Shany-Jonathan Carle" userId="f3064aa4-0a6d-49b0-8370-fd088caafd1e" providerId="ADAL" clId="{83770EDE-425A-457D-893F-C352F68B248D}" dt="2020-11-09T14:23:50.270" v="1654" actId="20577"/>
          <ac:spMkLst>
            <pc:docMk/>
            <pc:sldMk cId="2590624946" sldId="278"/>
            <ac:spMk id="2" creationId="{A56C5AF8-1C60-42FD-8EDD-E78191175708}"/>
          </ac:spMkLst>
        </pc:spChg>
        <pc:spChg chg="mod">
          <ac:chgData name="Shany-Jonathan Carle" userId="f3064aa4-0a6d-49b0-8370-fd088caafd1e" providerId="ADAL" clId="{83770EDE-425A-457D-893F-C352F68B248D}" dt="2020-11-09T14:23:59.466" v="1658" actId="5793"/>
          <ac:spMkLst>
            <pc:docMk/>
            <pc:sldMk cId="2590624946" sldId="278"/>
            <ac:spMk id="3" creationId="{D18EB8BE-14B7-49A8-9E11-4A1DF7787BF8}"/>
          </ac:spMkLst>
        </pc:spChg>
      </pc:sldChg>
      <pc:sldChg chg="addSp delSp modSp new mod">
        <pc:chgData name="Shany-Jonathan Carle" userId="f3064aa4-0a6d-49b0-8370-fd088caafd1e" providerId="ADAL" clId="{83770EDE-425A-457D-893F-C352F68B248D}" dt="2020-11-11T01:21:42.583" v="2477" actId="14100"/>
        <pc:sldMkLst>
          <pc:docMk/>
          <pc:sldMk cId="1608138053" sldId="279"/>
        </pc:sldMkLst>
        <pc:spChg chg="mod">
          <ac:chgData name="Shany-Jonathan Carle" userId="f3064aa4-0a6d-49b0-8370-fd088caafd1e" providerId="ADAL" clId="{83770EDE-425A-457D-893F-C352F68B248D}" dt="2020-11-09T14:25:31.823" v="1666" actId="27636"/>
          <ac:spMkLst>
            <pc:docMk/>
            <pc:sldMk cId="1608138053" sldId="279"/>
            <ac:spMk id="2" creationId="{05024035-769D-4240-910E-BA86FD809F72}"/>
          </ac:spMkLst>
        </pc:spChg>
        <pc:spChg chg="del mod">
          <ac:chgData name="Shany-Jonathan Carle" userId="f3064aa4-0a6d-49b0-8370-fd088caafd1e" providerId="ADAL" clId="{83770EDE-425A-457D-893F-C352F68B248D}" dt="2020-11-09T14:25:45.345" v="1668" actId="22"/>
          <ac:spMkLst>
            <pc:docMk/>
            <pc:sldMk cId="1608138053" sldId="279"/>
            <ac:spMk id="3" creationId="{0BE47643-7C93-4A3F-AEB8-F9A9B6DE6DB9}"/>
          </ac:spMkLst>
        </pc:spChg>
        <pc:spChg chg="add mod">
          <ac:chgData name="Shany-Jonathan Carle" userId="f3064aa4-0a6d-49b0-8370-fd088caafd1e" providerId="ADAL" clId="{83770EDE-425A-457D-893F-C352F68B248D}" dt="2020-11-11T01:21:42.583" v="2477" actId="14100"/>
          <ac:spMkLst>
            <pc:docMk/>
            <pc:sldMk cId="1608138053" sldId="279"/>
            <ac:spMk id="7" creationId="{83F01533-4E38-4C85-B4F1-C040C425B104}"/>
          </ac:spMkLst>
        </pc:spChg>
        <pc:picChg chg="add mod ord">
          <ac:chgData name="Shany-Jonathan Carle" userId="f3064aa4-0a6d-49b0-8370-fd088caafd1e" providerId="ADAL" clId="{83770EDE-425A-457D-893F-C352F68B248D}" dt="2020-11-11T01:21:39.005" v="2476" actId="14100"/>
          <ac:picMkLst>
            <pc:docMk/>
            <pc:sldMk cId="1608138053" sldId="279"/>
            <ac:picMk id="5" creationId="{DAE6E111-CBF8-4F21-ACAE-BB982116F452}"/>
          </ac:picMkLst>
        </pc:picChg>
      </pc:sldChg>
      <pc:sldChg chg="addSp delSp modSp new mod">
        <pc:chgData name="Shany-Jonathan Carle" userId="f3064aa4-0a6d-49b0-8370-fd088caafd1e" providerId="ADAL" clId="{83770EDE-425A-457D-893F-C352F68B248D}" dt="2020-11-09T14:27:14.763" v="1712" actId="1076"/>
        <pc:sldMkLst>
          <pc:docMk/>
          <pc:sldMk cId="2925678397" sldId="280"/>
        </pc:sldMkLst>
        <pc:spChg chg="mod">
          <ac:chgData name="Shany-Jonathan Carle" userId="f3064aa4-0a6d-49b0-8370-fd088caafd1e" providerId="ADAL" clId="{83770EDE-425A-457D-893F-C352F68B248D}" dt="2020-11-09T14:27:00.911" v="1708" actId="20577"/>
          <ac:spMkLst>
            <pc:docMk/>
            <pc:sldMk cId="2925678397" sldId="280"/>
            <ac:spMk id="2" creationId="{EDE36314-8619-4820-9F90-2D7663E68444}"/>
          </ac:spMkLst>
        </pc:spChg>
        <pc:spChg chg="del">
          <ac:chgData name="Shany-Jonathan Carle" userId="f3064aa4-0a6d-49b0-8370-fd088caafd1e" providerId="ADAL" clId="{83770EDE-425A-457D-893F-C352F68B248D}" dt="2020-11-09T14:27:02.834" v="1709" actId="478"/>
          <ac:spMkLst>
            <pc:docMk/>
            <pc:sldMk cId="2925678397" sldId="280"/>
            <ac:spMk id="3" creationId="{F93B9EDF-9642-4ACE-AFC2-D727E4F3F6DA}"/>
          </ac:spMkLst>
        </pc:spChg>
        <pc:picChg chg="add mod">
          <ac:chgData name="Shany-Jonathan Carle" userId="f3064aa4-0a6d-49b0-8370-fd088caafd1e" providerId="ADAL" clId="{83770EDE-425A-457D-893F-C352F68B248D}" dt="2020-11-09T14:27:14.763" v="1712" actId="1076"/>
          <ac:picMkLst>
            <pc:docMk/>
            <pc:sldMk cId="2925678397" sldId="280"/>
            <ac:picMk id="5" creationId="{EFDDB240-E251-44B0-8959-D55E698329D9}"/>
          </ac:picMkLst>
        </pc:picChg>
      </pc:sldChg>
      <pc:sldChg chg="addSp delSp modSp new mod">
        <pc:chgData name="Shany-Jonathan Carle" userId="f3064aa4-0a6d-49b0-8370-fd088caafd1e" providerId="ADAL" clId="{83770EDE-425A-457D-893F-C352F68B248D}" dt="2020-11-09T14:27:47.791" v="1740" actId="1076"/>
        <pc:sldMkLst>
          <pc:docMk/>
          <pc:sldMk cId="959179876" sldId="281"/>
        </pc:sldMkLst>
        <pc:spChg chg="mod">
          <ac:chgData name="Shany-Jonathan Carle" userId="f3064aa4-0a6d-49b0-8370-fd088caafd1e" providerId="ADAL" clId="{83770EDE-425A-457D-893F-C352F68B248D}" dt="2020-11-09T14:27:40.409" v="1736" actId="20577"/>
          <ac:spMkLst>
            <pc:docMk/>
            <pc:sldMk cId="959179876" sldId="281"/>
            <ac:spMk id="2" creationId="{425D0E2C-844A-4ABA-A062-89A67E2EE1DD}"/>
          </ac:spMkLst>
        </pc:spChg>
        <pc:spChg chg="del mod">
          <ac:chgData name="Shany-Jonathan Carle" userId="f3064aa4-0a6d-49b0-8370-fd088caafd1e" providerId="ADAL" clId="{83770EDE-425A-457D-893F-C352F68B248D}" dt="2020-11-09T14:27:42.940" v="1738" actId="22"/>
          <ac:spMkLst>
            <pc:docMk/>
            <pc:sldMk cId="959179876" sldId="281"/>
            <ac:spMk id="3" creationId="{F70C116C-DC23-49DC-B804-517E283776C8}"/>
          </ac:spMkLst>
        </pc:spChg>
        <pc:picChg chg="add mod ord">
          <ac:chgData name="Shany-Jonathan Carle" userId="f3064aa4-0a6d-49b0-8370-fd088caafd1e" providerId="ADAL" clId="{83770EDE-425A-457D-893F-C352F68B248D}" dt="2020-11-09T14:27:47.791" v="1740" actId="1076"/>
          <ac:picMkLst>
            <pc:docMk/>
            <pc:sldMk cId="959179876" sldId="281"/>
            <ac:picMk id="5" creationId="{A9D2511E-0318-411A-A00C-F073CC8128B1}"/>
          </ac:picMkLst>
        </pc:picChg>
      </pc:sldChg>
      <pc:sldChg chg="addSp delSp modSp new mod">
        <pc:chgData name="Shany-Jonathan Carle" userId="f3064aa4-0a6d-49b0-8370-fd088caafd1e" providerId="ADAL" clId="{83770EDE-425A-457D-893F-C352F68B248D}" dt="2020-11-11T01:22:47.919" v="2490" actId="20577"/>
        <pc:sldMkLst>
          <pc:docMk/>
          <pc:sldMk cId="3776239337" sldId="282"/>
        </pc:sldMkLst>
        <pc:spChg chg="del mod">
          <ac:chgData name="Shany-Jonathan Carle" userId="f3064aa4-0a6d-49b0-8370-fd088caafd1e" providerId="ADAL" clId="{83770EDE-425A-457D-893F-C352F68B248D}" dt="2020-11-09T14:28:09.994" v="1744" actId="478"/>
          <ac:spMkLst>
            <pc:docMk/>
            <pc:sldMk cId="3776239337" sldId="282"/>
            <ac:spMk id="2" creationId="{93B3EDA0-52A6-48C7-BE63-317D3E9DA02D}"/>
          </ac:spMkLst>
        </pc:spChg>
        <pc:spChg chg="del">
          <ac:chgData name="Shany-Jonathan Carle" userId="f3064aa4-0a6d-49b0-8370-fd088caafd1e" providerId="ADAL" clId="{83770EDE-425A-457D-893F-C352F68B248D}" dt="2020-11-09T14:28:12.269" v="1745" actId="478"/>
          <ac:spMkLst>
            <pc:docMk/>
            <pc:sldMk cId="3776239337" sldId="282"/>
            <ac:spMk id="3" creationId="{335EE5D3-2633-47B2-BEE6-015B428CD6AD}"/>
          </ac:spMkLst>
        </pc:spChg>
        <pc:spChg chg="add mod">
          <ac:chgData name="Shany-Jonathan Carle" userId="f3064aa4-0a6d-49b0-8370-fd088caafd1e" providerId="ADAL" clId="{83770EDE-425A-457D-893F-C352F68B248D}" dt="2020-11-11T01:22:47.919" v="2490" actId="20577"/>
          <ac:spMkLst>
            <pc:docMk/>
            <pc:sldMk cId="3776239337" sldId="282"/>
            <ac:spMk id="5" creationId="{FD787EC3-C31D-4E0F-9DF9-089514857EC6}"/>
          </ac:spMkLst>
        </pc:spChg>
      </pc:sldChg>
      <pc:sldChg chg="addSp delSp modSp new mod">
        <pc:chgData name="Shany-Jonathan Carle" userId="f3064aa4-0a6d-49b0-8370-fd088caafd1e" providerId="ADAL" clId="{83770EDE-425A-457D-893F-C352F68B248D}" dt="2020-11-09T14:29:23.139" v="1785" actId="14100"/>
        <pc:sldMkLst>
          <pc:docMk/>
          <pc:sldMk cId="1893091161" sldId="283"/>
        </pc:sldMkLst>
        <pc:spChg chg="mod">
          <ac:chgData name="Shany-Jonathan Carle" userId="f3064aa4-0a6d-49b0-8370-fd088caafd1e" providerId="ADAL" clId="{83770EDE-425A-457D-893F-C352F68B248D}" dt="2020-11-09T14:29:10.894" v="1782" actId="20577"/>
          <ac:spMkLst>
            <pc:docMk/>
            <pc:sldMk cId="1893091161" sldId="283"/>
            <ac:spMk id="2" creationId="{E04D651D-1A81-4ACD-93CA-1E2E768B3442}"/>
          </ac:spMkLst>
        </pc:spChg>
        <pc:spChg chg="del">
          <ac:chgData name="Shany-Jonathan Carle" userId="f3064aa4-0a6d-49b0-8370-fd088caafd1e" providerId="ADAL" clId="{83770EDE-425A-457D-893F-C352F68B248D}" dt="2020-11-09T14:29:13.061" v="1783" actId="478"/>
          <ac:spMkLst>
            <pc:docMk/>
            <pc:sldMk cId="1893091161" sldId="283"/>
            <ac:spMk id="3" creationId="{B204E484-A8CE-4EB4-8555-5B6DD27D4A78}"/>
          </ac:spMkLst>
        </pc:spChg>
        <pc:picChg chg="add mod">
          <ac:chgData name="Shany-Jonathan Carle" userId="f3064aa4-0a6d-49b0-8370-fd088caafd1e" providerId="ADAL" clId="{83770EDE-425A-457D-893F-C352F68B248D}" dt="2020-11-09T14:29:23.139" v="1785" actId="14100"/>
          <ac:picMkLst>
            <pc:docMk/>
            <pc:sldMk cId="1893091161" sldId="283"/>
            <ac:picMk id="5" creationId="{EC29C729-32C0-44D6-A783-DCD2A094C6F5}"/>
          </ac:picMkLst>
        </pc:picChg>
      </pc:sldChg>
      <pc:sldChg chg="addSp delSp modSp new mod">
        <pc:chgData name="Shany-Jonathan Carle" userId="f3064aa4-0a6d-49b0-8370-fd088caafd1e" providerId="ADAL" clId="{83770EDE-425A-457D-893F-C352F68B248D}" dt="2020-11-09T14:29:49.832" v="1797" actId="14100"/>
        <pc:sldMkLst>
          <pc:docMk/>
          <pc:sldMk cId="1583259179" sldId="284"/>
        </pc:sldMkLst>
        <pc:spChg chg="del mod">
          <ac:chgData name="Shany-Jonathan Carle" userId="f3064aa4-0a6d-49b0-8370-fd088caafd1e" providerId="ADAL" clId="{83770EDE-425A-457D-893F-C352F68B248D}" dt="2020-11-09T14:29:47.034" v="1795" actId="478"/>
          <ac:spMkLst>
            <pc:docMk/>
            <pc:sldMk cId="1583259179" sldId="284"/>
            <ac:spMk id="2" creationId="{B413C2C6-2E7D-4A6E-81F6-9D9C9A6DA24D}"/>
          </ac:spMkLst>
        </pc:spChg>
        <pc:spChg chg="del mod">
          <ac:chgData name="Shany-Jonathan Carle" userId="f3064aa4-0a6d-49b0-8370-fd088caafd1e" providerId="ADAL" clId="{83770EDE-425A-457D-893F-C352F68B248D}" dt="2020-11-09T14:29:45.645" v="1794" actId="478"/>
          <ac:spMkLst>
            <pc:docMk/>
            <pc:sldMk cId="1583259179" sldId="284"/>
            <ac:spMk id="3" creationId="{B84344C3-29B7-46B7-8A96-DCC6F8359001}"/>
          </ac:spMkLst>
        </pc:spChg>
        <pc:spChg chg="add mod">
          <ac:chgData name="Shany-Jonathan Carle" userId="f3064aa4-0a6d-49b0-8370-fd088caafd1e" providerId="ADAL" clId="{83770EDE-425A-457D-893F-C352F68B248D}" dt="2020-11-09T14:29:49.832" v="1797" actId="14100"/>
          <ac:spMkLst>
            <pc:docMk/>
            <pc:sldMk cId="1583259179" sldId="284"/>
            <ac:spMk id="5" creationId="{F0BFD2D3-9713-407F-9292-1A032DC5E17A}"/>
          </ac:spMkLst>
        </pc:spChg>
      </pc:sldChg>
      <pc:sldChg chg="addSp delSp modSp new mod">
        <pc:chgData name="Shany-Jonathan Carle" userId="f3064aa4-0a6d-49b0-8370-fd088caafd1e" providerId="ADAL" clId="{83770EDE-425A-457D-893F-C352F68B248D}" dt="2020-11-09T14:30:29.096" v="1826" actId="14100"/>
        <pc:sldMkLst>
          <pc:docMk/>
          <pc:sldMk cId="1306892360" sldId="285"/>
        </pc:sldMkLst>
        <pc:spChg chg="mod">
          <ac:chgData name="Shany-Jonathan Carle" userId="f3064aa4-0a6d-49b0-8370-fd088caafd1e" providerId="ADAL" clId="{83770EDE-425A-457D-893F-C352F68B248D}" dt="2020-11-09T14:30:09.751" v="1822" actId="20577"/>
          <ac:spMkLst>
            <pc:docMk/>
            <pc:sldMk cId="1306892360" sldId="285"/>
            <ac:spMk id="2" creationId="{FAF8B75E-1B0E-4343-B039-EBAB18A22B3A}"/>
          </ac:spMkLst>
        </pc:spChg>
        <pc:spChg chg="del mod">
          <ac:chgData name="Shany-Jonathan Carle" userId="f3064aa4-0a6d-49b0-8370-fd088caafd1e" providerId="ADAL" clId="{83770EDE-425A-457D-893F-C352F68B248D}" dt="2020-11-09T14:30:25.862" v="1824" actId="478"/>
          <ac:spMkLst>
            <pc:docMk/>
            <pc:sldMk cId="1306892360" sldId="285"/>
            <ac:spMk id="3" creationId="{0AF87887-665F-415D-828F-4F6030066940}"/>
          </ac:spMkLst>
        </pc:spChg>
        <pc:picChg chg="add mod">
          <ac:chgData name="Shany-Jonathan Carle" userId="f3064aa4-0a6d-49b0-8370-fd088caafd1e" providerId="ADAL" clId="{83770EDE-425A-457D-893F-C352F68B248D}" dt="2020-11-09T14:30:29.096" v="1826" actId="14100"/>
          <ac:picMkLst>
            <pc:docMk/>
            <pc:sldMk cId="1306892360" sldId="285"/>
            <ac:picMk id="5" creationId="{C4496DBF-ADFA-4E8C-B31D-87B8F784CAC8}"/>
          </ac:picMkLst>
        </pc:picChg>
      </pc:sldChg>
      <pc:sldChg chg="addSp delSp modSp new mod">
        <pc:chgData name="Shany-Jonathan Carle" userId="f3064aa4-0a6d-49b0-8370-fd088caafd1e" providerId="ADAL" clId="{83770EDE-425A-457D-893F-C352F68B248D}" dt="2020-11-09T17:37:49.786" v="2444" actId="20577"/>
        <pc:sldMkLst>
          <pc:docMk/>
          <pc:sldMk cId="2269362715" sldId="286"/>
        </pc:sldMkLst>
        <pc:spChg chg="del">
          <ac:chgData name="Shany-Jonathan Carle" userId="f3064aa4-0a6d-49b0-8370-fd088caafd1e" providerId="ADAL" clId="{83770EDE-425A-457D-893F-C352F68B248D}" dt="2020-11-09T14:30:48.031" v="1829" actId="478"/>
          <ac:spMkLst>
            <pc:docMk/>
            <pc:sldMk cId="2269362715" sldId="286"/>
            <ac:spMk id="2" creationId="{9B87F697-9220-4FB3-98F9-4C8530A3E1CD}"/>
          </ac:spMkLst>
        </pc:spChg>
        <pc:spChg chg="del">
          <ac:chgData name="Shany-Jonathan Carle" userId="f3064aa4-0a6d-49b0-8370-fd088caafd1e" providerId="ADAL" clId="{83770EDE-425A-457D-893F-C352F68B248D}" dt="2020-11-09T14:30:45.498" v="1828" actId="478"/>
          <ac:spMkLst>
            <pc:docMk/>
            <pc:sldMk cId="2269362715" sldId="286"/>
            <ac:spMk id="3" creationId="{1257B5EF-F35F-430C-876C-7299B70216E0}"/>
          </ac:spMkLst>
        </pc:spChg>
        <pc:spChg chg="add mod">
          <ac:chgData name="Shany-Jonathan Carle" userId="f3064aa4-0a6d-49b0-8370-fd088caafd1e" providerId="ADAL" clId="{83770EDE-425A-457D-893F-C352F68B248D}" dt="2020-11-09T17:37:49.786" v="2444" actId="20577"/>
          <ac:spMkLst>
            <pc:docMk/>
            <pc:sldMk cId="2269362715" sldId="286"/>
            <ac:spMk id="5" creationId="{BEBF3125-9381-417F-B500-1B29D96FC4B5}"/>
          </ac:spMkLst>
        </pc:spChg>
      </pc:sldChg>
      <pc:sldChg chg="modSp new mod">
        <pc:chgData name="Shany-Jonathan Carle" userId="f3064aa4-0a6d-49b0-8370-fd088caafd1e" providerId="ADAL" clId="{83770EDE-425A-457D-893F-C352F68B248D}" dt="2020-11-09T17:39:04.711" v="2453" actId="20577"/>
        <pc:sldMkLst>
          <pc:docMk/>
          <pc:sldMk cId="1312328575" sldId="287"/>
        </pc:sldMkLst>
        <pc:spChg chg="mod">
          <ac:chgData name="Shany-Jonathan Carle" userId="f3064aa4-0a6d-49b0-8370-fd088caafd1e" providerId="ADAL" clId="{83770EDE-425A-457D-893F-C352F68B248D}" dt="2020-11-09T14:31:26.466" v="1842" actId="20577"/>
          <ac:spMkLst>
            <pc:docMk/>
            <pc:sldMk cId="1312328575" sldId="287"/>
            <ac:spMk id="2" creationId="{8FF9CAED-E89A-4132-9BA7-CA1831820B7C}"/>
          </ac:spMkLst>
        </pc:spChg>
        <pc:spChg chg="mod">
          <ac:chgData name="Shany-Jonathan Carle" userId="f3064aa4-0a6d-49b0-8370-fd088caafd1e" providerId="ADAL" clId="{83770EDE-425A-457D-893F-C352F68B248D}" dt="2020-11-09T17:39:04.711" v="2453" actId="20577"/>
          <ac:spMkLst>
            <pc:docMk/>
            <pc:sldMk cId="1312328575" sldId="287"/>
            <ac:spMk id="3" creationId="{CCD6B381-F7D6-4CA3-8AC1-EE1B246E24AF}"/>
          </ac:spMkLst>
        </pc:spChg>
      </pc:sldChg>
    </pc:docChg>
  </pc:docChgLst>
  <pc:docChgLst>
    <pc:chgData name="Shany-Jonathan Carle" userId="f3064aa4-0a6d-49b0-8370-fd088caafd1e" providerId="ADAL" clId="{3C096EB6-23FC-47FB-AC0C-48F2777BF42B}"/>
    <pc:docChg chg="custSel addSld modSld">
      <pc:chgData name="Shany-Jonathan Carle" userId="f3064aa4-0a6d-49b0-8370-fd088caafd1e" providerId="ADAL" clId="{3C096EB6-23FC-47FB-AC0C-48F2777BF42B}" dt="2020-11-04T14:15:47.657" v="352" actId="20577"/>
      <pc:docMkLst>
        <pc:docMk/>
      </pc:docMkLst>
      <pc:sldChg chg="modSp mod">
        <pc:chgData name="Shany-Jonathan Carle" userId="f3064aa4-0a6d-49b0-8370-fd088caafd1e" providerId="ADAL" clId="{3C096EB6-23FC-47FB-AC0C-48F2777BF42B}" dt="2020-11-04T13:26:36.155" v="73" actId="1076"/>
        <pc:sldMkLst>
          <pc:docMk/>
          <pc:sldMk cId="1295157093" sldId="259"/>
        </pc:sldMkLst>
        <pc:picChg chg="mod">
          <ac:chgData name="Shany-Jonathan Carle" userId="f3064aa4-0a6d-49b0-8370-fd088caafd1e" providerId="ADAL" clId="{3C096EB6-23FC-47FB-AC0C-48F2777BF42B}" dt="2020-11-04T13:26:36.155" v="73" actId="1076"/>
          <ac:picMkLst>
            <pc:docMk/>
            <pc:sldMk cId="1295157093" sldId="259"/>
            <ac:picMk id="5" creationId="{49240FC4-C26A-40F5-A1FD-750BDE921622}"/>
          </ac:picMkLst>
        </pc:picChg>
      </pc:sldChg>
      <pc:sldChg chg="addSp delSp modSp mod">
        <pc:chgData name="Shany-Jonathan Carle" userId="f3064aa4-0a6d-49b0-8370-fd088caafd1e" providerId="ADAL" clId="{3C096EB6-23FC-47FB-AC0C-48F2777BF42B}" dt="2020-11-04T13:23:56.246" v="17" actId="14100"/>
        <pc:sldMkLst>
          <pc:docMk/>
          <pc:sldMk cId="1996485755" sldId="260"/>
        </pc:sldMkLst>
        <pc:spChg chg="mod">
          <ac:chgData name="Shany-Jonathan Carle" userId="f3064aa4-0a6d-49b0-8370-fd088caafd1e" providerId="ADAL" clId="{3C096EB6-23FC-47FB-AC0C-48F2777BF42B}" dt="2020-11-04T13:23:48.250" v="15" actId="1076"/>
          <ac:spMkLst>
            <pc:docMk/>
            <pc:sldMk cId="1996485755" sldId="260"/>
            <ac:spMk id="2" creationId="{F226991D-B358-4FAC-B9D5-D703974700AE}"/>
          </ac:spMkLst>
        </pc:spChg>
        <pc:spChg chg="del">
          <ac:chgData name="Shany-Jonathan Carle" userId="f3064aa4-0a6d-49b0-8370-fd088caafd1e" providerId="ADAL" clId="{3C096EB6-23FC-47FB-AC0C-48F2777BF42B}" dt="2020-11-04T13:23:38.682" v="1" actId="478"/>
          <ac:spMkLst>
            <pc:docMk/>
            <pc:sldMk cId="1996485755" sldId="260"/>
            <ac:spMk id="3" creationId="{C9B9DD81-02AC-4431-9DF6-129E629F9AB9}"/>
          </ac:spMkLst>
        </pc:spChg>
        <pc:spChg chg="add mod">
          <ac:chgData name="Shany-Jonathan Carle" userId="f3064aa4-0a6d-49b0-8370-fd088caafd1e" providerId="ADAL" clId="{3C096EB6-23FC-47FB-AC0C-48F2777BF42B}" dt="2020-11-04T13:23:56.246" v="17" actId="14100"/>
          <ac:spMkLst>
            <pc:docMk/>
            <pc:sldMk cId="1996485755" sldId="260"/>
            <ac:spMk id="5" creationId="{1221AFBF-A913-4280-810C-6DB282EC9394}"/>
          </ac:spMkLst>
        </pc:spChg>
      </pc:sldChg>
      <pc:sldChg chg="addSp delSp modSp new mod">
        <pc:chgData name="Shany-Jonathan Carle" userId="f3064aa4-0a6d-49b0-8370-fd088caafd1e" providerId="ADAL" clId="{3C096EB6-23FC-47FB-AC0C-48F2777BF42B}" dt="2020-11-04T13:25:22.763" v="60" actId="20577"/>
        <pc:sldMkLst>
          <pc:docMk/>
          <pc:sldMk cId="3208959088" sldId="261"/>
        </pc:sldMkLst>
        <pc:spChg chg="mod">
          <ac:chgData name="Shany-Jonathan Carle" userId="f3064aa4-0a6d-49b0-8370-fd088caafd1e" providerId="ADAL" clId="{3C096EB6-23FC-47FB-AC0C-48F2777BF42B}" dt="2020-11-04T13:24:28.703" v="27" actId="121"/>
          <ac:spMkLst>
            <pc:docMk/>
            <pc:sldMk cId="3208959088" sldId="261"/>
            <ac:spMk id="2" creationId="{09B3327E-B4FE-44B3-B8E4-1679B99268F0}"/>
          </ac:spMkLst>
        </pc:spChg>
        <pc:spChg chg="del">
          <ac:chgData name="Shany-Jonathan Carle" userId="f3064aa4-0a6d-49b0-8370-fd088caafd1e" providerId="ADAL" clId="{3C096EB6-23FC-47FB-AC0C-48F2777BF42B}" dt="2020-11-04T13:24:31.836" v="28" actId="478"/>
          <ac:spMkLst>
            <pc:docMk/>
            <pc:sldMk cId="3208959088" sldId="261"/>
            <ac:spMk id="3" creationId="{AFD74EBF-18F2-4221-B06D-8A576B300BF7}"/>
          </ac:spMkLst>
        </pc:spChg>
        <pc:spChg chg="add mod">
          <ac:chgData name="Shany-Jonathan Carle" userId="f3064aa4-0a6d-49b0-8370-fd088caafd1e" providerId="ADAL" clId="{3C096EB6-23FC-47FB-AC0C-48F2777BF42B}" dt="2020-11-04T13:25:22.763" v="60" actId="20577"/>
          <ac:spMkLst>
            <pc:docMk/>
            <pc:sldMk cId="3208959088" sldId="261"/>
            <ac:spMk id="5" creationId="{D01A0552-C114-4DAD-95F5-F58DEB634CBE}"/>
          </ac:spMkLst>
        </pc:spChg>
      </pc:sldChg>
      <pc:sldChg chg="addSp delSp modSp new mod">
        <pc:chgData name="Shany-Jonathan Carle" userId="f3064aa4-0a6d-49b0-8370-fd088caafd1e" providerId="ADAL" clId="{3C096EB6-23FC-47FB-AC0C-48F2777BF42B}" dt="2020-11-04T13:25:51.653" v="72" actId="1076"/>
        <pc:sldMkLst>
          <pc:docMk/>
          <pc:sldMk cId="2076702309" sldId="262"/>
        </pc:sldMkLst>
        <pc:spChg chg="mod">
          <ac:chgData name="Shany-Jonathan Carle" userId="f3064aa4-0a6d-49b0-8370-fd088caafd1e" providerId="ADAL" clId="{3C096EB6-23FC-47FB-AC0C-48F2777BF42B}" dt="2020-11-04T13:25:31.422" v="69" actId="20577"/>
          <ac:spMkLst>
            <pc:docMk/>
            <pc:sldMk cId="2076702309" sldId="262"/>
            <ac:spMk id="2" creationId="{D3632F21-B7A7-4372-812C-A0C1091E48F7}"/>
          </ac:spMkLst>
        </pc:spChg>
        <pc:spChg chg="del">
          <ac:chgData name="Shany-Jonathan Carle" userId="f3064aa4-0a6d-49b0-8370-fd088caafd1e" providerId="ADAL" clId="{3C096EB6-23FC-47FB-AC0C-48F2777BF42B}" dt="2020-11-04T13:25:48.816" v="70" actId="478"/>
          <ac:spMkLst>
            <pc:docMk/>
            <pc:sldMk cId="2076702309" sldId="262"/>
            <ac:spMk id="3" creationId="{E366C2AC-9703-4FA1-9BBD-BA9114FED7FF}"/>
          </ac:spMkLst>
        </pc:spChg>
        <pc:picChg chg="add mod">
          <ac:chgData name="Shany-Jonathan Carle" userId="f3064aa4-0a6d-49b0-8370-fd088caafd1e" providerId="ADAL" clId="{3C096EB6-23FC-47FB-AC0C-48F2777BF42B}" dt="2020-11-04T13:25:51.653" v="72" actId="1076"/>
          <ac:picMkLst>
            <pc:docMk/>
            <pc:sldMk cId="2076702309" sldId="262"/>
            <ac:picMk id="5" creationId="{92ACD127-FD95-470A-888C-F1BC3443A26D}"/>
          </ac:picMkLst>
        </pc:picChg>
      </pc:sldChg>
      <pc:sldChg chg="modSp new mod">
        <pc:chgData name="Shany-Jonathan Carle" userId="f3064aa4-0a6d-49b0-8370-fd088caafd1e" providerId="ADAL" clId="{3C096EB6-23FC-47FB-AC0C-48F2777BF42B}" dt="2020-11-04T14:15:47.657" v="352" actId="20577"/>
        <pc:sldMkLst>
          <pc:docMk/>
          <pc:sldMk cId="2496430266" sldId="263"/>
        </pc:sldMkLst>
        <pc:spChg chg="mod">
          <ac:chgData name="Shany-Jonathan Carle" userId="f3064aa4-0a6d-49b0-8370-fd088caafd1e" providerId="ADAL" clId="{3C096EB6-23FC-47FB-AC0C-48F2777BF42B}" dt="2020-11-04T13:43:08.849" v="83" actId="20577"/>
          <ac:spMkLst>
            <pc:docMk/>
            <pc:sldMk cId="2496430266" sldId="263"/>
            <ac:spMk id="2" creationId="{B6FA5FDE-A0BD-4FFE-9001-AE9D10C63B71}"/>
          </ac:spMkLst>
        </pc:spChg>
        <pc:spChg chg="mod">
          <ac:chgData name="Shany-Jonathan Carle" userId="f3064aa4-0a6d-49b0-8370-fd088caafd1e" providerId="ADAL" clId="{3C096EB6-23FC-47FB-AC0C-48F2777BF42B}" dt="2020-11-04T14:15:47.657" v="352" actId="20577"/>
          <ac:spMkLst>
            <pc:docMk/>
            <pc:sldMk cId="2496430266" sldId="263"/>
            <ac:spMk id="3" creationId="{25BD1C2F-BE5B-4DFA-A4CA-4FFCA29C9F41}"/>
          </ac:spMkLst>
        </pc:spChg>
      </pc:sldChg>
    </pc:docChg>
  </pc:docChgLst>
  <pc:docChgLst>
    <pc:chgData name="Shany-Jonathan" userId="f3064aa4-0a6d-49b0-8370-fd088caafd1e" providerId="ADAL" clId="{3A8D12D8-E32C-4B87-9ED4-95DB306FA341}"/>
    <pc:docChg chg="custSel addSld delSld modSld">
      <pc:chgData name="Shany-Jonathan" userId="f3064aa4-0a6d-49b0-8370-fd088caafd1e" providerId="ADAL" clId="{3A8D12D8-E32C-4B87-9ED4-95DB306FA341}" dt="2021-02-05T13:55:36.790" v="1063" actId="20577"/>
      <pc:docMkLst>
        <pc:docMk/>
      </pc:docMkLst>
      <pc:sldChg chg="modSp mod">
        <pc:chgData name="Shany-Jonathan" userId="f3064aa4-0a6d-49b0-8370-fd088caafd1e" providerId="ADAL" clId="{3A8D12D8-E32C-4B87-9ED4-95DB306FA341}" dt="2021-02-04T20:20:41.023" v="34" actId="20577"/>
        <pc:sldMkLst>
          <pc:docMk/>
          <pc:sldMk cId="954086509" sldId="256"/>
        </pc:sldMkLst>
        <pc:spChg chg="mod">
          <ac:chgData name="Shany-Jonathan" userId="f3064aa4-0a6d-49b0-8370-fd088caafd1e" providerId="ADAL" clId="{3A8D12D8-E32C-4B87-9ED4-95DB306FA341}" dt="2021-02-04T20:20:41.023" v="34" actId="20577"/>
          <ac:spMkLst>
            <pc:docMk/>
            <pc:sldMk cId="954086509" sldId="256"/>
            <ac:spMk id="2" creationId="{9EECDF2D-3639-4EE9-A4F1-0D9F3235A2AD}"/>
          </ac:spMkLst>
        </pc:spChg>
      </pc:sldChg>
      <pc:sldChg chg="addSp delSp modSp mod">
        <pc:chgData name="Shany-Jonathan" userId="f3064aa4-0a6d-49b0-8370-fd088caafd1e" providerId="ADAL" clId="{3A8D12D8-E32C-4B87-9ED4-95DB306FA341}" dt="2021-02-04T20:22:07.038" v="81" actId="1076"/>
        <pc:sldMkLst>
          <pc:docMk/>
          <pc:sldMk cId="1902580582" sldId="257"/>
        </pc:sldMkLst>
        <pc:spChg chg="mod">
          <ac:chgData name="Shany-Jonathan" userId="f3064aa4-0a6d-49b0-8370-fd088caafd1e" providerId="ADAL" clId="{3A8D12D8-E32C-4B87-9ED4-95DB306FA341}" dt="2021-02-04T20:20:56.492" v="72" actId="20577"/>
          <ac:spMkLst>
            <pc:docMk/>
            <pc:sldMk cId="1902580582" sldId="257"/>
            <ac:spMk id="2" creationId="{F231CF9D-BE4D-4293-93FE-BF02AAA41A56}"/>
          </ac:spMkLst>
        </pc:spChg>
        <pc:spChg chg="del">
          <ac:chgData name="Shany-Jonathan" userId="f3064aa4-0a6d-49b0-8370-fd088caafd1e" providerId="ADAL" clId="{3A8D12D8-E32C-4B87-9ED4-95DB306FA341}" dt="2021-02-04T20:21:21.998" v="73" actId="478"/>
          <ac:spMkLst>
            <pc:docMk/>
            <pc:sldMk cId="1902580582" sldId="257"/>
            <ac:spMk id="7" creationId="{B9231DC5-2D4B-45DC-AE3D-E3BFB701C0B6}"/>
          </ac:spMkLst>
        </pc:spChg>
        <pc:picChg chg="add mod">
          <ac:chgData name="Shany-Jonathan" userId="f3064aa4-0a6d-49b0-8370-fd088caafd1e" providerId="ADAL" clId="{3A8D12D8-E32C-4B87-9ED4-95DB306FA341}" dt="2021-02-04T20:22:07.038" v="81" actId="1076"/>
          <ac:picMkLst>
            <pc:docMk/>
            <pc:sldMk cId="1902580582" sldId="257"/>
            <ac:picMk id="4" creationId="{D5C9603C-C131-417E-9EA5-7FE730026AA2}"/>
          </ac:picMkLst>
        </pc:picChg>
        <pc:picChg chg="add mod">
          <ac:chgData name="Shany-Jonathan" userId="f3064aa4-0a6d-49b0-8370-fd088caafd1e" providerId="ADAL" clId="{3A8D12D8-E32C-4B87-9ED4-95DB306FA341}" dt="2021-02-04T20:22:04.509" v="80" actId="1076"/>
          <ac:picMkLst>
            <pc:docMk/>
            <pc:sldMk cId="1902580582" sldId="257"/>
            <ac:picMk id="6" creationId="{64F8BC85-1987-4F1F-BB76-BB1C33B0469B}"/>
          </ac:picMkLst>
        </pc:picChg>
      </pc:sldChg>
      <pc:sldChg chg="addSp delSp modSp new mod">
        <pc:chgData name="Shany-Jonathan" userId="f3064aa4-0a6d-49b0-8370-fd088caafd1e" providerId="ADAL" clId="{3A8D12D8-E32C-4B87-9ED4-95DB306FA341}" dt="2021-02-04T20:25:44.534" v="165" actId="20577"/>
        <pc:sldMkLst>
          <pc:docMk/>
          <pc:sldMk cId="13648510" sldId="258"/>
        </pc:sldMkLst>
        <pc:spChg chg="mod">
          <ac:chgData name="Shany-Jonathan" userId="f3064aa4-0a6d-49b0-8370-fd088caafd1e" providerId="ADAL" clId="{3A8D12D8-E32C-4B87-9ED4-95DB306FA341}" dt="2021-02-04T20:25:44.534" v="165" actId="20577"/>
          <ac:spMkLst>
            <pc:docMk/>
            <pc:sldMk cId="13648510" sldId="258"/>
            <ac:spMk id="2" creationId="{18FA2C5D-EF94-490F-82FC-767C47B0D4DB}"/>
          </ac:spMkLst>
        </pc:spChg>
        <pc:spChg chg="del">
          <ac:chgData name="Shany-Jonathan" userId="f3064aa4-0a6d-49b0-8370-fd088caafd1e" providerId="ADAL" clId="{3A8D12D8-E32C-4B87-9ED4-95DB306FA341}" dt="2021-02-04T20:24:24.498" v="116" actId="478"/>
          <ac:spMkLst>
            <pc:docMk/>
            <pc:sldMk cId="13648510" sldId="258"/>
            <ac:spMk id="3" creationId="{63AB2BA9-6676-4A0D-98F2-46FF88415BF0}"/>
          </ac:spMkLst>
        </pc:spChg>
        <pc:spChg chg="add">
          <ac:chgData name="Shany-Jonathan" userId="f3064aa4-0a6d-49b0-8370-fd088caafd1e" providerId="ADAL" clId="{3A8D12D8-E32C-4B87-9ED4-95DB306FA341}" dt="2021-02-04T20:25:07.590" v="134" actId="11529"/>
          <ac:spMkLst>
            <pc:docMk/>
            <pc:sldMk cId="13648510" sldId="258"/>
            <ac:spMk id="8" creationId="{EFF01470-EE2F-449C-A77E-7871E392AA19}"/>
          </ac:spMkLst>
        </pc:spChg>
        <pc:picChg chg="add mod">
          <ac:chgData name="Shany-Jonathan" userId="f3064aa4-0a6d-49b0-8370-fd088caafd1e" providerId="ADAL" clId="{3A8D12D8-E32C-4B87-9ED4-95DB306FA341}" dt="2021-02-04T20:24:27.551" v="118" actId="1076"/>
          <ac:picMkLst>
            <pc:docMk/>
            <pc:sldMk cId="13648510" sldId="258"/>
            <ac:picMk id="5" creationId="{CCE16A87-D58B-46AC-8AA0-B37301BF816D}"/>
          </ac:picMkLst>
        </pc:picChg>
        <pc:picChg chg="add mod">
          <ac:chgData name="Shany-Jonathan" userId="f3064aa4-0a6d-49b0-8370-fd088caafd1e" providerId="ADAL" clId="{3A8D12D8-E32C-4B87-9ED4-95DB306FA341}" dt="2021-02-04T20:24:44.502" v="121" actId="14100"/>
          <ac:picMkLst>
            <pc:docMk/>
            <pc:sldMk cId="13648510" sldId="258"/>
            <ac:picMk id="7" creationId="{EBBFA93D-E600-4319-90F8-C1F1A9EA4D3D}"/>
          </ac:picMkLst>
        </pc:picChg>
        <pc:picChg chg="add mod">
          <ac:chgData name="Shany-Jonathan" userId="f3064aa4-0a6d-49b0-8370-fd088caafd1e" providerId="ADAL" clId="{3A8D12D8-E32C-4B87-9ED4-95DB306FA341}" dt="2021-02-04T20:25:30.849" v="136" actId="1076"/>
          <ac:picMkLst>
            <pc:docMk/>
            <pc:sldMk cId="13648510" sldId="258"/>
            <ac:picMk id="10" creationId="{281F6808-0866-4683-A442-CF45EF55FB30}"/>
          </ac:picMkLst>
        </pc:picChg>
      </pc:sldChg>
      <pc:sldChg chg="del">
        <pc:chgData name="Shany-Jonathan" userId="f3064aa4-0a6d-49b0-8370-fd088caafd1e" providerId="ADAL" clId="{3A8D12D8-E32C-4B87-9ED4-95DB306FA341}" dt="2021-02-04T20:20:48.028" v="35" actId="47"/>
        <pc:sldMkLst>
          <pc:docMk/>
          <pc:sldMk cId="3815770756" sldId="258"/>
        </pc:sldMkLst>
      </pc:sldChg>
      <pc:sldChg chg="addSp delSp modSp new mod">
        <pc:chgData name="Shany-Jonathan" userId="f3064aa4-0a6d-49b0-8370-fd088caafd1e" providerId="ADAL" clId="{3A8D12D8-E32C-4B87-9ED4-95DB306FA341}" dt="2021-02-05T13:54:35.785" v="1057" actId="20577"/>
        <pc:sldMkLst>
          <pc:docMk/>
          <pc:sldMk cId="817205873" sldId="259"/>
        </pc:sldMkLst>
        <pc:spChg chg="mod">
          <ac:chgData name="Shany-Jonathan" userId="f3064aa4-0a6d-49b0-8370-fd088caafd1e" providerId="ADAL" clId="{3A8D12D8-E32C-4B87-9ED4-95DB306FA341}" dt="2021-02-04T20:26:39.590" v="235" actId="20577"/>
          <ac:spMkLst>
            <pc:docMk/>
            <pc:sldMk cId="817205873" sldId="259"/>
            <ac:spMk id="2" creationId="{1F313A14-00F8-4437-8B78-1FCA897DF2D6}"/>
          </ac:spMkLst>
        </pc:spChg>
        <pc:spChg chg="del">
          <ac:chgData name="Shany-Jonathan" userId="f3064aa4-0a6d-49b0-8370-fd088caafd1e" providerId="ADAL" clId="{3A8D12D8-E32C-4B87-9ED4-95DB306FA341}" dt="2021-02-04T20:26:42.802" v="236" actId="478"/>
          <ac:spMkLst>
            <pc:docMk/>
            <pc:sldMk cId="817205873" sldId="259"/>
            <ac:spMk id="3" creationId="{431D5A21-0324-4043-92C3-5A5E82C85ED4}"/>
          </ac:spMkLst>
        </pc:spChg>
        <pc:spChg chg="add mod">
          <ac:chgData name="Shany-Jonathan" userId="f3064aa4-0a6d-49b0-8370-fd088caafd1e" providerId="ADAL" clId="{3A8D12D8-E32C-4B87-9ED4-95DB306FA341}" dt="2021-02-04T20:27:12.457" v="264" actId="1076"/>
          <ac:spMkLst>
            <pc:docMk/>
            <pc:sldMk cId="817205873" sldId="259"/>
            <ac:spMk id="6" creationId="{42F53328-5B9E-4305-B0D0-DF6DDBD3DDAF}"/>
          </ac:spMkLst>
        </pc:spChg>
        <pc:spChg chg="add mod">
          <ac:chgData name="Shany-Jonathan" userId="f3064aa4-0a6d-49b0-8370-fd088caafd1e" providerId="ADAL" clId="{3A8D12D8-E32C-4B87-9ED4-95DB306FA341}" dt="2021-02-05T13:54:35.785" v="1057" actId="20577"/>
          <ac:spMkLst>
            <pc:docMk/>
            <pc:sldMk cId="817205873" sldId="259"/>
            <ac:spMk id="7" creationId="{34318101-07C6-42CC-AB7C-E8DC6E9DB45E}"/>
          </ac:spMkLst>
        </pc:spChg>
        <pc:picChg chg="add mod">
          <ac:chgData name="Shany-Jonathan" userId="f3064aa4-0a6d-49b0-8370-fd088caafd1e" providerId="ADAL" clId="{3A8D12D8-E32C-4B87-9ED4-95DB306FA341}" dt="2021-02-04T20:27:15.334" v="265" actId="1076"/>
          <ac:picMkLst>
            <pc:docMk/>
            <pc:sldMk cId="817205873" sldId="259"/>
            <ac:picMk id="5" creationId="{D31ED07F-F4A0-4E4A-87B9-F2FC55F3BE6E}"/>
          </ac:picMkLst>
        </pc:picChg>
      </pc:sldChg>
      <pc:sldChg chg="del">
        <pc:chgData name="Shany-Jonathan" userId="f3064aa4-0a6d-49b0-8370-fd088caafd1e" providerId="ADAL" clId="{3A8D12D8-E32C-4B87-9ED4-95DB306FA341}" dt="2021-02-04T20:20:48.028" v="35" actId="47"/>
        <pc:sldMkLst>
          <pc:docMk/>
          <pc:sldMk cId="1559212396" sldId="259"/>
        </pc:sldMkLst>
      </pc:sldChg>
      <pc:sldChg chg="addSp delSp modSp new mod">
        <pc:chgData name="Shany-Jonathan" userId="f3064aa4-0a6d-49b0-8370-fd088caafd1e" providerId="ADAL" clId="{3A8D12D8-E32C-4B87-9ED4-95DB306FA341}" dt="2021-02-05T13:53:04.242" v="795" actId="20577"/>
        <pc:sldMkLst>
          <pc:docMk/>
          <pc:sldMk cId="200834348" sldId="260"/>
        </pc:sldMkLst>
        <pc:spChg chg="mod">
          <ac:chgData name="Shany-Jonathan" userId="f3064aa4-0a6d-49b0-8370-fd088caafd1e" providerId="ADAL" clId="{3A8D12D8-E32C-4B87-9ED4-95DB306FA341}" dt="2021-02-05T13:53:04.242" v="795" actId="20577"/>
          <ac:spMkLst>
            <pc:docMk/>
            <pc:sldMk cId="200834348" sldId="260"/>
            <ac:spMk id="2" creationId="{4E50C348-DDE6-4260-A450-EFF38B54DF4C}"/>
          </ac:spMkLst>
        </pc:spChg>
        <pc:spChg chg="del">
          <ac:chgData name="Shany-Jonathan" userId="f3064aa4-0a6d-49b0-8370-fd088caafd1e" providerId="ADAL" clId="{3A8D12D8-E32C-4B87-9ED4-95DB306FA341}" dt="2021-02-05T13:52:55.630" v="787" actId="478"/>
          <ac:spMkLst>
            <pc:docMk/>
            <pc:sldMk cId="200834348" sldId="260"/>
            <ac:spMk id="3" creationId="{41CD829C-970A-4959-A0A0-FCC717E9AE62}"/>
          </ac:spMkLst>
        </pc:spChg>
        <pc:picChg chg="add mod">
          <ac:chgData name="Shany-Jonathan" userId="f3064aa4-0a6d-49b0-8370-fd088caafd1e" providerId="ADAL" clId="{3A8D12D8-E32C-4B87-9ED4-95DB306FA341}" dt="2021-02-05T13:53:00.373" v="789" actId="1076"/>
          <ac:picMkLst>
            <pc:docMk/>
            <pc:sldMk cId="200834348" sldId="260"/>
            <ac:picMk id="5" creationId="{BBD08D2E-B867-4B58-99DE-8908C6887E3D}"/>
          </ac:picMkLst>
        </pc:picChg>
      </pc:sldChg>
      <pc:sldChg chg="modSp new mod">
        <pc:chgData name="Shany-Jonathan" userId="f3064aa4-0a6d-49b0-8370-fd088caafd1e" providerId="ADAL" clId="{3A8D12D8-E32C-4B87-9ED4-95DB306FA341}" dt="2021-02-05T13:55:36.790" v="1063" actId="20577"/>
        <pc:sldMkLst>
          <pc:docMk/>
          <pc:sldMk cId="203054476" sldId="261"/>
        </pc:sldMkLst>
        <pc:spChg chg="mod">
          <ac:chgData name="Shany-Jonathan" userId="f3064aa4-0a6d-49b0-8370-fd088caafd1e" providerId="ADAL" clId="{3A8D12D8-E32C-4B87-9ED4-95DB306FA341}" dt="2021-02-05T13:50:32.553" v="340" actId="20577"/>
          <ac:spMkLst>
            <pc:docMk/>
            <pc:sldMk cId="203054476" sldId="261"/>
            <ac:spMk id="2" creationId="{5EFBB6F1-02E0-4CC7-98AD-7E5BFDBB7B87}"/>
          </ac:spMkLst>
        </pc:spChg>
        <pc:spChg chg="mod">
          <ac:chgData name="Shany-Jonathan" userId="f3064aa4-0a6d-49b0-8370-fd088caafd1e" providerId="ADAL" clId="{3A8D12D8-E32C-4B87-9ED4-95DB306FA341}" dt="2021-02-05T13:55:36.790" v="1063" actId="20577"/>
          <ac:spMkLst>
            <pc:docMk/>
            <pc:sldMk cId="203054476" sldId="261"/>
            <ac:spMk id="3" creationId="{5B6E5929-F342-41E8-A00B-DF75090B4D8A}"/>
          </ac:spMkLst>
        </pc:spChg>
      </pc:sldChg>
      <pc:sldChg chg="del">
        <pc:chgData name="Shany-Jonathan" userId="f3064aa4-0a6d-49b0-8370-fd088caafd1e" providerId="ADAL" clId="{3A8D12D8-E32C-4B87-9ED4-95DB306FA341}" dt="2021-02-04T20:20:48.028" v="35" actId="47"/>
        <pc:sldMkLst>
          <pc:docMk/>
          <pc:sldMk cId="2646876732" sldId="261"/>
        </pc:sldMkLst>
      </pc:sldChg>
      <pc:sldChg chg="del">
        <pc:chgData name="Shany-Jonathan" userId="f3064aa4-0a6d-49b0-8370-fd088caafd1e" providerId="ADAL" clId="{3A8D12D8-E32C-4B87-9ED4-95DB306FA341}" dt="2021-02-04T20:20:48.028" v="35" actId="47"/>
        <pc:sldMkLst>
          <pc:docMk/>
          <pc:sldMk cId="1527402260" sldId="262"/>
        </pc:sldMkLst>
      </pc:sldChg>
      <pc:sldChg chg="del">
        <pc:chgData name="Shany-Jonathan" userId="f3064aa4-0a6d-49b0-8370-fd088caafd1e" providerId="ADAL" clId="{3A8D12D8-E32C-4B87-9ED4-95DB306FA341}" dt="2021-02-04T20:20:48.028" v="35" actId="47"/>
        <pc:sldMkLst>
          <pc:docMk/>
          <pc:sldMk cId="584190798" sldId="263"/>
        </pc:sldMkLst>
      </pc:sldChg>
    </pc:docChg>
  </pc:docChgLst>
  <pc:docChgLst>
    <pc:chgData name="Shany-Jonathan Carle" userId="f3064aa4-0a6d-49b0-8370-fd088caafd1e" providerId="ADAL" clId="{3FFED06F-F2BA-4DAD-9ABC-1AB8C376DD68}"/>
    <pc:docChg chg="custSel addSld delSld modSld">
      <pc:chgData name="Shany-Jonathan Carle" userId="f3064aa4-0a6d-49b0-8370-fd088caafd1e" providerId="ADAL" clId="{3FFED06F-F2BA-4DAD-9ABC-1AB8C376DD68}" dt="2020-11-25T02:53:05.497" v="998" actId="20577"/>
      <pc:docMkLst>
        <pc:docMk/>
      </pc:docMkLst>
      <pc:sldChg chg="modSp mod">
        <pc:chgData name="Shany-Jonathan Carle" userId="f3064aa4-0a6d-49b0-8370-fd088caafd1e" providerId="ADAL" clId="{3FFED06F-F2BA-4DAD-9ABC-1AB8C376DD68}" dt="2020-11-25T01:42:52.165" v="8" actId="20577"/>
        <pc:sldMkLst>
          <pc:docMk/>
          <pc:sldMk cId="954086509" sldId="256"/>
        </pc:sldMkLst>
        <pc:spChg chg="mod">
          <ac:chgData name="Shany-Jonathan Carle" userId="f3064aa4-0a6d-49b0-8370-fd088caafd1e" providerId="ADAL" clId="{3FFED06F-F2BA-4DAD-9ABC-1AB8C376DD68}" dt="2020-11-25T01:42:52.165" v="8" actId="20577"/>
          <ac:spMkLst>
            <pc:docMk/>
            <pc:sldMk cId="954086509" sldId="256"/>
            <ac:spMk id="2" creationId="{9EECDF2D-3639-4EE9-A4F1-0D9F3235A2AD}"/>
          </ac:spMkLst>
        </pc:spChg>
      </pc:sldChg>
      <pc:sldChg chg="addSp delSp modSp new mod">
        <pc:chgData name="Shany-Jonathan Carle" userId="f3064aa4-0a6d-49b0-8370-fd088caafd1e" providerId="ADAL" clId="{3FFED06F-F2BA-4DAD-9ABC-1AB8C376DD68}" dt="2020-11-25T01:57:45.026" v="21" actId="14100"/>
        <pc:sldMkLst>
          <pc:docMk/>
          <pc:sldMk cId="1842467913" sldId="257"/>
        </pc:sldMkLst>
        <pc:spChg chg="mod">
          <ac:chgData name="Shany-Jonathan Carle" userId="f3064aa4-0a6d-49b0-8370-fd088caafd1e" providerId="ADAL" clId="{3FFED06F-F2BA-4DAD-9ABC-1AB8C376DD68}" dt="2020-11-25T01:44:16.181" v="18" actId="20577"/>
          <ac:spMkLst>
            <pc:docMk/>
            <pc:sldMk cId="1842467913" sldId="257"/>
            <ac:spMk id="2" creationId="{F854178D-906D-41A2-A715-1ECB4897AFB1}"/>
          </ac:spMkLst>
        </pc:spChg>
        <pc:spChg chg="del">
          <ac:chgData name="Shany-Jonathan Carle" userId="f3064aa4-0a6d-49b0-8370-fd088caafd1e" providerId="ADAL" clId="{3FFED06F-F2BA-4DAD-9ABC-1AB8C376DD68}" dt="2020-11-25T01:44:18.977" v="19" actId="478"/>
          <ac:spMkLst>
            <pc:docMk/>
            <pc:sldMk cId="1842467913" sldId="257"/>
            <ac:spMk id="3" creationId="{96702F64-BD76-4445-AC96-00F0C986D839}"/>
          </ac:spMkLst>
        </pc:spChg>
        <pc:spChg chg="add mod">
          <ac:chgData name="Shany-Jonathan Carle" userId="f3064aa4-0a6d-49b0-8370-fd088caafd1e" providerId="ADAL" clId="{3FFED06F-F2BA-4DAD-9ABC-1AB8C376DD68}" dt="2020-11-25T01:57:45.026" v="21" actId="14100"/>
          <ac:spMkLst>
            <pc:docMk/>
            <pc:sldMk cId="1842467913" sldId="257"/>
            <ac:spMk id="5" creationId="{639843D6-55CB-48AF-88DE-655D4CBA3516}"/>
          </ac:spMkLst>
        </pc:spChg>
      </pc:sldChg>
      <pc:sldChg chg="del">
        <pc:chgData name="Shany-Jonathan Carle" userId="f3064aa4-0a6d-49b0-8370-fd088caafd1e" providerId="ADAL" clId="{3FFED06F-F2BA-4DAD-9ABC-1AB8C376DD68}" dt="2020-11-25T01:44:10.266" v="9" actId="47"/>
        <pc:sldMkLst>
          <pc:docMk/>
          <pc:sldMk cId="3130398196" sldId="257"/>
        </pc:sldMkLst>
      </pc:sldChg>
      <pc:sldChg chg="del">
        <pc:chgData name="Shany-Jonathan Carle" userId="f3064aa4-0a6d-49b0-8370-fd088caafd1e" providerId="ADAL" clId="{3FFED06F-F2BA-4DAD-9ABC-1AB8C376DD68}" dt="2020-11-25T01:44:10.266" v="9" actId="47"/>
        <pc:sldMkLst>
          <pc:docMk/>
          <pc:sldMk cId="2025582328" sldId="258"/>
        </pc:sldMkLst>
      </pc:sldChg>
      <pc:sldChg chg="addSp modSp new mod">
        <pc:chgData name="Shany-Jonathan Carle" userId="f3064aa4-0a6d-49b0-8370-fd088caafd1e" providerId="ADAL" clId="{3FFED06F-F2BA-4DAD-9ABC-1AB8C376DD68}" dt="2020-11-25T01:59:01.761" v="164" actId="20577"/>
        <pc:sldMkLst>
          <pc:docMk/>
          <pc:sldMk cId="2458499764" sldId="258"/>
        </pc:sldMkLst>
        <pc:spChg chg="mod">
          <ac:chgData name="Shany-Jonathan Carle" userId="f3064aa4-0a6d-49b0-8370-fd088caafd1e" providerId="ADAL" clId="{3FFED06F-F2BA-4DAD-9ABC-1AB8C376DD68}" dt="2020-11-25T01:57:51.875" v="28" actId="20577"/>
          <ac:spMkLst>
            <pc:docMk/>
            <pc:sldMk cId="2458499764" sldId="258"/>
            <ac:spMk id="2" creationId="{6569F4EC-C203-44CF-9AD6-D9AF1E570A31}"/>
          </ac:spMkLst>
        </pc:spChg>
        <pc:spChg chg="mod">
          <ac:chgData name="Shany-Jonathan Carle" userId="f3064aa4-0a6d-49b0-8370-fd088caafd1e" providerId="ADAL" clId="{3FFED06F-F2BA-4DAD-9ABC-1AB8C376DD68}" dt="2020-11-25T01:59:01.761" v="164" actId="20577"/>
          <ac:spMkLst>
            <pc:docMk/>
            <pc:sldMk cId="2458499764" sldId="258"/>
            <ac:spMk id="3" creationId="{B826D260-5472-4D82-A45E-37E8699C7DF5}"/>
          </ac:spMkLst>
        </pc:spChg>
        <pc:spChg chg="add mod">
          <ac:chgData name="Shany-Jonathan Carle" userId="f3064aa4-0a6d-49b0-8370-fd088caafd1e" providerId="ADAL" clId="{3FFED06F-F2BA-4DAD-9ABC-1AB8C376DD68}" dt="2020-11-25T01:58:52.587" v="163" actId="20577"/>
          <ac:spMkLst>
            <pc:docMk/>
            <pc:sldMk cId="2458499764" sldId="258"/>
            <ac:spMk id="5" creationId="{5E8B250A-0337-4731-891F-3452134CED75}"/>
          </ac:spMkLst>
        </pc:spChg>
      </pc:sldChg>
      <pc:sldChg chg="del">
        <pc:chgData name="Shany-Jonathan Carle" userId="f3064aa4-0a6d-49b0-8370-fd088caafd1e" providerId="ADAL" clId="{3FFED06F-F2BA-4DAD-9ABC-1AB8C376DD68}" dt="2020-11-25T01:44:10.266" v="9" actId="47"/>
        <pc:sldMkLst>
          <pc:docMk/>
          <pc:sldMk cId="503941818" sldId="259"/>
        </pc:sldMkLst>
      </pc:sldChg>
      <pc:sldChg chg="addSp delSp modSp new mod">
        <pc:chgData name="Shany-Jonathan Carle" userId="f3064aa4-0a6d-49b0-8370-fd088caafd1e" providerId="ADAL" clId="{3FFED06F-F2BA-4DAD-9ABC-1AB8C376DD68}" dt="2020-11-25T02:01:45.819" v="304" actId="403"/>
        <pc:sldMkLst>
          <pc:docMk/>
          <pc:sldMk cId="2550318593" sldId="259"/>
        </pc:sldMkLst>
        <pc:spChg chg="mod">
          <ac:chgData name="Shany-Jonathan Carle" userId="f3064aa4-0a6d-49b0-8370-fd088caafd1e" providerId="ADAL" clId="{3FFED06F-F2BA-4DAD-9ABC-1AB8C376DD68}" dt="2020-11-25T01:59:25.818" v="186" actId="1076"/>
          <ac:spMkLst>
            <pc:docMk/>
            <pc:sldMk cId="2550318593" sldId="259"/>
            <ac:spMk id="2" creationId="{A0957064-1DA8-477F-8C61-5D636FDC9853}"/>
          </ac:spMkLst>
        </pc:spChg>
        <pc:spChg chg="del">
          <ac:chgData name="Shany-Jonathan Carle" userId="f3064aa4-0a6d-49b0-8370-fd088caafd1e" providerId="ADAL" clId="{3FFED06F-F2BA-4DAD-9ABC-1AB8C376DD68}" dt="2020-11-25T01:59:20.221" v="183" actId="478"/>
          <ac:spMkLst>
            <pc:docMk/>
            <pc:sldMk cId="2550318593" sldId="259"/>
            <ac:spMk id="3" creationId="{E8E3DAD6-CFAA-416C-8CBB-4FBFCD4C2706}"/>
          </ac:spMkLst>
        </pc:spChg>
        <pc:spChg chg="add mod">
          <ac:chgData name="Shany-Jonathan Carle" userId="f3064aa4-0a6d-49b0-8370-fd088caafd1e" providerId="ADAL" clId="{3FFED06F-F2BA-4DAD-9ABC-1AB8C376DD68}" dt="2020-11-25T02:01:45.819" v="304" actId="403"/>
          <ac:spMkLst>
            <pc:docMk/>
            <pc:sldMk cId="2550318593" sldId="259"/>
            <ac:spMk id="5" creationId="{C2A00998-A106-414E-8221-52F72A8721A5}"/>
          </ac:spMkLst>
        </pc:spChg>
      </pc:sldChg>
      <pc:sldChg chg="addSp delSp modSp new mod">
        <pc:chgData name="Shany-Jonathan Carle" userId="f3064aa4-0a6d-49b0-8370-fd088caafd1e" providerId="ADAL" clId="{3FFED06F-F2BA-4DAD-9ABC-1AB8C376DD68}" dt="2020-11-25T02:49:52.076" v="709" actId="20577"/>
        <pc:sldMkLst>
          <pc:docMk/>
          <pc:sldMk cId="1859770692" sldId="260"/>
        </pc:sldMkLst>
        <pc:spChg chg="mod">
          <ac:chgData name="Shany-Jonathan Carle" userId="f3064aa4-0a6d-49b0-8370-fd088caafd1e" providerId="ADAL" clId="{3FFED06F-F2BA-4DAD-9ABC-1AB8C376DD68}" dt="2020-11-25T02:47:40.729" v="478" actId="1076"/>
          <ac:spMkLst>
            <pc:docMk/>
            <pc:sldMk cId="1859770692" sldId="260"/>
            <ac:spMk id="2" creationId="{8064A561-1FA6-4E77-8052-785C6035501B}"/>
          </ac:spMkLst>
        </pc:spChg>
        <pc:spChg chg="del mod">
          <ac:chgData name="Shany-Jonathan Carle" userId="f3064aa4-0a6d-49b0-8370-fd088caafd1e" providerId="ADAL" clId="{3FFED06F-F2BA-4DAD-9ABC-1AB8C376DD68}" dt="2020-11-25T02:47:32.320" v="476" actId="478"/>
          <ac:spMkLst>
            <pc:docMk/>
            <pc:sldMk cId="1859770692" sldId="260"/>
            <ac:spMk id="3" creationId="{50818B75-1387-499B-BF81-ADB33131243B}"/>
          </ac:spMkLst>
        </pc:spChg>
        <pc:spChg chg="add del mod">
          <ac:chgData name="Shany-Jonathan Carle" userId="f3064aa4-0a6d-49b0-8370-fd088caafd1e" providerId="ADAL" clId="{3FFED06F-F2BA-4DAD-9ABC-1AB8C376DD68}" dt="2020-11-25T02:48:17.471" v="494" actId="478"/>
          <ac:spMkLst>
            <pc:docMk/>
            <pc:sldMk cId="1859770692" sldId="260"/>
            <ac:spMk id="5" creationId="{F5C3CA1E-CB9C-4670-8AFA-7ADDC6B9B896}"/>
          </ac:spMkLst>
        </pc:spChg>
        <pc:spChg chg="add mod">
          <ac:chgData name="Shany-Jonathan Carle" userId="f3064aa4-0a6d-49b0-8370-fd088caafd1e" providerId="ADAL" clId="{3FFED06F-F2BA-4DAD-9ABC-1AB8C376DD68}" dt="2020-11-25T02:49:52.076" v="709" actId="20577"/>
          <ac:spMkLst>
            <pc:docMk/>
            <pc:sldMk cId="1859770692" sldId="260"/>
            <ac:spMk id="7" creationId="{078E408C-154A-4883-8119-896A8E6BD97D}"/>
          </ac:spMkLst>
        </pc:spChg>
      </pc:sldChg>
      <pc:sldChg chg="del">
        <pc:chgData name="Shany-Jonathan Carle" userId="f3064aa4-0a6d-49b0-8370-fd088caafd1e" providerId="ADAL" clId="{3FFED06F-F2BA-4DAD-9ABC-1AB8C376DD68}" dt="2020-11-25T01:44:10.266" v="9" actId="47"/>
        <pc:sldMkLst>
          <pc:docMk/>
          <pc:sldMk cId="2070795594" sldId="260"/>
        </pc:sldMkLst>
      </pc:sldChg>
      <pc:sldChg chg="addSp delSp modSp new mod">
        <pc:chgData name="Shany-Jonathan Carle" userId="f3064aa4-0a6d-49b0-8370-fd088caafd1e" providerId="ADAL" clId="{3FFED06F-F2BA-4DAD-9ABC-1AB8C376DD68}" dt="2020-11-25T02:50:35.555" v="715" actId="14100"/>
        <pc:sldMkLst>
          <pc:docMk/>
          <pc:sldMk cId="1514890072" sldId="261"/>
        </pc:sldMkLst>
        <pc:spChg chg="del">
          <ac:chgData name="Shany-Jonathan Carle" userId="f3064aa4-0a6d-49b0-8370-fd088caafd1e" providerId="ADAL" clId="{3FFED06F-F2BA-4DAD-9ABC-1AB8C376DD68}" dt="2020-11-25T02:50:27.502" v="712" actId="478"/>
          <ac:spMkLst>
            <pc:docMk/>
            <pc:sldMk cId="1514890072" sldId="261"/>
            <ac:spMk id="2" creationId="{5F3782C3-48E1-4046-8721-B61AC50BA6C0}"/>
          </ac:spMkLst>
        </pc:spChg>
        <pc:spChg chg="del">
          <ac:chgData name="Shany-Jonathan Carle" userId="f3064aa4-0a6d-49b0-8370-fd088caafd1e" providerId="ADAL" clId="{3FFED06F-F2BA-4DAD-9ABC-1AB8C376DD68}" dt="2020-11-25T02:50:24.384" v="711" actId="478"/>
          <ac:spMkLst>
            <pc:docMk/>
            <pc:sldMk cId="1514890072" sldId="261"/>
            <ac:spMk id="3" creationId="{EACF8367-5237-4E0F-B59F-6BFF94905E1D}"/>
          </ac:spMkLst>
        </pc:spChg>
        <pc:spChg chg="add mod">
          <ac:chgData name="Shany-Jonathan Carle" userId="f3064aa4-0a6d-49b0-8370-fd088caafd1e" providerId="ADAL" clId="{3FFED06F-F2BA-4DAD-9ABC-1AB8C376DD68}" dt="2020-11-25T02:50:35.555" v="715" actId="14100"/>
          <ac:spMkLst>
            <pc:docMk/>
            <pc:sldMk cId="1514890072" sldId="261"/>
            <ac:spMk id="5" creationId="{3911E3DD-492A-4DB0-ACBD-C7973F6C64AE}"/>
          </ac:spMkLst>
        </pc:spChg>
      </pc:sldChg>
      <pc:sldChg chg="del">
        <pc:chgData name="Shany-Jonathan Carle" userId="f3064aa4-0a6d-49b0-8370-fd088caafd1e" providerId="ADAL" clId="{3FFED06F-F2BA-4DAD-9ABC-1AB8C376DD68}" dt="2020-11-25T01:44:10.266" v="9" actId="47"/>
        <pc:sldMkLst>
          <pc:docMk/>
          <pc:sldMk cId="4202467086" sldId="261"/>
        </pc:sldMkLst>
      </pc:sldChg>
      <pc:sldChg chg="addSp modSp new mod">
        <pc:chgData name="Shany-Jonathan Carle" userId="f3064aa4-0a6d-49b0-8370-fd088caafd1e" providerId="ADAL" clId="{3FFED06F-F2BA-4DAD-9ABC-1AB8C376DD68}" dt="2020-11-25T02:53:05.497" v="998" actId="20577"/>
        <pc:sldMkLst>
          <pc:docMk/>
          <pc:sldMk cId="996165164" sldId="262"/>
        </pc:sldMkLst>
        <pc:spChg chg="mod">
          <ac:chgData name="Shany-Jonathan Carle" userId="f3064aa4-0a6d-49b0-8370-fd088caafd1e" providerId="ADAL" clId="{3FFED06F-F2BA-4DAD-9ABC-1AB8C376DD68}" dt="2020-11-25T02:50:50.772" v="744" actId="20577"/>
          <ac:spMkLst>
            <pc:docMk/>
            <pc:sldMk cId="996165164" sldId="262"/>
            <ac:spMk id="2" creationId="{6093D139-C2BC-4F0C-AC90-1194A8D41C0F}"/>
          </ac:spMkLst>
        </pc:spChg>
        <pc:spChg chg="mod">
          <ac:chgData name="Shany-Jonathan Carle" userId="f3064aa4-0a6d-49b0-8370-fd088caafd1e" providerId="ADAL" clId="{3FFED06F-F2BA-4DAD-9ABC-1AB8C376DD68}" dt="2020-11-25T02:53:05.497" v="998" actId="20577"/>
          <ac:spMkLst>
            <pc:docMk/>
            <pc:sldMk cId="996165164" sldId="262"/>
            <ac:spMk id="3" creationId="{6E38AEC4-2168-4A12-B6FB-5CAF652768ED}"/>
          </ac:spMkLst>
        </pc:spChg>
        <pc:picChg chg="add">
          <ac:chgData name="Shany-Jonathan Carle" userId="f3064aa4-0a6d-49b0-8370-fd088caafd1e" providerId="ADAL" clId="{3FFED06F-F2BA-4DAD-9ABC-1AB8C376DD68}" dt="2020-11-25T02:52:11.495" v="803" actId="22"/>
          <ac:picMkLst>
            <pc:docMk/>
            <pc:sldMk cId="996165164" sldId="262"/>
            <ac:picMk id="5" creationId="{79A299D2-8514-47BE-980F-F23AF04BC008}"/>
          </ac:picMkLst>
        </pc:picChg>
      </pc:sldChg>
      <pc:sldChg chg="del">
        <pc:chgData name="Shany-Jonathan Carle" userId="f3064aa4-0a6d-49b0-8370-fd088caafd1e" providerId="ADAL" clId="{3FFED06F-F2BA-4DAD-9ABC-1AB8C376DD68}" dt="2020-11-25T01:44:10.266" v="9" actId="47"/>
        <pc:sldMkLst>
          <pc:docMk/>
          <pc:sldMk cId="1857100294" sldId="262"/>
        </pc:sldMkLst>
      </pc:sldChg>
      <pc:sldChg chg="del">
        <pc:chgData name="Shany-Jonathan Carle" userId="f3064aa4-0a6d-49b0-8370-fd088caafd1e" providerId="ADAL" clId="{3FFED06F-F2BA-4DAD-9ABC-1AB8C376DD68}" dt="2020-11-25T01:44:10.266" v="9" actId="47"/>
        <pc:sldMkLst>
          <pc:docMk/>
          <pc:sldMk cId="1582361355" sldId="263"/>
        </pc:sldMkLst>
      </pc:sldChg>
      <pc:sldChg chg="del">
        <pc:chgData name="Shany-Jonathan Carle" userId="f3064aa4-0a6d-49b0-8370-fd088caafd1e" providerId="ADAL" clId="{3FFED06F-F2BA-4DAD-9ABC-1AB8C376DD68}" dt="2020-11-25T01:44:10.266" v="9" actId="47"/>
        <pc:sldMkLst>
          <pc:docMk/>
          <pc:sldMk cId="375853912" sldId="264"/>
        </pc:sldMkLst>
      </pc:sldChg>
      <pc:sldChg chg="del">
        <pc:chgData name="Shany-Jonathan Carle" userId="f3064aa4-0a6d-49b0-8370-fd088caafd1e" providerId="ADAL" clId="{3FFED06F-F2BA-4DAD-9ABC-1AB8C376DD68}" dt="2020-11-25T01:44:10.266" v="9" actId="47"/>
        <pc:sldMkLst>
          <pc:docMk/>
          <pc:sldMk cId="609419092" sldId="265"/>
        </pc:sldMkLst>
      </pc:sldChg>
      <pc:sldChg chg="del">
        <pc:chgData name="Shany-Jonathan Carle" userId="f3064aa4-0a6d-49b0-8370-fd088caafd1e" providerId="ADAL" clId="{3FFED06F-F2BA-4DAD-9ABC-1AB8C376DD68}" dt="2020-11-25T01:44:10.266" v="9" actId="47"/>
        <pc:sldMkLst>
          <pc:docMk/>
          <pc:sldMk cId="3688486315" sldId="266"/>
        </pc:sldMkLst>
      </pc:sldChg>
      <pc:sldChg chg="del">
        <pc:chgData name="Shany-Jonathan Carle" userId="f3064aa4-0a6d-49b0-8370-fd088caafd1e" providerId="ADAL" clId="{3FFED06F-F2BA-4DAD-9ABC-1AB8C376DD68}" dt="2020-11-25T01:44:10.266" v="9" actId="47"/>
        <pc:sldMkLst>
          <pc:docMk/>
          <pc:sldMk cId="283171203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89C7BD-AC20-46EB-8178-4A794AE12EFF}"/>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3" name="Espace réservé du pied de page 2">
            <a:extLst>
              <a:ext uri="{FF2B5EF4-FFF2-40B4-BE49-F238E27FC236}">
                <a16:creationId xmlns:a16="http://schemas.microsoft.com/office/drawing/2014/main" id="{AB8B409C-04DE-40E9-8ED8-0A88D3CFD59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F47B2809-9912-4EE7-B2BA-A1B8F25E69DE}"/>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2022-12-05</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3F41A-0AC9-46AE-80E5-213A985D2FBC}" type="datetimeFigureOut">
              <a:rPr lang="fr-CA" smtClean="0"/>
              <a:t>2022-12-05</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1109980" y="4277356"/>
            <a:ext cx="9966960" cy="1560320"/>
          </a:xfrm>
        </p:spPr>
        <p:txBody>
          <a:bodyPr>
            <a:normAutofit/>
          </a:bodyPr>
          <a:lstStyle/>
          <a:p>
            <a:r>
              <a:rPr lang="fr-CA" sz="5800" dirty="0">
                <a:solidFill>
                  <a:schemeClr val="accent1"/>
                </a:solidFill>
                <a:cs typeface="Calibri Light"/>
              </a:rPr>
              <a:t>Validation client avec </a:t>
            </a:r>
            <a:r>
              <a:rPr lang="fr-CA" sz="5800" dirty="0" err="1">
                <a:solidFill>
                  <a:schemeClr val="accent1"/>
                </a:solidFill>
                <a:cs typeface="Calibri Light"/>
              </a:rPr>
              <a:t>jsValidation</a:t>
            </a:r>
            <a:endParaRPr lang="fr-CA" sz="5800" dirty="0">
              <a:solidFill>
                <a:schemeClr val="accent1"/>
              </a:solidFill>
            </a:endParaRPr>
          </a:p>
        </p:txBody>
      </p:sp>
      <p:pic>
        <p:nvPicPr>
          <p:cNvPr id="4" name="Image 4">
            <a:extLst>
              <a:ext uri="{FF2B5EF4-FFF2-40B4-BE49-F238E27FC236}">
                <a16:creationId xmlns:a16="http://schemas.microsoft.com/office/drawing/2014/main" id="{9B0D281C-0DB8-48DD-9684-DDBA1FEC215A}"/>
              </a:ext>
            </a:extLst>
          </p:cNvPr>
          <p:cNvPicPr>
            <a:picLocks noChangeAspect="1"/>
          </p:cNvPicPr>
          <p:nvPr/>
        </p:nvPicPr>
        <p:blipFill rotWithShape="1">
          <a:blip r:embed="rId2"/>
          <a:srcRect t="5626" b="7113"/>
          <a:stretch/>
        </p:blipFill>
        <p:spPr>
          <a:xfrm>
            <a:off x="243840" y="256540"/>
            <a:ext cx="11704320" cy="3764276"/>
          </a:xfrm>
          <a:prstGeom prst="rect">
            <a:avLst/>
          </a:prstGeom>
        </p:spPr>
      </p:pic>
    </p:spTree>
    <p:extLst>
      <p:ext uri="{BB962C8B-B14F-4D97-AF65-F5344CB8AC3E}">
        <p14:creationId xmlns:p14="http://schemas.microsoft.com/office/powerpoint/2010/main" val="95408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FBB6F1-02E0-4CC7-98AD-7E5BFDBB7B87}"/>
              </a:ext>
            </a:extLst>
          </p:cNvPr>
          <p:cNvSpPr>
            <a:spLocks noGrp="1"/>
          </p:cNvSpPr>
          <p:nvPr>
            <p:ph type="title"/>
          </p:nvPr>
        </p:nvSpPr>
        <p:spPr/>
        <p:txBody>
          <a:bodyPr/>
          <a:lstStyle/>
          <a:p>
            <a:r>
              <a:rPr lang="fr-CA" dirty="0"/>
              <a:t>Présentation</a:t>
            </a:r>
            <a:endParaRPr lang="en-CA" dirty="0"/>
          </a:p>
        </p:txBody>
      </p:sp>
      <p:sp>
        <p:nvSpPr>
          <p:cNvPr id="3" name="Espace réservé du contenu 2">
            <a:extLst>
              <a:ext uri="{FF2B5EF4-FFF2-40B4-BE49-F238E27FC236}">
                <a16:creationId xmlns:a16="http://schemas.microsoft.com/office/drawing/2014/main" id="{5B6E5929-F342-41E8-A00B-DF75090B4D8A}"/>
              </a:ext>
            </a:extLst>
          </p:cNvPr>
          <p:cNvSpPr>
            <a:spLocks noGrp="1"/>
          </p:cNvSpPr>
          <p:nvPr>
            <p:ph idx="1"/>
          </p:nvPr>
        </p:nvSpPr>
        <p:spPr/>
        <p:txBody>
          <a:bodyPr/>
          <a:lstStyle/>
          <a:p>
            <a:pPr algn="just"/>
            <a:r>
              <a:rPr lang="fr-CA" dirty="0" err="1"/>
              <a:t>JSValidation</a:t>
            </a:r>
            <a:r>
              <a:rPr lang="fr-CA" dirty="0"/>
              <a:t> est une librairie </a:t>
            </a:r>
            <a:r>
              <a:rPr lang="fr-CA" dirty="0" err="1"/>
              <a:t>Laravel</a:t>
            </a:r>
            <a:r>
              <a:rPr lang="fr-CA" dirty="0"/>
              <a:t> qui permet de réutiliser les </a:t>
            </a:r>
            <a:r>
              <a:rPr lang="fr-CA" dirty="0" err="1"/>
              <a:t>Requests</a:t>
            </a:r>
            <a:r>
              <a:rPr lang="fr-CA" dirty="0"/>
              <a:t> crées pour la validation serveur.</a:t>
            </a:r>
          </a:p>
          <a:p>
            <a:pPr algn="just"/>
            <a:endParaRPr lang="fr-CA" dirty="0"/>
          </a:p>
          <a:p>
            <a:pPr algn="just"/>
            <a:r>
              <a:rPr lang="fr-CA" dirty="0"/>
              <a:t>La validation côté client rend l’expérience pour l’usager plus agréable. Cependant, elle n’amène aucune sécurité à l’application car un utilisateur peut modifier le JavaScript du côté client.</a:t>
            </a:r>
          </a:p>
          <a:p>
            <a:pPr algn="just"/>
            <a:endParaRPr lang="fr-CA" dirty="0"/>
          </a:p>
          <a:p>
            <a:pPr algn="just"/>
            <a:r>
              <a:rPr lang="fr-CA" dirty="0"/>
              <a:t>Il faut donc toujours valider du côté client ET du côté serveur.</a:t>
            </a:r>
            <a:endParaRPr lang="en-CA" dirty="0"/>
          </a:p>
        </p:txBody>
      </p:sp>
    </p:spTree>
    <p:extLst>
      <p:ext uri="{BB962C8B-B14F-4D97-AF65-F5344CB8AC3E}">
        <p14:creationId xmlns:p14="http://schemas.microsoft.com/office/powerpoint/2010/main" val="20305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31CF9D-BE4D-4293-93FE-BF02AAA41A56}"/>
              </a:ext>
            </a:extLst>
          </p:cNvPr>
          <p:cNvSpPr>
            <a:spLocks noGrp="1"/>
          </p:cNvSpPr>
          <p:nvPr>
            <p:ph type="title"/>
          </p:nvPr>
        </p:nvSpPr>
        <p:spPr>
          <a:xfrm>
            <a:off x="712365" y="47872"/>
            <a:ext cx="10515600" cy="633165"/>
          </a:xfrm>
        </p:spPr>
        <p:txBody>
          <a:bodyPr>
            <a:normAutofit fontScale="90000"/>
          </a:bodyPr>
          <a:lstStyle/>
          <a:p>
            <a:r>
              <a:rPr lang="fr-CA" dirty="0"/>
              <a:t>INSTALLER LA LIBRAIRIE JSVALIDATION</a:t>
            </a:r>
            <a:endParaRPr lang="en-CA" dirty="0"/>
          </a:p>
        </p:txBody>
      </p:sp>
      <p:pic>
        <p:nvPicPr>
          <p:cNvPr id="4" name="Image 3">
            <a:extLst>
              <a:ext uri="{FF2B5EF4-FFF2-40B4-BE49-F238E27FC236}">
                <a16:creationId xmlns:a16="http://schemas.microsoft.com/office/drawing/2014/main" id="{D5C9603C-C131-417E-9EA5-7FE730026AA2}"/>
              </a:ext>
            </a:extLst>
          </p:cNvPr>
          <p:cNvPicPr>
            <a:picLocks noChangeAspect="1"/>
          </p:cNvPicPr>
          <p:nvPr/>
        </p:nvPicPr>
        <p:blipFill>
          <a:blip r:embed="rId2"/>
          <a:stretch>
            <a:fillRect/>
          </a:stretch>
        </p:blipFill>
        <p:spPr>
          <a:xfrm>
            <a:off x="180519" y="1345188"/>
            <a:ext cx="7395937" cy="2162154"/>
          </a:xfrm>
          <a:prstGeom prst="rect">
            <a:avLst/>
          </a:prstGeom>
        </p:spPr>
      </p:pic>
      <p:pic>
        <p:nvPicPr>
          <p:cNvPr id="6" name="Image 5">
            <a:extLst>
              <a:ext uri="{FF2B5EF4-FFF2-40B4-BE49-F238E27FC236}">
                <a16:creationId xmlns:a16="http://schemas.microsoft.com/office/drawing/2014/main" id="{64F8BC85-1987-4F1F-BB76-BB1C33B0469B}"/>
              </a:ext>
            </a:extLst>
          </p:cNvPr>
          <p:cNvPicPr>
            <a:picLocks noChangeAspect="1"/>
          </p:cNvPicPr>
          <p:nvPr/>
        </p:nvPicPr>
        <p:blipFill>
          <a:blip r:embed="rId3"/>
          <a:stretch>
            <a:fillRect/>
          </a:stretch>
        </p:blipFill>
        <p:spPr>
          <a:xfrm>
            <a:off x="292485" y="3894162"/>
            <a:ext cx="12559771" cy="2162154"/>
          </a:xfrm>
          <a:prstGeom prst="rect">
            <a:avLst/>
          </a:prstGeom>
        </p:spPr>
      </p:pic>
    </p:spTree>
    <p:extLst>
      <p:ext uri="{BB962C8B-B14F-4D97-AF65-F5344CB8AC3E}">
        <p14:creationId xmlns:p14="http://schemas.microsoft.com/office/powerpoint/2010/main" val="190258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A2C5D-EF94-490F-82FC-767C47B0D4DB}"/>
              </a:ext>
            </a:extLst>
          </p:cNvPr>
          <p:cNvSpPr>
            <a:spLocks noGrp="1"/>
          </p:cNvSpPr>
          <p:nvPr>
            <p:ph type="title"/>
          </p:nvPr>
        </p:nvSpPr>
        <p:spPr/>
        <p:txBody>
          <a:bodyPr/>
          <a:lstStyle/>
          <a:p>
            <a:r>
              <a:rPr lang="fr-CA" dirty="0"/>
              <a:t>Copier les fichiers dans le dossier public</a:t>
            </a:r>
            <a:endParaRPr lang="en-CA" dirty="0"/>
          </a:p>
        </p:txBody>
      </p:sp>
      <p:pic>
        <p:nvPicPr>
          <p:cNvPr id="5" name="Image 4">
            <a:extLst>
              <a:ext uri="{FF2B5EF4-FFF2-40B4-BE49-F238E27FC236}">
                <a16:creationId xmlns:a16="http://schemas.microsoft.com/office/drawing/2014/main" id="{CCE16A87-D58B-46AC-8AA0-B37301BF816D}"/>
              </a:ext>
            </a:extLst>
          </p:cNvPr>
          <p:cNvPicPr>
            <a:picLocks noChangeAspect="1"/>
          </p:cNvPicPr>
          <p:nvPr/>
        </p:nvPicPr>
        <p:blipFill>
          <a:blip r:embed="rId2"/>
          <a:stretch>
            <a:fillRect/>
          </a:stretch>
        </p:blipFill>
        <p:spPr>
          <a:xfrm>
            <a:off x="1170474" y="2490229"/>
            <a:ext cx="2619741" cy="1743318"/>
          </a:xfrm>
          <a:prstGeom prst="rect">
            <a:avLst/>
          </a:prstGeom>
        </p:spPr>
      </p:pic>
      <p:pic>
        <p:nvPicPr>
          <p:cNvPr id="7" name="Image 6">
            <a:extLst>
              <a:ext uri="{FF2B5EF4-FFF2-40B4-BE49-F238E27FC236}">
                <a16:creationId xmlns:a16="http://schemas.microsoft.com/office/drawing/2014/main" id="{EBBFA93D-E600-4319-90F8-C1F1A9EA4D3D}"/>
              </a:ext>
            </a:extLst>
          </p:cNvPr>
          <p:cNvPicPr>
            <a:picLocks noChangeAspect="1"/>
          </p:cNvPicPr>
          <p:nvPr/>
        </p:nvPicPr>
        <p:blipFill>
          <a:blip r:embed="rId3"/>
          <a:stretch>
            <a:fillRect/>
          </a:stretch>
        </p:blipFill>
        <p:spPr>
          <a:xfrm>
            <a:off x="838200" y="2204439"/>
            <a:ext cx="2952015" cy="285790"/>
          </a:xfrm>
          <a:prstGeom prst="rect">
            <a:avLst/>
          </a:prstGeom>
        </p:spPr>
      </p:pic>
      <p:sp>
        <p:nvSpPr>
          <p:cNvPr id="8" name="Flèche : droite 7">
            <a:extLst>
              <a:ext uri="{FF2B5EF4-FFF2-40B4-BE49-F238E27FC236}">
                <a16:creationId xmlns:a16="http://schemas.microsoft.com/office/drawing/2014/main" id="{EFF01470-EE2F-449C-A77E-7871E392AA19}"/>
              </a:ext>
            </a:extLst>
          </p:cNvPr>
          <p:cNvSpPr/>
          <p:nvPr/>
        </p:nvSpPr>
        <p:spPr>
          <a:xfrm>
            <a:off x="4385388" y="2957804"/>
            <a:ext cx="1819469" cy="709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Image 9">
            <a:extLst>
              <a:ext uri="{FF2B5EF4-FFF2-40B4-BE49-F238E27FC236}">
                <a16:creationId xmlns:a16="http://schemas.microsoft.com/office/drawing/2014/main" id="{281F6808-0866-4683-A442-CF45EF55FB30}"/>
              </a:ext>
            </a:extLst>
          </p:cNvPr>
          <p:cNvPicPr>
            <a:picLocks noChangeAspect="1"/>
          </p:cNvPicPr>
          <p:nvPr/>
        </p:nvPicPr>
        <p:blipFill>
          <a:blip r:embed="rId4"/>
          <a:stretch>
            <a:fillRect/>
          </a:stretch>
        </p:blipFill>
        <p:spPr>
          <a:xfrm>
            <a:off x="7388672" y="1690688"/>
            <a:ext cx="2924583" cy="4334480"/>
          </a:xfrm>
          <a:prstGeom prst="rect">
            <a:avLst/>
          </a:prstGeom>
        </p:spPr>
      </p:pic>
    </p:spTree>
    <p:extLst>
      <p:ext uri="{BB962C8B-B14F-4D97-AF65-F5344CB8AC3E}">
        <p14:creationId xmlns:p14="http://schemas.microsoft.com/office/powerpoint/2010/main" val="1364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13A14-00F8-4437-8B78-1FCA897DF2D6}"/>
              </a:ext>
            </a:extLst>
          </p:cNvPr>
          <p:cNvSpPr>
            <a:spLocks noGrp="1"/>
          </p:cNvSpPr>
          <p:nvPr>
            <p:ph type="title"/>
          </p:nvPr>
        </p:nvSpPr>
        <p:spPr/>
        <p:txBody>
          <a:bodyPr/>
          <a:lstStyle/>
          <a:p>
            <a:r>
              <a:rPr lang="fr-CA" dirty="0"/>
              <a:t>Importer le fichier </a:t>
            </a:r>
            <a:r>
              <a:rPr lang="fr-CA" dirty="0" err="1"/>
              <a:t>js</a:t>
            </a:r>
            <a:r>
              <a:rPr lang="fr-CA" dirty="0"/>
              <a:t> et activer la validation</a:t>
            </a:r>
            <a:endParaRPr lang="en-CA" dirty="0"/>
          </a:p>
        </p:txBody>
      </p:sp>
      <p:pic>
        <p:nvPicPr>
          <p:cNvPr id="5" name="Image 4">
            <a:extLst>
              <a:ext uri="{FF2B5EF4-FFF2-40B4-BE49-F238E27FC236}">
                <a16:creationId xmlns:a16="http://schemas.microsoft.com/office/drawing/2014/main" id="{D31ED07F-F4A0-4E4A-87B9-F2FC55F3BE6E}"/>
              </a:ext>
            </a:extLst>
          </p:cNvPr>
          <p:cNvPicPr>
            <a:picLocks noChangeAspect="1"/>
          </p:cNvPicPr>
          <p:nvPr/>
        </p:nvPicPr>
        <p:blipFill>
          <a:blip r:embed="rId2"/>
          <a:stretch>
            <a:fillRect/>
          </a:stretch>
        </p:blipFill>
        <p:spPr>
          <a:xfrm>
            <a:off x="838200" y="2706592"/>
            <a:ext cx="7297168" cy="2372056"/>
          </a:xfrm>
          <a:prstGeom prst="rect">
            <a:avLst/>
          </a:prstGeom>
        </p:spPr>
      </p:pic>
      <p:sp>
        <p:nvSpPr>
          <p:cNvPr id="6" name="ZoneTexte 5">
            <a:extLst>
              <a:ext uri="{FF2B5EF4-FFF2-40B4-BE49-F238E27FC236}">
                <a16:creationId xmlns:a16="http://schemas.microsoft.com/office/drawing/2014/main" id="{42F53328-5B9E-4305-B0D0-DF6DDBD3DDAF}"/>
              </a:ext>
            </a:extLst>
          </p:cNvPr>
          <p:cNvSpPr txBox="1"/>
          <p:nvPr/>
        </p:nvSpPr>
        <p:spPr>
          <a:xfrm>
            <a:off x="962564" y="2205918"/>
            <a:ext cx="8856306" cy="369332"/>
          </a:xfrm>
          <a:prstGeom prst="rect">
            <a:avLst/>
          </a:prstGeom>
          <a:noFill/>
        </p:spPr>
        <p:txBody>
          <a:bodyPr wrap="square" rtlCol="0">
            <a:spAutoFit/>
          </a:bodyPr>
          <a:lstStyle/>
          <a:p>
            <a:r>
              <a:rPr lang="fr-CA" dirty="0"/>
              <a:t>Dans le gabarit :</a:t>
            </a:r>
          </a:p>
        </p:txBody>
      </p:sp>
      <p:sp>
        <p:nvSpPr>
          <p:cNvPr id="7" name="ZoneTexte 6">
            <a:extLst>
              <a:ext uri="{FF2B5EF4-FFF2-40B4-BE49-F238E27FC236}">
                <a16:creationId xmlns:a16="http://schemas.microsoft.com/office/drawing/2014/main" id="{34318101-07C6-42CC-AB7C-E8DC6E9DB45E}"/>
              </a:ext>
            </a:extLst>
          </p:cNvPr>
          <p:cNvSpPr txBox="1"/>
          <p:nvPr/>
        </p:nvSpPr>
        <p:spPr>
          <a:xfrm>
            <a:off x="838200" y="5725220"/>
            <a:ext cx="11114314" cy="646331"/>
          </a:xfrm>
          <a:prstGeom prst="rect">
            <a:avLst/>
          </a:prstGeom>
          <a:noFill/>
        </p:spPr>
        <p:txBody>
          <a:bodyPr wrap="square" rtlCol="0">
            <a:spAutoFit/>
          </a:bodyPr>
          <a:lstStyle/>
          <a:p>
            <a:r>
              <a:rPr lang="fr-CA" dirty="0">
                <a:solidFill>
                  <a:srgbClr val="FF0000"/>
                </a:solidFill>
              </a:rPr>
              <a:t>Il serait plus efficace de déplacer la ligne 32 directement dans une vue plutôt que dans le gabarit. Ce code appellerait le fichier JS pour toutes les vues! On devrait placer cette importation à la fin du fichier </a:t>
            </a:r>
            <a:r>
              <a:rPr lang="fr-CA" dirty="0" err="1">
                <a:solidFill>
                  <a:srgbClr val="FF0000"/>
                </a:solidFill>
              </a:rPr>
              <a:t>CreationActeur</a:t>
            </a:r>
            <a:r>
              <a:rPr lang="fr-CA" dirty="0">
                <a:solidFill>
                  <a:srgbClr val="FF0000"/>
                </a:solidFill>
              </a:rPr>
              <a:t>.</a:t>
            </a:r>
          </a:p>
        </p:txBody>
      </p:sp>
    </p:spTree>
    <p:extLst>
      <p:ext uri="{BB962C8B-B14F-4D97-AF65-F5344CB8AC3E}">
        <p14:creationId xmlns:p14="http://schemas.microsoft.com/office/powerpoint/2010/main" val="81720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0C348-DDE6-4260-A450-EFF38B54DF4C}"/>
              </a:ext>
            </a:extLst>
          </p:cNvPr>
          <p:cNvSpPr>
            <a:spLocks noGrp="1"/>
          </p:cNvSpPr>
          <p:nvPr>
            <p:ph type="title"/>
          </p:nvPr>
        </p:nvSpPr>
        <p:spPr/>
        <p:txBody>
          <a:bodyPr/>
          <a:lstStyle/>
          <a:p>
            <a:r>
              <a:rPr lang="fr-CA" dirty="0"/>
              <a:t>Le fichier </a:t>
            </a:r>
            <a:r>
              <a:rPr lang="fr-CA" dirty="0" err="1"/>
              <a:t>ActeurRequest</a:t>
            </a:r>
            <a:endParaRPr lang="en-CA" dirty="0"/>
          </a:p>
        </p:txBody>
      </p:sp>
      <p:pic>
        <p:nvPicPr>
          <p:cNvPr id="5" name="Image 4">
            <a:extLst>
              <a:ext uri="{FF2B5EF4-FFF2-40B4-BE49-F238E27FC236}">
                <a16:creationId xmlns:a16="http://schemas.microsoft.com/office/drawing/2014/main" id="{BBD08D2E-B867-4B58-99DE-8908C6887E3D}"/>
              </a:ext>
            </a:extLst>
          </p:cNvPr>
          <p:cNvPicPr>
            <a:picLocks noChangeAspect="1"/>
          </p:cNvPicPr>
          <p:nvPr/>
        </p:nvPicPr>
        <p:blipFill>
          <a:blip r:embed="rId2"/>
          <a:stretch>
            <a:fillRect/>
          </a:stretch>
        </p:blipFill>
        <p:spPr>
          <a:xfrm>
            <a:off x="772534" y="1690688"/>
            <a:ext cx="7459116" cy="4134427"/>
          </a:xfrm>
          <a:prstGeom prst="rect">
            <a:avLst/>
          </a:prstGeom>
        </p:spPr>
      </p:pic>
    </p:spTree>
    <p:extLst>
      <p:ext uri="{BB962C8B-B14F-4D97-AF65-F5344CB8AC3E}">
        <p14:creationId xmlns:p14="http://schemas.microsoft.com/office/powerpoint/2010/main" val="20083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AB879-47FD-7288-A42C-0B6CA5D97DEF}"/>
              </a:ext>
            </a:extLst>
          </p:cNvPr>
          <p:cNvSpPr>
            <a:spLocks noGrp="1"/>
          </p:cNvSpPr>
          <p:nvPr>
            <p:ph type="title"/>
          </p:nvPr>
        </p:nvSpPr>
        <p:spPr/>
        <p:txBody>
          <a:bodyPr/>
          <a:lstStyle/>
          <a:p>
            <a:r>
              <a:rPr lang="fr-CA" dirty="0"/>
              <a:t>La vue</a:t>
            </a:r>
          </a:p>
        </p:txBody>
      </p:sp>
      <p:sp>
        <p:nvSpPr>
          <p:cNvPr id="5" name="Rectangle 2">
            <a:extLst>
              <a:ext uri="{FF2B5EF4-FFF2-40B4-BE49-F238E27FC236}">
                <a16:creationId xmlns:a16="http://schemas.microsoft.com/office/drawing/2014/main" id="{C50A48D9-3881-E9CE-3182-A7E6320707C4}"/>
              </a:ext>
            </a:extLst>
          </p:cNvPr>
          <p:cNvSpPr>
            <a:spLocks noChangeArrowheads="1"/>
          </p:cNvSpPr>
          <p:nvPr/>
        </p:nvSpPr>
        <p:spPr bwMode="auto">
          <a:xfrm>
            <a:off x="285226" y="2210411"/>
            <a:ext cx="7539243" cy="2646903"/>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300" b="0" i="0" u="none" strike="noStrike" cap="none" normalizeH="0" baseline="0" dirty="0">
              <a:ln>
                <a:noFill/>
              </a:ln>
              <a:solidFill>
                <a:srgbClr val="87CEEB"/>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87CEEB"/>
                </a:solidFill>
                <a:effectLst/>
                <a:latin typeface="Courier New" panose="02070309020205020404" pitchFamily="49" charset="0"/>
                <a:cs typeface="Courier New" panose="02070309020205020404" pitchFamily="49" charset="0"/>
              </a:rPr>
              <a:t>&lt;!-- </a:t>
            </a:r>
            <a:r>
              <a:rPr kumimoji="0" lang="fr-FR" altLang="fr-FR" sz="1300" b="0" i="0" u="none" strike="noStrike" cap="none" normalizeH="0" baseline="0" dirty="0" err="1">
                <a:ln>
                  <a:noFill/>
                </a:ln>
                <a:solidFill>
                  <a:srgbClr val="87CEEB"/>
                </a:solidFill>
                <a:effectLst/>
                <a:latin typeface="Courier New" panose="02070309020205020404" pitchFamily="49" charset="0"/>
                <a:cs typeface="Courier New" panose="02070309020205020404" pitchFamily="49" charset="0"/>
              </a:rPr>
              <a:t>Way</a:t>
            </a:r>
            <a:r>
              <a:rPr kumimoji="0" lang="fr-FR" altLang="fr-FR" sz="1300" b="0" i="0" u="none" strike="noStrike" cap="none" normalizeH="0" baseline="0" dirty="0">
                <a:ln>
                  <a:noFill/>
                </a:ln>
                <a:solidFill>
                  <a:srgbClr val="87CEEB"/>
                </a:solidFill>
                <a:effectLst/>
                <a:latin typeface="Courier New" panose="02070309020205020404" pitchFamily="49" charset="0"/>
                <a:cs typeface="Courier New" panose="02070309020205020404" pitchFamily="49" charset="0"/>
              </a:rPr>
              <a:t> 1: Afficher toutes les erreurs dans le haut--&gt;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@if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errors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-&gt;</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any</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&lt;div</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class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alert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alert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-danger"</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strong</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Whoops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strong</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There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were</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some</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problems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with</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your</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input.</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br</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br</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ul</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@foreach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errors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-&gt;all() as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error</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&lt;li&gt;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error</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&lt;/li&gt;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@endforeach</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ul</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@endif</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585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9AB879-47FD-7288-A42C-0B6CA5D97DEF}"/>
              </a:ext>
            </a:extLst>
          </p:cNvPr>
          <p:cNvSpPr>
            <a:spLocks noGrp="1"/>
          </p:cNvSpPr>
          <p:nvPr>
            <p:ph type="title"/>
          </p:nvPr>
        </p:nvSpPr>
        <p:spPr/>
        <p:txBody>
          <a:bodyPr/>
          <a:lstStyle/>
          <a:p>
            <a:r>
              <a:rPr lang="fr-CA" dirty="0"/>
              <a:t>La vue (plus sexy)</a:t>
            </a:r>
          </a:p>
        </p:txBody>
      </p:sp>
      <p:sp>
        <p:nvSpPr>
          <p:cNvPr id="3" name="Rectangle 1">
            <a:extLst>
              <a:ext uri="{FF2B5EF4-FFF2-40B4-BE49-F238E27FC236}">
                <a16:creationId xmlns:a16="http://schemas.microsoft.com/office/drawing/2014/main" id="{174C24B1-2160-6B96-7AEE-E81CCC7736C4}"/>
              </a:ext>
            </a:extLst>
          </p:cNvPr>
          <p:cNvSpPr>
            <a:spLocks noChangeArrowheads="1"/>
          </p:cNvSpPr>
          <p:nvPr/>
        </p:nvSpPr>
        <p:spPr bwMode="auto">
          <a:xfrm>
            <a:off x="838200" y="2001073"/>
            <a:ext cx="7894040" cy="3724121"/>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&lt;div</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class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"mb-3"</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&lt;label</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class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form</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-label"</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for</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inputName</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Name:</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&lt;/label&gt;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&lt;input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type</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text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err="1">
                <a:ln>
                  <a:noFill/>
                </a:ln>
                <a:solidFill>
                  <a:srgbClr val="BDB76B"/>
                </a:solidFill>
                <a:effectLst/>
                <a:latin typeface="Courier New" panose="02070309020205020404" pitchFamily="49" charset="0"/>
                <a:cs typeface="Courier New" panose="02070309020205020404" pitchFamily="49" charset="0"/>
              </a:rPr>
              <a:t>name</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name</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id</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inputName</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class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form</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-control @error('name') </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is-invalid</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 @enderror"</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err="1">
                <a:ln>
                  <a:noFill/>
                </a:ln>
                <a:solidFill>
                  <a:srgbClr val="BDB76B"/>
                </a:solidFill>
                <a:effectLst/>
                <a:latin typeface="Courier New" panose="02070309020205020404" pitchFamily="49" charset="0"/>
                <a:cs typeface="Courier New" panose="02070309020205020404" pitchFamily="49" charset="0"/>
              </a:rPr>
              <a:t>placeholder</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"Name"</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300" b="1" dirty="0">
              <a:solidFill>
                <a:srgbClr val="F0E68C"/>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87CEEB"/>
                </a:solidFill>
                <a:effectLst/>
                <a:latin typeface="Courier New" panose="02070309020205020404" pitchFamily="49" charset="0"/>
                <a:cs typeface="Courier New" panose="02070309020205020404" pitchFamily="49" charset="0"/>
              </a:rPr>
              <a:t>&lt;!-- </a:t>
            </a:r>
            <a:r>
              <a:rPr kumimoji="0" lang="fr-FR" altLang="fr-FR" sz="1300" b="0" i="0" u="none" strike="noStrike" cap="none" normalizeH="0" baseline="0" dirty="0" err="1">
                <a:ln>
                  <a:noFill/>
                </a:ln>
                <a:solidFill>
                  <a:srgbClr val="87CEEB"/>
                </a:solidFill>
                <a:effectLst/>
                <a:latin typeface="Courier New" panose="02070309020205020404" pitchFamily="49" charset="0"/>
                <a:cs typeface="Courier New" panose="02070309020205020404" pitchFamily="49" charset="0"/>
              </a:rPr>
              <a:t>Way</a:t>
            </a:r>
            <a:r>
              <a:rPr kumimoji="0" lang="fr-FR" altLang="fr-FR" sz="1300" b="0" i="0" u="none" strike="noStrike" cap="none" normalizeH="0" baseline="0" dirty="0">
                <a:ln>
                  <a:noFill/>
                </a:ln>
                <a:solidFill>
                  <a:srgbClr val="87CEEB"/>
                </a:solidFill>
                <a:effectLst/>
                <a:latin typeface="Courier New" panose="02070309020205020404" pitchFamily="49" charset="0"/>
                <a:cs typeface="Courier New" panose="02070309020205020404" pitchFamily="49" charset="0"/>
              </a:rPr>
              <a:t> 2: Display </a:t>
            </a:r>
            <a:r>
              <a:rPr kumimoji="0" lang="fr-FR" altLang="fr-FR" sz="1300" b="0" i="0" u="none" strike="noStrike" cap="none" normalizeH="0" baseline="0" dirty="0" err="1">
                <a:ln>
                  <a:noFill/>
                </a:ln>
                <a:solidFill>
                  <a:srgbClr val="87CEEB"/>
                </a:solidFill>
                <a:effectLst/>
                <a:latin typeface="Courier New" panose="02070309020205020404" pitchFamily="49" charset="0"/>
                <a:cs typeface="Courier New" panose="02070309020205020404" pitchFamily="49" charset="0"/>
              </a:rPr>
              <a:t>Error</a:t>
            </a:r>
            <a:r>
              <a:rPr kumimoji="0" lang="fr-FR" altLang="fr-FR" sz="1300" b="0" i="0" u="none" strike="noStrike" cap="none" normalizeH="0" baseline="0" dirty="0">
                <a:ln>
                  <a:noFill/>
                </a:ln>
                <a:solidFill>
                  <a:srgbClr val="87CEEB"/>
                </a:solidFill>
                <a:effectLst/>
                <a:latin typeface="Courier New" panose="02070309020205020404" pitchFamily="49" charset="0"/>
                <a:cs typeface="Courier New" panose="02070309020205020404" pitchFamily="49" charset="0"/>
              </a:rPr>
              <a:t> Message --&gt;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@error('name')</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span</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fr-FR" altLang="fr-FR" sz="1300" b="1" i="0" u="none" strike="noStrike" cap="none" normalizeH="0" baseline="0" dirty="0">
                <a:ln>
                  <a:noFill/>
                </a:ln>
                <a:solidFill>
                  <a:srgbClr val="BDB76B"/>
                </a:solidFill>
                <a:effectLst/>
                <a:latin typeface="Courier New" panose="02070309020205020404" pitchFamily="49" charset="0"/>
                <a:cs typeface="Courier New" panose="02070309020205020404" pitchFamily="49" charset="0"/>
              </a:rPr>
              <a:t>class</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a:t>
            </a:r>
            <a:r>
              <a:rPr kumimoji="0" lang="fr-FR" altLang="fr-FR" sz="1300" b="0" i="0" u="none" strike="noStrike" cap="none" normalizeH="0" baseline="0" dirty="0" err="1">
                <a:ln>
                  <a:noFill/>
                </a:ln>
                <a:solidFill>
                  <a:srgbClr val="FFA0A0"/>
                </a:solidFill>
                <a:effectLst/>
                <a:latin typeface="Courier New" panose="02070309020205020404" pitchFamily="49" charset="0"/>
                <a:cs typeface="Courier New" panose="02070309020205020404" pitchFamily="49" charset="0"/>
              </a:rPr>
              <a:t>text</a:t>
            </a:r>
            <a:r>
              <a:rPr kumimoji="0" lang="fr-FR" altLang="fr-FR" sz="1300" b="0" i="0" u="none" strike="noStrike" cap="none" normalizeH="0" baseline="0" dirty="0">
                <a:ln>
                  <a:noFill/>
                </a:ln>
                <a:solidFill>
                  <a:srgbClr val="FFA0A0"/>
                </a:solidFill>
                <a:effectLst/>
                <a:latin typeface="Courier New" panose="02070309020205020404" pitchFamily="49" charset="0"/>
                <a:cs typeface="Courier New" panose="02070309020205020404" pitchFamily="49" charset="0"/>
              </a:rPr>
              <a:t>-danger"</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$message }}</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a:t>
            </a:r>
            <a:r>
              <a:rPr kumimoji="0" lang="fr-FR" altLang="fr-FR" sz="1300" b="1" i="0" u="none" strike="noStrike" cap="none" normalizeH="0" baseline="0" dirty="0" err="1">
                <a:ln>
                  <a:noFill/>
                </a:ln>
                <a:solidFill>
                  <a:srgbClr val="F0E68C"/>
                </a:solidFill>
                <a:effectLst/>
                <a:latin typeface="Courier New" panose="02070309020205020404" pitchFamily="49" charset="0"/>
                <a:cs typeface="Courier New" panose="02070309020205020404" pitchFamily="49" charset="0"/>
              </a:rPr>
              <a:t>span</a:t>
            </a: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&gt;</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@enderror</a:t>
            </a:r>
            <a:endParaRPr kumimoji="0" lang="fr-FR" altLang="fr-FR" b="0" i="0" u="none" strike="noStrike" cap="none" normalizeH="0" baseline="0" dirty="0">
              <a:ln>
                <a:noFill/>
              </a:ln>
              <a:solidFill>
                <a:srgbClr val="212529"/>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1" i="0" u="none" strike="noStrike" cap="none" normalizeH="0" baseline="0" dirty="0">
                <a:ln>
                  <a:noFill/>
                </a:ln>
                <a:solidFill>
                  <a:srgbClr val="F0E68C"/>
                </a:solidFill>
                <a:effectLst/>
                <a:latin typeface="Courier New" panose="02070309020205020404" pitchFamily="49" charset="0"/>
                <a:cs typeface="Courier New" panose="02070309020205020404" pitchFamily="49"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40134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2774</TotalTime>
  <Words>297</Words>
  <Application>Microsoft Office PowerPoint</Application>
  <PresentationFormat>Grand écran</PresentationFormat>
  <Paragraphs>45</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Courier New</vt:lpstr>
      <vt:lpstr>Thème Office</vt:lpstr>
      <vt:lpstr>Validation client avec jsValidation</vt:lpstr>
      <vt:lpstr>Présentation</vt:lpstr>
      <vt:lpstr>INSTALLER LA LIBRAIRIE JSVALIDATION</vt:lpstr>
      <vt:lpstr>Copier les fichiers dans le dossier public</vt:lpstr>
      <vt:lpstr>Importer le fichier js et activer la validation</vt:lpstr>
      <vt:lpstr>Le fichier ActeurRequest</vt:lpstr>
      <vt:lpstr>La vue</vt:lpstr>
      <vt:lpstr>La vue (plus sexy)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dc:title>
  <dc:creator>Shany Carle</dc:creator>
  <cp:lastModifiedBy>Shany-Jonathan Carle</cp:lastModifiedBy>
  <cp:revision>1</cp:revision>
  <dcterms:created xsi:type="dcterms:W3CDTF">2020-11-16T16:43:16Z</dcterms:created>
  <dcterms:modified xsi:type="dcterms:W3CDTF">2022-12-05T13:01:12Z</dcterms:modified>
</cp:coreProperties>
</file>