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87" r:id="rId2"/>
    <p:sldId id="284" r:id="rId3"/>
    <p:sldId id="258" r:id="rId4"/>
    <p:sldId id="286" r:id="rId5"/>
    <p:sldId id="288" r:id="rId6"/>
    <p:sldId id="260" r:id="rId7"/>
    <p:sldId id="261" r:id="rId8"/>
    <p:sldId id="262" r:id="rId9"/>
    <p:sldId id="289" r:id="rId10"/>
    <p:sldId id="267" r:id="rId11"/>
    <p:sldId id="268" r:id="rId12"/>
    <p:sldId id="269" r:id="rId13"/>
    <p:sldId id="270" r:id="rId14"/>
    <p:sldId id="273" r:id="rId15"/>
    <p:sldId id="280" r:id="rId16"/>
    <p:sldId id="278" r:id="rId17"/>
    <p:sldId id="279" r:id="rId18"/>
    <p:sldId id="290" r:id="rId19"/>
    <p:sldId id="283" r:id="rId20"/>
    <p:sldId id="291" r:id="rId21"/>
    <p:sldId id="295" r:id="rId22"/>
    <p:sldId id="296" r:id="rId23"/>
    <p:sldId id="259" r:id="rId24"/>
    <p:sldId id="292" r:id="rId25"/>
    <p:sldId id="297" r:id="rId26"/>
    <p:sldId id="298" r:id="rId27"/>
    <p:sldId id="299" r:id="rId28"/>
    <p:sldId id="300" r:id="rId29"/>
    <p:sldId id="263" r:id="rId30"/>
    <p:sldId id="264" r:id="rId31"/>
    <p:sldId id="265" r:id="rId32"/>
    <p:sldId id="301" r:id="rId33"/>
    <p:sldId id="302" r:id="rId34"/>
    <p:sldId id="271" r:id="rId35"/>
    <p:sldId id="274" r:id="rId36"/>
    <p:sldId id="275" r:id="rId37"/>
    <p:sldId id="293" r:id="rId38"/>
    <p:sldId id="303" r:id="rId39"/>
    <p:sldId id="304" r:id="rId40"/>
    <p:sldId id="305" r:id="rId41"/>
    <p:sldId id="306" r:id="rId42"/>
    <p:sldId id="307" r:id="rId43"/>
    <p:sldId id="308" r:id="rId44"/>
    <p:sldId id="294" r:id="rId45"/>
    <p:sldId id="309" r:id="rId46"/>
    <p:sldId id="310" r:id="rId47"/>
    <p:sldId id="311" r:id="rId48"/>
    <p:sldId id="312" r:id="rId49"/>
    <p:sldId id="313" r:id="rId50"/>
    <p:sldId id="314" r:id="rId51"/>
    <p:sldId id="315" r:id="rId52"/>
    <p:sldId id="316" r:id="rId53"/>
    <p:sldId id="266" r:id="rId54"/>
    <p:sldId id="317" r:id="rId55"/>
    <p:sldId id="318" r:id="rId56"/>
    <p:sldId id="319" r:id="rId57"/>
    <p:sldId id="320" r:id="rId58"/>
    <p:sldId id="321" r:id="rId59"/>
    <p:sldId id="272" r:id="rId60"/>
    <p:sldId id="322" r:id="rId61"/>
    <p:sldId id="323" r:id="rId62"/>
    <p:sldId id="324" r:id="rId63"/>
    <p:sldId id="276" r:id="rId64"/>
    <p:sldId id="277" r:id="rId65"/>
    <p:sldId id="325" r:id="rId66"/>
    <p:sldId id="326" r:id="rId67"/>
    <p:sldId id="327" r:id="rId68"/>
    <p:sldId id="281" r:id="rId69"/>
    <p:sldId id="282" r:id="rId70"/>
    <p:sldId id="328" r:id="rId71"/>
    <p:sldId id="329" r:id="rId72"/>
    <p:sldId id="285" r:id="rId73"/>
    <p:sldId id="330" r:id="rId74"/>
    <p:sldId id="332" r:id="rId75"/>
    <p:sldId id="333" r:id="rId76"/>
    <p:sldId id="334" r:id="rId77"/>
    <p:sldId id="335" r:id="rId78"/>
    <p:sldId id="336" r:id="rId79"/>
    <p:sldId id="337" r:id="rId80"/>
    <p:sldId id="338" r:id="rId81"/>
    <p:sldId id="339" r:id="rId82"/>
    <p:sldId id="341" r:id="rId83"/>
    <p:sldId id="342" r:id="rId84"/>
    <p:sldId id="343" r:id="rId85"/>
    <p:sldId id="344" r:id="rId86"/>
    <p:sldId id="346"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4" r:id="rId102"/>
    <p:sldId id="365" r:id="rId103"/>
    <p:sldId id="366" r:id="rId104"/>
    <p:sldId id="367" r:id="rId105"/>
    <p:sldId id="368" r:id="rId106"/>
    <p:sldId id="369" r:id="rId107"/>
    <p:sldId id="371" r:id="rId108"/>
    <p:sldId id="372"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90" r:id="rId124"/>
    <p:sldId id="387" r:id="rId125"/>
    <p:sldId id="388" r:id="rId126"/>
    <p:sldId id="389"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8E999-7E93-4FC3-A09C-A7020DF5B8AC}" v="46" dt="2022-08-29T17:53:10.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p:scale>
          <a:sx n="110" d="100"/>
          <a:sy n="110" d="100"/>
        </p:scale>
        <p:origin x="64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y-Jonathan Carle" userId="f3064aa4-0a6d-49b0-8370-fd088caafd1e" providerId="ADAL" clId="{F7C8E999-7E93-4FC3-A09C-A7020DF5B8AC}"/>
    <pc:docChg chg="undo custSel addSld delSld modSld sldOrd">
      <pc:chgData name="Shany-Jonathan Carle" userId="f3064aa4-0a6d-49b0-8370-fd088caafd1e" providerId="ADAL" clId="{F7C8E999-7E93-4FC3-A09C-A7020DF5B8AC}" dt="2022-08-30T18:36:48.284" v="379" actId="20577"/>
      <pc:docMkLst>
        <pc:docMk/>
      </pc:docMkLst>
      <pc:sldChg chg="modSp del mod">
        <pc:chgData name="Shany-Jonathan Carle" userId="f3064aa4-0a6d-49b0-8370-fd088caafd1e" providerId="ADAL" clId="{F7C8E999-7E93-4FC3-A09C-A7020DF5B8AC}" dt="2022-08-30T18:32:33.331" v="363" actId="47"/>
        <pc:sldMkLst>
          <pc:docMk/>
          <pc:sldMk cId="3394737524" sldId="257"/>
        </pc:sldMkLst>
        <pc:spChg chg="mod">
          <ac:chgData name="Shany-Jonathan Carle" userId="f3064aa4-0a6d-49b0-8370-fd088caafd1e" providerId="ADAL" clId="{F7C8E999-7E93-4FC3-A09C-A7020DF5B8AC}" dt="2022-08-30T18:31:08.343" v="360" actId="113"/>
          <ac:spMkLst>
            <pc:docMk/>
            <pc:sldMk cId="3394737524" sldId="257"/>
            <ac:spMk id="3" creationId="{90B0C21E-C553-40C4-8E5D-8F2CE8FE9330}"/>
          </ac:spMkLst>
        </pc:spChg>
      </pc:sldChg>
      <pc:sldChg chg="add">
        <pc:chgData name="Shany-Jonathan Carle" userId="f3064aa4-0a6d-49b0-8370-fd088caafd1e" providerId="ADAL" clId="{F7C8E999-7E93-4FC3-A09C-A7020DF5B8AC}" dt="2022-08-29T17:23:57.080" v="1"/>
        <pc:sldMkLst>
          <pc:docMk/>
          <pc:sldMk cId="2458335151" sldId="258"/>
        </pc:sldMkLst>
      </pc:sldChg>
      <pc:sldChg chg="add">
        <pc:chgData name="Shany-Jonathan Carle" userId="f3064aa4-0a6d-49b0-8370-fd088caafd1e" providerId="ADAL" clId="{F7C8E999-7E93-4FC3-A09C-A7020DF5B8AC}" dt="2022-08-29T17:34:09.427" v="138"/>
        <pc:sldMkLst>
          <pc:docMk/>
          <pc:sldMk cId="3047544392" sldId="259"/>
        </pc:sldMkLst>
      </pc:sldChg>
      <pc:sldChg chg="add del ord">
        <pc:chgData name="Shany-Jonathan Carle" userId="f3064aa4-0a6d-49b0-8370-fd088caafd1e" providerId="ADAL" clId="{F7C8E999-7E93-4FC3-A09C-A7020DF5B8AC}" dt="2022-08-29T17:25:36.917" v="36" actId="47"/>
        <pc:sldMkLst>
          <pc:docMk/>
          <pc:sldMk cId="3557878285" sldId="259"/>
        </pc:sldMkLst>
      </pc:sldChg>
      <pc:sldChg chg="add">
        <pc:chgData name="Shany-Jonathan Carle" userId="f3064aa4-0a6d-49b0-8370-fd088caafd1e" providerId="ADAL" clId="{F7C8E999-7E93-4FC3-A09C-A7020DF5B8AC}" dt="2022-08-29T17:25:48.515" v="37"/>
        <pc:sldMkLst>
          <pc:docMk/>
          <pc:sldMk cId="3292773715" sldId="260"/>
        </pc:sldMkLst>
      </pc:sldChg>
      <pc:sldChg chg="add">
        <pc:chgData name="Shany-Jonathan Carle" userId="f3064aa4-0a6d-49b0-8370-fd088caafd1e" providerId="ADAL" clId="{F7C8E999-7E93-4FC3-A09C-A7020DF5B8AC}" dt="2022-08-29T17:25:56.163" v="38"/>
        <pc:sldMkLst>
          <pc:docMk/>
          <pc:sldMk cId="1169297545" sldId="261"/>
        </pc:sldMkLst>
      </pc:sldChg>
      <pc:sldChg chg="add">
        <pc:chgData name="Shany-Jonathan Carle" userId="f3064aa4-0a6d-49b0-8370-fd088caafd1e" providerId="ADAL" clId="{F7C8E999-7E93-4FC3-A09C-A7020DF5B8AC}" dt="2022-08-29T17:26:02.706" v="39"/>
        <pc:sldMkLst>
          <pc:docMk/>
          <pc:sldMk cId="1333468804" sldId="262"/>
        </pc:sldMkLst>
      </pc:sldChg>
      <pc:sldChg chg="add">
        <pc:chgData name="Shany-Jonathan Carle" userId="f3064aa4-0a6d-49b0-8370-fd088caafd1e" providerId="ADAL" clId="{F7C8E999-7E93-4FC3-A09C-A7020DF5B8AC}" dt="2022-08-29T17:35:10.415" v="146"/>
        <pc:sldMkLst>
          <pc:docMk/>
          <pc:sldMk cId="2451681619" sldId="263"/>
        </pc:sldMkLst>
      </pc:sldChg>
      <pc:sldChg chg="add">
        <pc:chgData name="Shany-Jonathan Carle" userId="f3064aa4-0a6d-49b0-8370-fd088caafd1e" providerId="ADAL" clId="{F7C8E999-7E93-4FC3-A09C-A7020DF5B8AC}" dt="2022-08-29T17:35:47.916" v="147"/>
        <pc:sldMkLst>
          <pc:docMk/>
          <pc:sldMk cId="1636659806" sldId="264"/>
        </pc:sldMkLst>
      </pc:sldChg>
      <pc:sldChg chg="add">
        <pc:chgData name="Shany-Jonathan Carle" userId="f3064aa4-0a6d-49b0-8370-fd088caafd1e" providerId="ADAL" clId="{F7C8E999-7E93-4FC3-A09C-A7020DF5B8AC}" dt="2022-08-29T17:35:47.916" v="147"/>
        <pc:sldMkLst>
          <pc:docMk/>
          <pc:sldMk cId="3824382000" sldId="265"/>
        </pc:sldMkLst>
      </pc:sldChg>
      <pc:sldChg chg="add">
        <pc:chgData name="Shany-Jonathan Carle" userId="f3064aa4-0a6d-49b0-8370-fd088caafd1e" providerId="ADAL" clId="{F7C8E999-7E93-4FC3-A09C-A7020DF5B8AC}" dt="2022-08-29T17:40:26.188" v="188"/>
        <pc:sldMkLst>
          <pc:docMk/>
          <pc:sldMk cId="2568450719" sldId="266"/>
        </pc:sldMkLst>
      </pc:sldChg>
      <pc:sldChg chg="add">
        <pc:chgData name="Shany-Jonathan Carle" userId="f3064aa4-0a6d-49b0-8370-fd088caafd1e" providerId="ADAL" clId="{F7C8E999-7E93-4FC3-A09C-A7020DF5B8AC}" dt="2022-08-29T17:26:37.661" v="40"/>
        <pc:sldMkLst>
          <pc:docMk/>
          <pc:sldMk cId="1992911808" sldId="267"/>
        </pc:sldMkLst>
      </pc:sldChg>
      <pc:sldChg chg="add">
        <pc:chgData name="Shany-Jonathan Carle" userId="f3064aa4-0a6d-49b0-8370-fd088caafd1e" providerId="ADAL" clId="{F7C8E999-7E93-4FC3-A09C-A7020DF5B8AC}" dt="2022-08-29T17:28:03.484" v="63"/>
        <pc:sldMkLst>
          <pc:docMk/>
          <pc:sldMk cId="2834468969" sldId="268"/>
        </pc:sldMkLst>
      </pc:sldChg>
      <pc:sldChg chg="add">
        <pc:chgData name="Shany-Jonathan Carle" userId="f3064aa4-0a6d-49b0-8370-fd088caafd1e" providerId="ADAL" clId="{F7C8E999-7E93-4FC3-A09C-A7020DF5B8AC}" dt="2022-08-29T17:28:36.106" v="64"/>
        <pc:sldMkLst>
          <pc:docMk/>
          <pc:sldMk cId="3934889967" sldId="270"/>
        </pc:sldMkLst>
      </pc:sldChg>
      <pc:sldChg chg="add">
        <pc:chgData name="Shany-Jonathan Carle" userId="f3064aa4-0a6d-49b0-8370-fd088caafd1e" providerId="ADAL" clId="{F7C8E999-7E93-4FC3-A09C-A7020DF5B8AC}" dt="2022-08-29T17:36:17.315" v="149"/>
        <pc:sldMkLst>
          <pc:docMk/>
          <pc:sldMk cId="172969037" sldId="271"/>
        </pc:sldMkLst>
      </pc:sldChg>
      <pc:sldChg chg="add">
        <pc:chgData name="Shany-Jonathan Carle" userId="f3064aa4-0a6d-49b0-8370-fd088caafd1e" providerId="ADAL" clId="{F7C8E999-7E93-4FC3-A09C-A7020DF5B8AC}" dt="2022-08-29T17:40:26.188" v="188"/>
        <pc:sldMkLst>
          <pc:docMk/>
          <pc:sldMk cId="3318294848" sldId="272"/>
        </pc:sldMkLst>
      </pc:sldChg>
      <pc:sldChg chg="modSp mod">
        <pc:chgData name="Shany-Jonathan Carle" userId="f3064aa4-0a6d-49b0-8370-fd088caafd1e" providerId="ADAL" clId="{F7C8E999-7E93-4FC3-A09C-A7020DF5B8AC}" dt="2022-08-29T17:28:56.637" v="65" actId="113"/>
        <pc:sldMkLst>
          <pc:docMk/>
          <pc:sldMk cId="1820007212" sldId="273"/>
        </pc:sldMkLst>
        <pc:spChg chg="mod">
          <ac:chgData name="Shany-Jonathan Carle" userId="f3064aa4-0a6d-49b0-8370-fd088caafd1e" providerId="ADAL" clId="{F7C8E999-7E93-4FC3-A09C-A7020DF5B8AC}" dt="2022-08-29T17:28:56.637" v="65" actId="113"/>
          <ac:spMkLst>
            <pc:docMk/>
            <pc:sldMk cId="1820007212" sldId="273"/>
            <ac:spMk id="3" creationId="{98D66C02-1748-478E-9902-83E2B4BED35A}"/>
          </ac:spMkLst>
        </pc:spChg>
      </pc:sldChg>
      <pc:sldChg chg="add">
        <pc:chgData name="Shany-Jonathan Carle" userId="f3064aa4-0a6d-49b0-8370-fd088caafd1e" providerId="ADAL" clId="{F7C8E999-7E93-4FC3-A09C-A7020DF5B8AC}" dt="2022-08-29T17:36:52.009" v="150"/>
        <pc:sldMkLst>
          <pc:docMk/>
          <pc:sldMk cId="2515809241" sldId="274"/>
        </pc:sldMkLst>
      </pc:sldChg>
      <pc:sldChg chg="add">
        <pc:chgData name="Shany-Jonathan Carle" userId="f3064aa4-0a6d-49b0-8370-fd088caafd1e" providerId="ADAL" clId="{F7C8E999-7E93-4FC3-A09C-A7020DF5B8AC}" dt="2022-08-29T17:36:52.009" v="150"/>
        <pc:sldMkLst>
          <pc:docMk/>
          <pc:sldMk cId="1241104941" sldId="275"/>
        </pc:sldMkLst>
      </pc:sldChg>
      <pc:sldChg chg="add">
        <pc:chgData name="Shany-Jonathan Carle" userId="f3064aa4-0a6d-49b0-8370-fd088caafd1e" providerId="ADAL" clId="{F7C8E999-7E93-4FC3-A09C-A7020DF5B8AC}" dt="2022-08-29T17:40:26.188" v="188"/>
        <pc:sldMkLst>
          <pc:docMk/>
          <pc:sldMk cId="2398110728" sldId="276"/>
        </pc:sldMkLst>
      </pc:sldChg>
      <pc:sldChg chg="add">
        <pc:chgData name="Shany-Jonathan Carle" userId="f3064aa4-0a6d-49b0-8370-fd088caafd1e" providerId="ADAL" clId="{F7C8E999-7E93-4FC3-A09C-A7020DF5B8AC}" dt="2022-08-29T17:40:26.188" v="188"/>
        <pc:sldMkLst>
          <pc:docMk/>
          <pc:sldMk cId="3249031936" sldId="277"/>
        </pc:sldMkLst>
      </pc:sldChg>
      <pc:sldChg chg="add">
        <pc:chgData name="Shany-Jonathan Carle" userId="f3064aa4-0a6d-49b0-8370-fd088caafd1e" providerId="ADAL" clId="{F7C8E999-7E93-4FC3-A09C-A7020DF5B8AC}" dt="2022-08-29T17:31:32.688" v="67"/>
        <pc:sldMkLst>
          <pc:docMk/>
          <pc:sldMk cId="60864390" sldId="279"/>
        </pc:sldMkLst>
      </pc:sldChg>
      <pc:sldChg chg="modSp mod">
        <pc:chgData name="Shany-Jonathan Carle" userId="f3064aa4-0a6d-49b0-8370-fd088caafd1e" providerId="ADAL" clId="{F7C8E999-7E93-4FC3-A09C-A7020DF5B8AC}" dt="2022-08-29T17:32:27.567" v="120" actId="20577"/>
        <pc:sldMkLst>
          <pc:docMk/>
          <pc:sldMk cId="1833206933" sldId="280"/>
        </pc:sldMkLst>
        <pc:spChg chg="mod">
          <ac:chgData name="Shany-Jonathan Carle" userId="f3064aa4-0a6d-49b0-8370-fd088caafd1e" providerId="ADAL" clId="{F7C8E999-7E93-4FC3-A09C-A7020DF5B8AC}" dt="2022-08-29T17:32:27.567" v="120" actId="20577"/>
          <ac:spMkLst>
            <pc:docMk/>
            <pc:sldMk cId="1833206933" sldId="280"/>
            <ac:spMk id="2" creationId="{B2BA5369-BE9A-4A5D-8DB1-4684DCD5A160}"/>
          </ac:spMkLst>
        </pc:spChg>
      </pc:sldChg>
      <pc:sldChg chg="add">
        <pc:chgData name="Shany-Jonathan Carle" userId="f3064aa4-0a6d-49b0-8370-fd088caafd1e" providerId="ADAL" clId="{F7C8E999-7E93-4FC3-A09C-A7020DF5B8AC}" dt="2022-08-29T17:40:26.188" v="188"/>
        <pc:sldMkLst>
          <pc:docMk/>
          <pc:sldMk cId="959179876" sldId="281"/>
        </pc:sldMkLst>
      </pc:sldChg>
      <pc:sldChg chg="add">
        <pc:chgData name="Shany-Jonathan Carle" userId="f3064aa4-0a6d-49b0-8370-fd088caafd1e" providerId="ADAL" clId="{F7C8E999-7E93-4FC3-A09C-A7020DF5B8AC}" dt="2022-08-29T17:40:26.188" v="188"/>
        <pc:sldMkLst>
          <pc:docMk/>
          <pc:sldMk cId="3776239337" sldId="282"/>
        </pc:sldMkLst>
      </pc:sldChg>
      <pc:sldChg chg="delSp add setBg delDesignElem">
        <pc:chgData name="Shany-Jonathan Carle" userId="f3064aa4-0a6d-49b0-8370-fd088caafd1e" providerId="ADAL" clId="{F7C8E999-7E93-4FC3-A09C-A7020DF5B8AC}" dt="2022-08-29T17:23:57.080" v="1"/>
        <pc:sldMkLst>
          <pc:docMk/>
          <pc:sldMk cId="3835933747" sldId="284"/>
        </pc:sldMkLst>
        <pc:spChg chg="del">
          <ac:chgData name="Shany-Jonathan Carle" userId="f3064aa4-0a6d-49b0-8370-fd088caafd1e" providerId="ADAL" clId="{F7C8E999-7E93-4FC3-A09C-A7020DF5B8AC}" dt="2022-08-29T17:23:57.080" v="1"/>
          <ac:spMkLst>
            <pc:docMk/>
            <pc:sldMk cId="3835933747" sldId="284"/>
            <ac:spMk id="6" creationId="{F4C0B10B-D2C4-4A54-AFAD-3D27DF88BB37}"/>
          </ac:spMkLst>
        </pc:spChg>
        <pc:grpChg chg="del">
          <ac:chgData name="Shany-Jonathan Carle" userId="f3064aa4-0a6d-49b0-8370-fd088caafd1e" providerId="ADAL" clId="{F7C8E999-7E93-4FC3-A09C-A7020DF5B8AC}" dt="2022-08-29T17:23:57.080" v="1"/>
          <ac:grpSpMkLst>
            <pc:docMk/>
            <pc:sldMk cId="3835933747" sldId="284"/>
            <ac:grpSpMk id="7" creationId="{B6BADB90-C74B-40D6-86DC-503F65FCE8DC}"/>
          </ac:grpSpMkLst>
        </pc:grpChg>
      </pc:sldChg>
      <pc:sldChg chg="add">
        <pc:chgData name="Shany-Jonathan Carle" userId="f3064aa4-0a6d-49b0-8370-fd088caafd1e" providerId="ADAL" clId="{F7C8E999-7E93-4FC3-A09C-A7020DF5B8AC}" dt="2022-08-29T17:40:26.188" v="188"/>
        <pc:sldMkLst>
          <pc:docMk/>
          <pc:sldMk cId="1306892360" sldId="285"/>
        </pc:sldMkLst>
      </pc:sldChg>
      <pc:sldChg chg="add">
        <pc:chgData name="Shany-Jonathan Carle" userId="f3064aa4-0a6d-49b0-8370-fd088caafd1e" providerId="ADAL" clId="{F7C8E999-7E93-4FC3-A09C-A7020DF5B8AC}" dt="2022-08-29T17:23:57.080" v="1"/>
        <pc:sldMkLst>
          <pc:docMk/>
          <pc:sldMk cId="3445840710" sldId="286"/>
        </pc:sldMkLst>
      </pc:sldChg>
      <pc:sldChg chg="delSp modSp new mod setBg">
        <pc:chgData name="Shany-Jonathan Carle" userId="f3064aa4-0a6d-49b0-8370-fd088caafd1e" providerId="ADAL" clId="{F7C8E999-7E93-4FC3-A09C-A7020DF5B8AC}" dt="2022-08-29T17:24:43.608" v="28" actId="27636"/>
        <pc:sldMkLst>
          <pc:docMk/>
          <pc:sldMk cId="541910474" sldId="287"/>
        </pc:sldMkLst>
        <pc:spChg chg="mod">
          <ac:chgData name="Shany-Jonathan Carle" userId="f3064aa4-0a6d-49b0-8370-fd088caafd1e" providerId="ADAL" clId="{F7C8E999-7E93-4FC3-A09C-A7020DF5B8AC}" dt="2022-08-29T17:24:43.608" v="28" actId="27636"/>
          <ac:spMkLst>
            <pc:docMk/>
            <pc:sldMk cId="541910474" sldId="287"/>
            <ac:spMk id="2" creationId="{AED21727-CD67-447E-0510-46436B2E0553}"/>
          </ac:spMkLst>
        </pc:spChg>
        <pc:spChg chg="del">
          <ac:chgData name="Shany-Jonathan Carle" userId="f3064aa4-0a6d-49b0-8370-fd088caafd1e" providerId="ADAL" clId="{F7C8E999-7E93-4FC3-A09C-A7020DF5B8AC}" dt="2022-08-29T17:24:34.737" v="19" actId="478"/>
          <ac:spMkLst>
            <pc:docMk/>
            <pc:sldMk cId="541910474" sldId="287"/>
            <ac:spMk id="3" creationId="{E119D004-DC79-CD58-87FE-408A10014236}"/>
          </ac:spMkLst>
        </pc:spChg>
      </pc:sldChg>
      <pc:sldChg chg="add del">
        <pc:chgData name="Shany-Jonathan Carle" userId="f3064aa4-0a6d-49b0-8370-fd088caafd1e" providerId="ADAL" clId="{F7C8E999-7E93-4FC3-A09C-A7020DF5B8AC}" dt="2022-08-29T17:25:24.118" v="33"/>
        <pc:sldMkLst>
          <pc:docMk/>
          <pc:sldMk cId="390725718" sldId="288"/>
        </pc:sldMkLst>
      </pc:sldChg>
      <pc:sldChg chg="add">
        <pc:chgData name="Shany-Jonathan Carle" userId="f3064aa4-0a6d-49b0-8370-fd088caafd1e" providerId="ADAL" clId="{F7C8E999-7E93-4FC3-A09C-A7020DF5B8AC}" dt="2022-08-29T17:25:33.740" v="35"/>
        <pc:sldMkLst>
          <pc:docMk/>
          <pc:sldMk cId="2592425410" sldId="288"/>
        </pc:sldMkLst>
      </pc:sldChg>
      <pc:sldChg chg="modSp add mod ord setBg">
        <pc:chgData name="Shany-Jonathan Carle" userId="f3064aa4-0a6d-49b0-8370-fd088caafd1e" providerId="ADAL" clId="{F7C8E999-7E93-4FC3-A09C-A7020DF5B8AC}" dt="2022-08-29T17:27:09.199" v="62"/>
        <pc:sldMkLst>
          <pc:docMk/>
          <pc:sldMk cId="846040458" sldId="289"/>
        </pc:sldMkLst>
        <pc:spChg chg="mod">
          <ac:chgData name="Shany-Jonathan Carle" userId="f3064aa4-0a6d-49b0-8370-fd088caafd1e" providerId="ADAL" clId="{F7C8E999-7E93-4FC3-A09C-A7020DF5B8AC}" dt="2022-08-29T17:27:01.757" v="61" actId="27636"/>
          <ac:spMkLst>
            <pc:docMk/>
            <pc:sldMk cId="846040458" sldId="289"/>
            <ac:spMk id="2" creationId="{AED21727-CD67-447E-0510-46436B2E0553}"/>
          </ac:spMkLst>
        </pc:spChg>
      </pc:sldChg>
      <pc:sldChg chg="add del setBg">
        <pc:chgData name="Shany-Jonathan Carle" userId="f3064aa4-0a6d-49b0-8370-fd088caafd1e" providerId="ADAL" clId="{F7C8E999-7E93-4FC3-A09C-A7020DF5B8AC}" dt="2022-08-29T17:26:46.797" v="42"/>
        <pc:sldMkLst>
          <pc:docMk/>
          <pc:sldMk cId="2868067998" sldId="289"/>
        </pc:sldMkLst>
      </pc:sldChg>
      <pc:sldChg chg="add">
        <pc:chgData name="Shany-Jonathan Carle" userId="f3064aa4-0a6d-49b0-8370-fd088caafd1e" providerId="ADAL" clId="{F7C8E999-7E93-4FC3-A09C-A7020DF5B8AC}" dt="2022-08-29T17:31:12.775" v="66"/>
        <pc:sldMkLst>
          <pc:docMk/>
          <pc:sldMk cId="3075326254" sldId="290"/>
        </pc:sldMkLst>
      </pc:sldChg>
      <pc:sldChg chg="modSp add mod setBg">
        <pc:chgData name="Shany-Jonathan Carle" userId="f3064aa4-0a6d-49b0-8370-fd088caafd1e" providerId="ADAL" clId="{F7C8E999-7E93-4FC3-A09C-A7020DF5B8AC}" dt="2022-08-29T17:33:16.822" v="130"/>
        <pc:sldMkLst>
          <pc:docMk/>
          <pc:sldMk cId="1683113035" sldId="291"/>
        </pc:sldMkLst>
        <pc:spChg chg="mod">
          <ac:chgData name="Shany-Jonathan Carle" userId="f3064aa4-0a6d-49b0-8370-fd088caafd1e" providerId="ADAL" clId="{F7C8E999-7E93-4FC3-A09C-A7020DF5B8AC}" dt="2022-08-29T17:33:07.891" v="129" actId="20577"/>
          <ac:spMkLst>
            <pc:docMk/>
            <pc:sldMk cId="1683113035" sldId="291"/>
            <ac:spMk id="2" creationId="{AED21727-CD67-447E-0510-46436B2E0553}"/>
          </ac:spMkLst>
        </pc:spChg>
      </pc:sldChg>
      <pc:sldChg chg="modSp add mod setBg">
        <pc:chgData name="Shany-Jonathan Carle" userId="f3064aa4-0a6d-49b0-8370-fd088caafd1e" providerId="ADAL" clId="{F7C8E999-7E93-4FC3-A09C-A7020DF5B8AC}" dt="2022-08-30T18:31:22.620" v="361" actId="20577"/>
        <pc:sldMkLst>
          <pc:docMk/>
          <pc:sldMk cId="1634211851" sldId="292"/>
        </pc:sldMkLst>
        <pc:spChg chg="mod">
          <ac:chgData name="Shany-Jonathan Carle" userId="f3064aa4-0a6d-49b0-8370-fd088caafd1e" providerId="ADAL" clId="{F7C8E999-7E93-4FC3-A09C-A7020DF5B8AC}" dt="2022-08-30T18:31:22.620" v="361" actId="20577"/>
          <ac:spMkLst>
            <pc:docMk/>
            <pc:sldMk cId="1634211851" sldId="292"/>
            <ac:spMk id="2" creationId="{AED21727-CD67-447E-0510-46436B2E0553}"/>
          </ac:spMkLst>
        </pc:spChg>
      </pc:sldChg>
      <pc:sldChg chg="modSp add mod setBg">
        <pc:chgData name="Shany-Jonathan Carle" userId="f3064aa4-0a6d-49b0-8370-fd088caafd1e" providerId="ADAL" clId="{F7C8E999-7E93-4FC3-A09C-A7020DF5B8AC}" dt="2022-08-29T17:37:13.178" v="161" actId="20577"/>
        <pc:sldMkLst>
          <pc:docMk/>
          <pc:sldMk cId="2546998997" sldId="293"/>
        </pc:sldMkLst>
        <pc:spChg chg="mod">
          <ac:chgData name="Shany-Jonathan Carle" userId="f3064aa4-0a6d-49b0-8370-fd088caafd1e" providerId="ADAL" clId="{F7C8E999-7E93-4FC3-A09C-A7020DF5B8AC}" dt="2022-08-29T17:37:13.178" v="161" actId="20577"/>
          <ac:spMkLst>
            <pc:docMk/>
            <pc:sldMk cId="2546998997" sldId="293"/>
            <ac:spMk id="2" creationId="{AED21727-CD67-447E-0510-46436B2E0553}"/>
          </ac:spMkLst>
        </pc:spChg>
      </pc:sldChg>
      <pc:sldChg chg="modSp add mod setBg">
        <pc:chgData name="Shany-Jonathan Carle" userId="f3064aa4-0a6d-49b0-8370-fd088caafd1e" providerId="ADAL" clId="{F7C8E999-7E93-4FC3-A09C-A7020DF5B8AC}" dt="2022-08-29T17:38:30.670" v="187" actId="20577"/>
        <pc:sldMkLst>
          <pc:docMk/>
          <pc:sldMk cId="4025393440" sldId="294"/>
        </pc:sldMkLst>
        <pc:spChg chg="mod">
          <ac:chgData name="Shany-Jonathan Carle" userId="f3064aa4-0a6d-49b0-8370-fd088caafd1e" providerId="ADAL" clId="{F7C8E999-7E93-4FC3-A09C-A7020DF5B8AC}" dt="2022-08-29T17:38:30.670" v="187" actId="20577"/>
          <ac:spMkLst>
            <pc:docMk/>
            <pc:sldMk cId="4025393440" sldId="294"/>
            <ac:spMk id="2" creationId="{AED21727-CD67-447E-0510-46436B2E0553}"/>
          </ac:spMkLst>
        </pc:spChg>
      </pc:sldChg>
      <pc:sldChg chg="add">
        <pc:chgData name="Shany-Jonathan Carle" userId="f3064aa4-0a6d-49b0-8370-fd088caafd1e" providerId="ADAL" clId="{F7C8E999-7E93-4FC3-A09C-A7020DF5B8AC}" dt="2022-08-29T17:33:49.518" v="137"/>
        <pc:sldMkLst>
          <pc:docMk/>
          <pc:sldMk cId="1330255642" sldId="295"/>
        </pc:sldMkLst>
      </pc:sldChg>
      <pc:sldChg chg="add">
        <pc:chgData name="Shany-Jonathan Carle" userId="f3064aa4-0a6d-49b0-8370-fd088caafd1e" providerId="ADAL" clId="{F7C8E999-7E93-4FC3-A09C-A7020DF5B8AC}" dt="2022-08-29T17:34:09.427" v="138"/>
        <pc:sldMkLst>
          <pc:docMk/>
          <pc:sldMk cId="3415305064" sldId="296"/>
        </pc:sldMkLst>
      </pc:sldChg>
      <pc:sldChg chg="add">
        <pc:chgData name="Shany-Jonathan Carle" userId="f3064aa4-0a6d-49b0-8370-fd088caafd1e" providerId="ADAL" clId="{F7C8E999-7E93-4FC3-A09C-A7020DF5B8AC}" dt="2022-08-29T17:34:58.714" v="145"/>
        <pc:sldMkLst>
          <pc:docMk/>
          <pc:sldMk cId="3152442831" sldId="297"/>
        </pc:sldMkLst>
      </pc:sldChg>
      <pc:sldChg chg="add">
        <pc:chgData name="Shany-Jonathan Carle" userId="f3064aa4-0a6d-49b0-8370-fd088caafd1e" providerId="ADAL" clId="{F7C8E999-7E93-4FC3-A09C-A7020DF5B8AC}" dt="2022-08-29T17:34:58.714" v="145"/>
        <pc:sldMkLst>
          <pc:docMk/>
          <pc:sldMk cId="1619006429" sldId="298"/>
        </pc:sldMkLst>
      </pc:sldChg>
      <pc:sldChg chg="add">
        <pc:chgData name="Shany-Jonathan Carle" userId="f3064aa4-0a6d-49b0-8370-fd088caafd1e" providerId="ADAL" clId="{F7C8E999-7E93-4FC3-A09C-A7020DF5B8AC}" dt="2022-08-29T17:34:58.714" v="145"/>
        <pc:sldMkLst>
          <pc:docMk/>
          <pc:sldMk cId="2723003884" sldId="299"/>
        </pc:sldMkLst>
      </pc:sldChg>
      <pc:sldChg chg="add">
        <pc:chgData name="Shany-Jonathan Carle" userId="f3064aa4-0a6d-49b0-8370-fd088caafd1e" providerId="ADAL" clId="{F7C8E999-7E93-4FC3-A09C-A7020DF5B8AC}" dt="2022-08-29T17:34:58.714" v="145"/>
        <pc:sldMkLst>
          <pc:docMk/>
          <pc:sldMk cId="1940066614" sldId="300"/>
        </pc:sldMkLst>
      </pc:sldChg>
      <pc:sldChg chg="add">
        <pc:chgData name="Shany-Jonathan Carle" userId="f3064aa4-0a6d-49b0-8370-fd088caafd1e" providerId="ADAL" clId="{F7C8E999-7E93-4FC3-A09C-A7020DF5B8AC}" dt="2022-08-29T17:36:03.993" v="148"/>
        <pc:sldMkLst>
          <pc:docMk/>
          <pc:sldMk cId="2914066891" sldId="301"/>
        </pc:sldMkLst>
      </pc:sldChg>
      <pc:sldChg chg="add">
        <pc:chgData name="Shany-Jonathan Carle" userId="f3064aa4-0a6d-49b0-8370-fd088caafd1e" providerId="ADAL" clId="{F7C8E999-7E93-4FC3-A09C-A7020DF5B8AC}" dt="2022-08-29T17:36:17.315" v="149"/>
        <pc:sldMkLst>
          <pc:docMk/>
          <pc:sldMk cId="2420470528" sldId="302"/>
        </pc:sldMkLst>
      </pc:sldChg>
      <pc:sldChg chg="modSp add mod">
        <pc:chgData name="Shany-Jonathan Carle" userId="f3064aa4-0a6d-49b0-8370-fd088caafd1e" providerId="ADAL" clId="{F7C8E999-7E93-4FC3-A09C-A7020DF5B8AC}" dt="2022-08-30T18:32:21.275" v="362" actId="113"/>
        <pc:sldMkLst>
          <pc:docMk/>
          <pc:sldMk cId="1973407393" sldId="303"/>
        </pc:sldMkLst>
        <pc:spChg chg="mod">
          <ac:chgData name="Shany-Jonathan Carle" userId="f3064aa4-0a6d-49b0-8370-fd088caafd1e" providerId="ADAL" clId="{F7C8E999-7E93-4FC3-A09C-A7020DF5B8AC}" dt="2022-08-30T18:32:21.275" v="362" actId="113"/>
          <ac:spMkLst>
            <pc:docMk/>
            <pc:sldMk cId="1973407393" sldId="303"/>
            <ac:spMk id="3" creationId="{90B0C21E-C553-40C4-8E5D-8F2CE8FE9330}"/>
          </ac:spMkLst>
        </pc:spChg>
      </pc:sldChg>
      <pc:sldChg chg="add">
        <pc:chgData name="Shany-Jonathan Carle" userId="f3064aa4-0a6d-49b0-8370-fd088caafd1e" providerId="ADAL" clId="{F7C8E999-7E93-4FC3-A09C-A7020DF5B8AC}" dt="2022-08-29T17:38:03.644" v="162"/>
        <pc:sldMkLst>
          <pc:docMk/>
          <pc:sldMk cId="3263699820" sldId="304"/>
        </pc:sldMkLst>
      </pc:sldChg>
      <pc:sldChg chg="add">
        <pc:chgData name="Shany-Jonathan Carle" userId="f3064aa4-0a6d-49b0-8370-fd088caafd1e" providerId="ADAL" clId="{F7C8E999-7E93-4FC3-A09C-A7020DF5B8AC}" dt="2022-08-29T17:38:03.644" v="162"/>
        <pc:sldMkLst>
          <pc:docMk/>
          <pc:sldMk cId="1295157093" sldId="305"/>
        </pc:sldMkLst>
      </pc:sldChg>
      <pc:sldChg chg="add">
        <pc:chgData name="Shany-Jonathan Carle" userId="f3064aa4-0a6d-49b0-8370-fd088caafd1e" providerId="ADAL" clId="{F7C8E999-7E93-4FC3-A09C-A7020DF5B8AC}" dt="2022-08-29T17:38:03.644" v="162"/>
        <pc:sldMkLst>
          <pc:docMk/>
          <pc:sldMk cId="1996485755" sldId="306"/>
        </pc:sldMkLst>
      </pc:sldChg>
      <pc:sldChg chg="add">
        <pc:chgData name="Shany-Jonathan Carle" userId="f3064aa4-0a6d-49b0-8370-fd088caafd1e" providerId="ADAL" clId="{F7C8E999-7E93-4FC3-A09C-A7020DF5B8AC}" dt="2022-08-29T17:38:03.644" v="162"/>
        <pc:sldMkLst>
          <pc:docMk/>
          <pc:sldMk cId="3208959088" sldId="307"/>
        </pc:sldMkLst>
      </pc:sldChg>
      <pc:sldChg chg="add">
        <pc:chgData name="Shany-Jonathan Carle" userId="f3064aa4-0a6d-49b0-8370-fd088caafd1e" providerId="ADAL" clId="{F7C8E999-7E93-4FC3-A09C-A7020DF5B8AC}" dt="2022-08-29T17:38:03.644" v="162"/>
        <pc:sldMkLst>
          <pc:docMk/>
          <pc:sldMk cId="2076702309" sldId="308"/>
        </pc:sldMkLst>
      </pc:sldChg>
      <pc:sldChg chg="add">
        <pc:chgData name="Shany-Jonathan Carle" userId="f3064aa4-0a6d-49b0-8370-fd088caafd1e" providerId="ADAL" clId="{F7C8E999-7E93-4FC3-A09C-A7020DF5B8AC}" dt="2022-08-29T17:40:26.188" v="188"/>
        <pc:sldMkLst>
          <pc:docMk/>
          <pc:sldMk cId="216008789" sldId="309"/>
        </pc:sldMkLst>
      </pc:sldChg>
      <pc:sldChg chg="add">
        <pc:chgData name="Shany-Jonathan Carle" userId="f3064aa4-0a6d-49b0-8370-fd088caafd1e" providerId="ADAL" clId="{F7C8E999-7E93-4FC3-A09C-A7020DF5B8AC}" dt="2022-08-29T17:40:26.188" v="188"/>
        <pc:sldMkLst>
          <pc:docMk/>
          <pc:sldMk cId="2917269854" sldId="310"/>
        </pc:sldMkLst>
      </pc:sldChg>
      <pc:sldChg chg="add">
        <pc:chgData name="Shany-Jonathan Carle" userId="f3064aa4-0a6d-49b0-8370-fd088caafd1e" providerId="ADAL" clId="{F7C8E999-7E93-4FC3-A09C-A7020DF5B8AC}" dt="2022-08-29T17:40:26.188" v="188"/>
        <pc:sldMkLst>
          <pc:docMk/>
          <pc:sldMk cId="2198117432" sldId="311"/>
        </pc:sldMkLst>
      </pc:sldChg>
      <pc:sldChg chg="add">
        <pc:chgData name="Shany-Jonathan Carle" userId="f3064aa4-0a6d-49b0-8370-fd088caafd1e" providerId="ADAL" clId="{F7C8E999-7E93-4FC3-A09C-A7020DF5B8AC}" dt="2022-08-29T17:40:26.188" v="188"/>
        <pc:sldMkLst>
          <pc:docMk/>
          <pc:sldMk cId="1963512886" sldId="312"/>
        </pc:sldMkLst>
      </pc:sldChg>
      <pc:sldChg chg="add">
        <pc:chgData name="Shany-Jonathan Carle" userId="f3064aa4-0a6d-49b0-8370-fd088caafd1e" providerId="ADAL" clId="{F7C8E999-7E93-4FC3-A09C-A7020DF5B8AC}" dt="2022-08-29T17:40:26.188" v="188"/>
        <pc:sldMkLst>
          <pc:docMk/>
          <pc:sldMk cId="3460106882" sldId="313"/>
        </pc:sldMkLst>
      </pc:sldChg>
      <pc:sldChg chg="add">
        <pc:chgData name="Shany-Jonathan Carle" userId="f3064aa4-0a6d-49b0-8370-fd088caafd1e" providerId="ADAL" clId="{F7C8E999-7E93-4FC3-A09C-A7020DF5B8AC}" dt="2022-08-29T17:40:26.188" v="188"/>
        <pc:sldMkLst>
          <pc:docMk/>
          <pc:sldMk cId="1230070604" sldId="314"/>
        </pc:sldMkLst>
      </pc:sldChg>
      <pc:sldChg chg="add">
        <pc:chgData name="Shany-Jonathan Carle" userId="f3064aa4-0a6d-49b0-8370-fd088caafd1e" providerId="ADAL" clId="{F7C8E999-7E93-4FC3-A09C-A7020DF5B8AC}" dt="2022-08-29T17:40:26.188" v="188"/>
        <pc:sldMkLst>
          <pc:docMk/>
          <pc:sldMk cId="3646742434" sldId="315"/>
        </pc:sldMkLst>
      </pc:sldChg>
      <pc:sldChg chg="add">
        <pc:chgData name="Shany-Jonathan Carle" userId="f3064aa4-0a6d-49b0-8370-fd088caafd1e" providerId="ADAL" clId="{F7C8E999-7E93-4FC3-A09C-A7020DF5B8AC}" dt="2022-08-29T17:40:26.188" v="188"/>
        <pc:sldMkLst>
          <pc:docMk/>
          <pc:sldMk cId="3090806711" sldId="316"/>
        </pc:sldMkLst>
      </pc:sldChg>
      <pc:sldChg chg="add">
        <pc:chgData name="Shany-Jonathan Carle" userId="f3064aa4-0a6d-49b0-8370-fd088caafd1e" providerId="ADAL" clId="{F7C8E999-7E93-4FC3-A09C-A7020DF5B8AC}" dt="2022-08-29T17:40:26.188" v="188"/>
        <pc:sldMkLst>
          <pc:docMk/>
          <pc:sldMk cId="3396827723" sldId="317"/>
        </pc:sldMkLst>
      </pc:sldChg>
      <pc:sldChg chg="add">
        <pc:chgData name="Shany-Jonathan Carle" userId="f3064aa4-0a6d-49b0-8370-fd088caafd1e" providerId="ADAL" clId="{F7C8E999-7E93-4FC3-A09C-A7020DF5B8AC}" dt="2022-08-29T17:40:26.188" v="188"/>
        <pc:sldMkLst>
          <pc:docMk/>
          <pc:sldMk cId="561620354" sldId="318"/>
        </pc:sldMkLst>
      </pc:sldChg>
      <pc:sldChg chg="add">
        <pc:chgData name="Shany-Jonathan Carle" userId="f3064aa4-0a6d-49b0-8370-fd088caafd1e" providerId="ADAL" clId="{F7C8E999-7E93-4FC3-A09C-A7020DF5B8AC}" dt="2022-08-29T17:40:26.188" v="188"/>
        <pc:sldMkLst>
          <pc:docMk/>
          <pc:sldMk cId="3768615410" sldId="319"/>
        </pc:sldMkLst>
      </pc:sldChg>
      <pc:sldChg chg="add">
        <pc:chgData name="Shany-Jonathan Carle" userId="f3064aa4-0a6d-49b0-8370-fd088caafd1e" providerId="ADAL" clId="{F7C8E999-7E93-4FC3-A09C-A7020DF5B8AC}" dt="2022-08-29T17:40:26.188" v="188"/>
        <pc:sldMkLst>
          <pc:docMk/>
          <pc:sldMk cId="661949791" sldId="320"/>
        </pc:sldMkLst>
      </pc:sldChg>
      <pc:sldChg chg="add">
        <pc:chgData name="Shany-Jonathan Carle" userId="f3064aa4-0a6d-49b0-8370-fd088caafd1e" providerId="ADAL" clId="{F7C8E999-7E93-4FC3-A09C-A7020DF5B8AC}" dt="2022-08-29T17:40:26.188" v="188"/>
        <pc:sldMkLst>
          <pc:docMk/>
          <pc:sldMk cId="3902736435" sldId="321"/>
        </pc:sldMkLst>
      </pc:sldChg>
      <pc:sldChg chg="add">
        <pc:chgData name="Shany-Jonathan Carle" userId="f3064aa4-0a6d-49b0-8370-fd088caafd1e" providerId="ADAL" clId="{F7C8E999-7E93-4FC3-A09C-A7020DF5B8AC}" dt="2022-08-29T17:40:26.188" v="188"/>
        <pc:sldMkLst>
          <pc:docMk/>
          <pc:sldMk cId="2668905870" sldId="322"/>
        </pc:sldMkLst>
      </pc:sldChg>
      <pc:sldChg chg="add">
        <pc:chgData name="Shany-Jonathan Carle" userId="f3064aa4-0a6d-49b0-8370-fd088caafd1e" providerId="ADAL" clId="{F7C8E999-7E93-4FC3-A09C-A7020DF5B8AC}" dt="2022-08-29T17:40:26.188" v="188"/>
        <pc:sldMkLst>
          <pc:docMk/>
          <pc:sldMk cId="829707757" sldId="323"/>
        </pc:sldMkLst>
      </pc:sldChg>
      <pc:sldChg chg="add">
        <pc:chgData name="Shany-Jonathan Carle" userId="f3064aa4-0a6d-49b0-8370-fd088caafd1e" providerId="ADAL" clId="{F7C8E999-7E93-4FC3-A09C-A7020DF5B8AC}" dt="2022-08-29T17:40:26.188" v="188"/>
        <pc:sldMkLst>
          <pc:docMk/>
          <pc:sldMk cId="337104587" sldId="324"/>
        </pc:sldMkLst>
      </pc:sldChg>
      <pc:sldChg chg="add">
        <pc:chgData name="Shany-Jonathan Carle" userId="f3064aa4-0a6d-49b0-8370-fd088caafd1e" providerId="ADAL" clId="{F7C8E999-7E93-4FC3-A09C-A7020DF5B8AC}" dt="2022-08-29T17:40:26.188" v="188"/>
        <pc:sldMkLst>
          <pc:docMk/>
          <pc:sldMk cId="2590624946" sldId="325"/>
        </pc:sldMkLst>
      </pc:sldChg>
      <pc:sldChg chg="add">
        <pc:chgData name="Shany-Jonathan Carle" userId="f3064aa4-0a6d-49b0-8370-fd088caafd1e" providerId="ADAL" clId="{F7C8E999-7E93-4FC3-A09C-A7020DF5B8AC}" dt="2022-08-29T17:40:26.188" v="188"/>
        <pc:sldMkLst>
          <pc:docMk/>
          <pc:sldMk cId="1608138053" sldId="326"/>
        </pc:sldMkLst>
      </pc:sldChg>
      <pc:sldChg chg="add">
        <pc:chgData name="Shany-Jonathan Carle" userId="f3064aa4-0a6d-49b0-8370-fd088caafd1e" providerId="ADAL" clId="{F7C8E999-7E93-4FC3-A09C-A7020DF5B8AC}" dt="2022-08-29T17:40:26.188" v="188"/>
        <pc:sldMkLst>
          <pc:docMk/>
          <pc:sldMk cId="2925678397" sldId="327"/>
        </pc:sldMkLst>
      </pc:sldChg>
      <pc:sldChg chg="add">
        <pc:chgData name="Shany-Jonathan Carle" userId="f3064aa4-0a6d-49b0-8370-fd088caafd1e" providerId="ADAL" clId="{F7C8E999-7E93-4FC3-A09C-A7020DF5B8AC}" dt="2022-08-29T17:40:26.188" v="188"/>
        <pc:sldMkLst>
          <pc:docMk/>
          <pc:sldMk cId="1893091161" sldId="328"/>
        </pc:sldMkLst>
      </pc:sldChg>
      <pc:sldChg chg="add">
        <pc:chgData name="Shany-Jonathan Carle" userId="f3064aa4-0a6d-49b0-8370-fd088caafd1e" providerId="ADAL" clId="{F7C8E999-7E93-4FC3-A09C-A7020DF5B8AC}" dt="2022-08-29T17:40:26.188" v="188"/>
        <pc:sldMkLst>
          <pc:docMk/>
          <pc:sldMk cId="1583259179" sldId="329"/>
        </pc:sldMkLst>
      </pc:sldChg>
      <pc:sldChg chg="add">
        <pc:chgData name="Shany-Jonathan Carle" userId="f3064aa4-0a6d-49b0-8370-fd088caafd1e" providerId="ADAL" clId="{F7C8E999-7E93-4FC3-A09C-A7020DF5B8AC}" dt="2022-08-29T17:40:26.188" v="188"/>
        <pc:sldMkLst>
          <pc:docMk/>
          <pc:sldMk cId="2269362715" sldId="330"/>
        </pc:sldMkLst>
      </pc:sldChg>
      <pc:sldChg chg="add del">
        <pc:chgData name="Shany-Jonathan Carle" userId="f3064aa4-0a6d-49b0-8370-fd088caafd1e" providerId="ADAL" clId="{F7C8E999-7E93-4FC3-A09C-A7020DF5B8AC}" dt="2022-08-30T18:35:30.561" v="364" actId="47"/>
        <pc:sldMkLst>
          <pc:docMk/>
          <pc:sldMk cId="1312328575" sldId="331"/>
        </pc:sldMkLst>
      </pc:sldChg>
      <pc:sldChg chg="delSp modSp new mod ord setBg">
        <pc:chgData name="Shany-Jonathan Carle" userId="f3064aa4-0a6d-49b0-8370-fd088caafd1e" providerId="ADAL" clId="{F7C8E999-7E93-4FC3-A09C-A7020DF5B8AC}" dt="2022-08-29T17:41:12.906" v="216" actId="1076"/>
        <pc:sldMkLst>
          <pc:docMk/>
          <pc:sldMk cId="2365955920" sldId="332"/>
        </pc:sldMkLst>
        <pc:spChg chg="mod">
          <ac:chgData name="Shany-Jonathan Carle" userId="f3064aa4-0a6d-49b0-8370-fd088caafd1e" providerId="ADAL" clId="{F7C8E999-7E93-4FC3-A09C-A7020DF5B8AC}" dt="2022-08-29T17:41:12.906" v="216" actId="1076"/>
          <ac:spMkLst>
            <pc:docMk/>
            <pc:sldMk cId="2365955920" sldId="332"/>
            <ac:spMk id="2" creationId="{68B08DF7-2300-20C6-EC94-C69A2F62D9C5}"/>
          </ac:spMkLst>
        </pc:spChg>
        <pc:spChg chg="del">
          <ac:chgData name="Shany-Jonathan Carle" userId="f3064aa4-0a6d-49b0-8370-fd088caafd1e" providerId="ADAL" clId="{F7C8E999-7E93-4FC3-A09C-A7020DF5B8AC}" dt="2022-08-29T17:40:55.755" v="193" actId="478"/>
          <ac:spMkLst>
            <pc:docMk/>
            <pc:sldMk cId="2365955920" sldId="332"/>
            <ac:spMk id="3" creationId="{AB619EDA-0A28-A490-4090-0A0468D4C357}"/>
          </ac:spMkLst>
        </pc:spChg>
      </pc:sldChg>
      <pc:sldChg chg="modSp add mod">
        <pc:chgData name="Shany-Jonathan Carle" userId="f3064aa4-0a6d-49b0-8370-fd088caafd1e" providerId="ADAL" clId="{F7C8E999-7E93-4FC3-A09C-A7020DF5B8AC}" dt="2022-08-29T17:42:45.049" v="256" actId="20577"/>
        <pc:sldMkLst>
          <pc:docMk/>
          <pc:sldMk cId="4086818338" sldId="333"/>
        </pc:sldMkLst>
        <pc:spChg chg="mod">
          <ac:chgData name="Shany-Jonathan Carle" userId="f3064aa4-0a6d-49b0-8370-fd088caafd1e" providerId="ADAL" clId="{F7C8E999-7E93-4FC3-A09C-A7020DF5B8AC}" dt="2022-08-29T17:42:45.049" v="256" actId="20577"/>
          <ac:spMkLst>
            <pc:docMk/>
            <pc:sldMk cId="4086818338" sldId="333"/>
            <ac:spMk id="3" creationId="{C95FBF20-24E0-4DB9-87F6-63ED47543F6A}"/>
          </ac:spMkLst>
        </pc:spChg>
      </pc:sldChg>
      <pc:sldChg chg="add">
        <pc:chgData name="Shany-Jonathan Carle" userId="f3064aa4-0a6d-49b0-8370-fd088caafd1e" providerId="ADAL" clId="{F7C8E999-7E93-4FC3-A09C-A7020DF5B8AC}" dt="2022-08-29T17:41:24.013" v="218"/>
        <pc:sldMkLst>
          <pc:docMk/>
          <pc:sldMk cId="2393349845" sldId="334"/>
        </pc:sldMkLst>
      </pc:sldChg>
      <pc:sldChg chg="add">
        <pc:chgData name="Shany-Jonathan Carle" userId="f3064aa4-0a6d-49b0-8370-fd088caafd1e" providerId="ADAL" clId="{F7C8E999-7E93-4FC3-A09C-A7020DF5B8AC}" dt="2022-08-29T17:41:24.013" v="218"/>
        <pc:sldMkLst>
          <pc:docMk/>
          <pc:sldMk cId="1830981414" sldId="335"/>
        </pc:sldMkLst>
      </pc:sldChg>
      <pc:sldChg chg="add">
        <pc:chgData name="Shany-Jonathan Carle" userId="f3064aa4-0a6d-49b0-8370-fd088caafd1e" providerId="ADAL" clId="{F7C8E999-7E93-4FC3-A09C-A7020DF5B8AC}" dt="2022-08-29T17:41:24.013" v="218"/>
        <pc:sldMkLst>
          <pc:docMk/>
          <pc:sldMk cId="3361965861" sldId="336"/>
        </pc:sldMkLst>
      </pc:sldChg>
      <pc:sldChg chg="add">
        <pc:chgData name="Shany-Jonathan Carle" userId="f3064aa4-0a6d-49b0-8370-fd088caafd1e" providerId="ADAL" clId="{F7C8E999-7E93-4FC3-A09C-A7020DF5B8AC}" dt="2022-08-29T17:41:24.013" v="218"/>
        <pc:sldMkLst>
          <pc:docMk/>
          <pc:sldMk cId="1235347159" sldId="337"/>
        </pc:sldMkLst>
      </pc:sldChg>
      <pc:sldChg chg="add">
        <pc:chgData name="Shany-Jonathan Carle" userId="f3064aa4-0a6d-49b0-8370-fd088caafd1e" providerId="ADAL" clId="{F7C8E999-7E93-4FC3-A09C-A7020DF5B8AC}" dt="2022-08-29T17:41:24.013" v="218"/>
        <pc:sldMkLst>
          <pc:docMk/>
          <pc:sldMk cId="3433419170" sldId="338"/>
        </pc:sldMkLst>
      </pc:sldChg>
      <pc:sldChg chg="add">
        <pc:chgData name="Shany-Jonathan Carle" userId="f3064aa4-0a6d-49b0-8370-fd088caafd1e" providerId="ADAL" clId="{F7C8E999-7E93-4FC3-A09C-A7020DF5B8AC}" dt="2022-08-29T17:41:24.013" v="218"/>
        <pc:sldMkLst>
          <pc:docMk/>
          <pc:sldMk cId="3513975918" sldId="339"/>
        </pc:sldMkLst>
      </pc:sldChg>
      <pc:sldChg chg="add del">
        <pc:chgData name="Shany-Jonathan Carle" userId="f3064aa4-0a6d-49b0-8370-fd088caafd1e" providerId="ADAL" clId="{F7C8E999-7E93-4FC3-A09C-A7020DF5B8AC}" dt="2022-08-30T18:36:19.315" v="365" actId="47"/>
        <pc:sldMkLst>
          <pc:docMk/>
          <pc:sldMk cId="429938788" sldId="340"/>
        </pc:sldMkLst>
      </pc:sldChg>
      <pc:sldChg chg="add">
        <pc:chgData name="Shany-Jonathan Carle" userId="f3064aa4-0a6d-49b0-8370-fd088caafd1e" providerId="ADAL" clId="{F7C8E999-7E93-4FC3-A09C-A7020DF5B8AC}" dt="2022-08-29T17:41:24.013" v="218"/>
        <pc:sldMkLst>
          <pc:docMk/>
          <pc:sldMk cId="1681769625" sldId="341"/>
        </pc:sldMkLst>
      </pc:sldChg>
      <pc:sldChg chg="modSp add mod">
        <pc:chgData name="Shany-Jonathan Carle" userId="f3064aa4-0a6d-49b0-8370-fd088caafd1e" providerId="ADAL" clId="{F7C8E999-7E93-4FC3-A09C-A7020DF5B8AC}" dt="2022-08-29T17:44:32.785" v="289" actId="20577"/>
        <pc:sldMkLst>
          <pc:docMk/>
          <pc:sldMk cId="1771418208" sldId="342"/>
        </pc:sldMkLst>
        <pc:spChg chg="mod">
          <ac:chgData name="Shany-Jonathan Carle" userId="f3064aa4-0a6d-49b0-8370-fd088caafd1e" providerId="ADAL" clId="{F7C8E999-7E93-4FC3-A09C-A7020DF5B8AC}" dt="2022-08-29T17:44:32.785" v="289" actId="20577"/>
          <ac:spMkLst>
            <pc:docMk/>
            <pc:sldMk cId="1771418208" sldId="342"/>
            <ac:spMk id="2" creationId="{CE4BD376-E932-4B80-AA7B-041130FDA493}"/>
          </ac:spMkLst>
        </pc:spChg>
      </pc:sldChg>
      <pc:sldChg chg="delSp add setBg delDesignElem">
        <pc:chgData name="Shany-Jonathan Carle" userId="f3064aa4-0a6d-49b0-8370-fd088caafd1e" providerId="ADAL" clId="{F7C8E999-7E93-4FC3-A09C-A7020DF5B8AC}" dt="2022-08-29T17:41:24.013" v="218"/>
        <pc:sldMkLst>
          <pc:docMk/>
          <pc:sldMk cId="125137394" sldId="343"/>
        </pc:sldMkLst>
        <pc:spChg chg="del">
          <ac:chgData name="Shany-Jonathan Carle" userId="f3064aa4-0a6d-49b0-8370-fd088caafd1e" providerId="ADAL" clId="{F7C8E999-7E93-4FC3-A09C-A7020DF5B8AC}" dt="2022-08-29T17:41:24.013" v="218"/>
          <ac:spMkLst>
            <pc:docMk/>
            <pc:sldMk cId="125137394" sldId="343"/>
            <ac:spMk id="10" creationId="{B34F5AD2-EDBD-4BBD-A55C-EAFFD0C7097A}"/>
          </ac:spMkLst>
        </pc:spChg>
        <pc:spChg chg="del">
          <ac:chgData name="Shany-Jonathan Carle" userId="f3064aa4-0a6d-49b0-8370-fd088caafd1e" providerId="ADAL" clId="{F7C8E999-7E93-4FC3-A09C-A7020DF5B8AC}" dt="2022-08-29T17:41:24.013" v="218"/>
          <ac:spMkLst>
            <pc:docMk/>
            <pc:sldMk cId="125137394" sldId="343"/>
            <ac:spMk id="12" creationId="{C3896A03-3945-419A-B66B-4EE266EDD152}"/>
          </ac:spMkLst>
        </pc:spChg>
        <pc:spChg chg="del">
          <ac:chgData name="Shany-Jonathan Carle" userId="f3064aa4-0a6d-49b0-8370-fd088caafd1e" providerId="ADAL" clId="{F7C8E999-7E93-4FC3-A09C-A7020DF5B8AC}" dt="2022-08-29T17:41:24.013" v="218"/>
          <ac:spMkLst>
            <pc:docMk/>
            <pc:sldMk cId="125137394" sldId="343"/>
            <ac:spMk id="14" creationId="{6832F003-FCA6-4CFB-A2EA-308F3AA257D1}"/>
          </ac:spMkLst>
        </pc:spChg>
      </pc:sldChg>
      <pc:sldChg chg="add">
        <pc:chgData name="Shany-Jonathan Carle" userId="f3064aa4-0a6d-49b0-8370-fd088caafd1e" providerId="ADAL" clId="{F7C8E999-7E93-4FC3-A09C-A7020DF5B8AC}" dt="2022-08-29T17:41:24.013" v="218"/>
        <pc:sldMkLst>
          <pc:docMk/>
          <pc:sldMk cId="3215137597" sldId="344"/>
        </pc:sldMkLst>
      </pc:sldChg>
      <pc:sldChg chg="add del">
        <pc:chgData name="Shany-Jonathan Carle" userId="f3064aa4-0a6d-49b0-8370-fd088caafd1e" providerId="ADAL" clId="{F7C8E999-7E93-4FC3-A09C-A7020DF5B8AC}" dt="2022-08-30T18:36:38.488" v="366" actId="47"/>
        <pc:sldMkLst>
          <pc:docMk/>
          <pc:sldMk cId="1375674226" sldId="345"/>
        </pc:sldMkLst>
      </pc:sldChg>
      <pc:sldChg chg="modSp add mod">
        <pc:chgData name="Shany-Jonathan Carle" userId="f3064aa4-0a6d-49b0-8370-fd088caafd1e" providerId="ADAL" clId="{F7C8E999-7E93-4FC3-A09C-A7020DF5B8AC}" dt="2022-08-30T18:36:48.284" v="379" actId="20577"/>
        <pc:sldMkLst>
          <pc:docMk/>
          <pc:sldMk cId="2906591738" sldId="346"/>
        </pc:sldMkLst>
        <pc:spChg chg="mod">
          <ac:chgData name="Shany-Jonathan Carle" userId="f3064aa4-0a6d-49b0-8370-fd088caafd1e" providerId="ADAL" clId="{F7C8E999-7E93-4FC3-A09C-A7020DF5B8AC}" dt="2022-08-30T18:36:48.284" v="379" actId="20577"/>
          <ac:spMkLst>
            <pc:docMk/>
            <pc:sldMk cId="2906591738" sldId="346"/>
            <ac:spMk id="2" creationId="{1E7D040A-0198-490D-8E36-7938D84ECED4}"/>
          </ac:spMkLst>
        </pc:spChg>
      </pc:sldChg>
      <pc:sldChg chg="add del">
        <pc:chgData name="Shany-Jonathan Carle" userId="f3064aa4-0a6d-49b0-8370-fd088caafd1e" providerId="ADAL" clId="{F7C8E999-7E93-4FC3-A09C-A7020DF5B8AC}" dt="2022-08-29T17:45:10.615" v="290" actId="47"/>
        <pc:sldMkLst>
          <pc:docMk/>
          <pc:sldMk cId="4240101470" sldId="347"/>
        </pc:sldMkLst>
      </pc:sldChg>
      <pc:sldChg chg="add">
        <pc:chgData name="Shany-Jonathan Carle" userId="f3064aa4-0a6d-49b0-8370-fd088caafd1e" providerId="ADAL" clId="{F7C8E999-7E93-4FC3-A09C-A7020DF5B8AC}" dt="2022-08-29T17:41:24.013" v="218"/>
        <pc:sldMkLst>
          <pc:docMk/>
          <pc:sldMk cId="2146030177" sldId="348"/>
        </pc:sldMkLst>
      </pc:sldChg>
      <pc:sldChg chg="add">
        <pc:chgData name="Shany-Jonathan Carle" userId="f3064aa4-0a6d-49b0-8370-fd088caafd1e" providerId="ADAL" clId="{F7C8E999-7E93-4FC3-A09C-A7020DF5B8AC}" dt="2022-08-29T17:41:24.013" v="218"/>
        <pc:sldMkLst>
          <pc:docMk/>
          <pc:sldMk cId="1086884094" sldId="349"/>
        </pc:sldMkLst>
      </pc:sldChg>
      <pc:sldChg chg="add">
        <pc:chgData name="Shany-Jonathan Carle" userId="f3064aa4-0a6d-49b0-8370-fd088caafd1e" providerId="ADAL" clId="{F7C8E999-7E93-4FC3-A09C-A7020DF5B8AC}" dt="2022-08-29T17:41:24.013" v="218"/>
        <pc:sldMkLst>
          <pc:docMk/>
          <pc:sldMk cId="1527921697" sldId="350"/>
        </pc:sldMkLst>
      </pc:sldChg>
      <pc:sldChg chg="modSp add mod setBg">
        <pc:chgData name="Shany-Jonathan Carle" userId="f3064aa4-0a6d-49b0-8370-fd088caafd1e" providerId="ADAL" clId="{F7C8E999-7E93-4FC3-A09C-A7020DF5B8AC}" dt="2022-08-29T17:42:08.400" v="228" actId="20577"/>
        <pc:sldMkLst>
          <pc:docMk/>
          <pc:sldMk cId="696781416" sldId="351"/>
        </pc:sldMkLst>
        <pc:spChg chg="mod">
          <ac:chgData name="Shany-Jonathan Carle" userId="f3064aa4-0a6d-49b0-8370-fd088caafd1e" providerId="ADAL" clId="{F7C8E999-7E93-4FC3-A09C-A7020DF5B8AC}" dt="2022-08-29T17:42:08.400" v="228" actId="20577"/>
          <ac:spMkLst>
            <pc:docMk/>
            <pc:sldMk cId="696781416" sldId="351"/>
            <ac:spMk id="2" creationId="{68B08DF7-2300-20C6-EC94-C69A2F62D9C5}"/>
          </ac:spMkLst>
        </pc:spChg>
      </pc:sldChg>
      <pc:sldChg chg="add">
        <pc:chgData name="Shany-Jonathan Carle" userId="f3064aa4-0a6d-49b0-8370-fd088caafd1e" providerId="ADAL" clId="{F7C8E999-7E93-4FC3-A09C-A7020DF5B8AC}" dt="2022-08-29T17:41:52.989" v="220"/>
        <pc:sldMkLst>
          <pc:docMk/>
          <pc:sldMk cId="1842467913" sldId="352"/>
        </pc:sldMkLst>
      </pc:sldChg>
      <pc:sldChg chg="add">
        <pc:chgData name="Shany-Jonathan Carle" userId="f3064aa4-0a6d-49b0-8370-fd088caafd1e" providerId="ADAL" clId="{F7C8E999-7E93-4FC3-A09C-A7020DF5B8AC}" dt="2022-08-29T17:41:52.989" v="220"/>
        <pc:sldMkLst>
          <pc:docMk/>
          <pc:sldMk cId="3337213503" sldId="353"/>
        </pc:sldMkLst>
      </pc:sldChg>
      <pc:sldChg chg="add">
        <pc:chgData name="Shany-Jonathan Carle" userId="f3064aa4-0a6d-49b0-8370-fd088caafd1e" providerId="ADAL" clId="{F7C8E999-7E93-4FC3-A09C-A7020DF5B8AC}" dt="2022-08-29T17:41:52.989" v="220"/>
        <pc:sldMkLst>
          <pc:docMk/>
          <pc:sldMk cId="1753048705" sldId="354"/>
        </pc:sldMkLst>
      </pc:sldChg>
      <pc:sldChg chg="add">
        <pc:chgData name="Shany-Jonathan Carle" userId="f3064aa4-0a6d-49b0-8370-fd088caafd1e" providerId="ADAL" clId="{F7C8E999-7E93-4FC3-A09C-A7020DF5B8AC}" dt="2022-08-29T17:41:52.989" v="220"/>
        <pc:sldMkLst>
          <pc:docMk/>
          <pc:sldMk cId="3819346017" sldId="355"/>
        </pc:sldMkLst>
      </pc:sldChg>
      <pc:sldChg chg="add">
        <pc:chgData name="Shany-Jonathan Carle" userId="f3064aa4-0a6d-49b0-8370-fd088caafd1e" providerId="ADAL" clId="{F7C8E999-7E93-4FC3-A09C-A7020DF5B8AC}" dt="2022-08-29T17:41:52.989" v="220"/>
        <pc:sldMkLst>
          <pc:docMk/>
          <pc:sldMk cId="2136192710" sldId="356"/>
        </pc:sldMkLst>
      </pc:sldChg>
      <pc:sldChg chg="add">
        <pc:chgData name="Shany-Jonathan Carle" userId="f3064aa4-0a6d-49b0-8370-fd088caafd1e" providerId="ADAL" clId="{F7C8E999-7E93-4FC3-A09C-A7020DF5B8AC}" dt="2022-08-29T17:41:52.989" v="220"/>
        <pc:sldMkLst>
          <pc:docMk/>
          <pc:sldMk cId="3617033709" sldId="357"/>
        </pc:sldMkLst>
      </pc:sldChg>
      <pc:sldChg chg="add">
        <pc:chgData name="Shany-Jonathan Carle" userId="f3064aa4-0a6d-49b0-8370-fd088caafd1e" providerId="ADAL" clId="{F7C8E999-7E93-4FC3-A09C-A7020DF5B8AC}" dt="2022-08-29T17:41:52.989" v="220"/>
        <pc:sldMkLst>
          <pc:docMk/>
          <pc:sldMk cId="816346518" sldId="358"/>
        </pc:sldMkLst>
      </pc:sldChg>
      <pc:sldChg chg="add">
        <pc:chgData name="Shany-Jonathan Carle" userId="f3064aa4-0a6d-49b0-8370-fd088caafd1e" providerId="ADAL" clId="{F7C8E999-7E93-4FC3-A09C-A7020DF5B8AC}" dt="2022-08-29T17:41:52.989" v="220"/>
        <pc:sldMkLst>
          <pc:docMk/>
          <pc:sldMk cId="3277688588" sldId="359"/>
        </pc:sldMkLst>
      </pc:sldChg>
      <pc:sldChg chg="add">
        <pc:chgData name="Shany-Jonathan Carle" userId="f3064aa4-0a6d-49b0-8370-fd088caafd1e" providerId="ADAL" clId="{F7C8E999-7E93-4FC3-A09C-A7020DF5B8AC}" dt="2022-08-29T17:41:52.989" v="220"/>
        <pc:sldMkLst>
          <pc:docMk/>
          <pc:sldMk cId="3546718241" sldId="360"/>
        </pc:sldMkLst>
      </pc:sldChg>
      <pc:sldChg chg="add">
        <pc:chgData name="Shany-Jonathan Carle" userId="f3064aa4-0a6d-49b0-8370-fd088caafd1e" providerId="ADAL" clId="{F7C8E999-7E93-4FC3-A09C-A7020DF5B8AC}" dt="2022-08-29T17:41:52.989" v="220"/>
        <pc:sldMkLst>
          <pc:docMk/>
          <pc:sldMk cId="2982121107" sldId="361"/>
        </pc:sldMkLst>
      </pc:sldChg>
      <pc:sldChg chg="add del">
        <pc:chgData name="Shany-Jonathan Carle" userId="f3064aa4-0a6d-49b0-8370-fd088caafd1e" providerId="ADAL" clId="{F7C8E999-7E93-4FC3-A09C-A7020DF5B8AC}" dt="2022-08-29T17:48:50.925" v="291" actId="47"/>
        <pc:sldMkLst>
          <pc:docMk/>
          <pc:sldMk cId="610607145" sldId="362"/>
        </pc:sldMkLst>
      </pc:sldChg>
      <pc:sldChg chg="add del">
        <pc:chgData name="Shany-Jonathan Carle" userId="f3064aa4-0a6d-49b0-8370-fd088caafd1e" providerId="ADAL" clId="{F7C8E999-7E93-4FC3-A09C-A7020DF5B8AC}" dt="2022-08-29T17:49:00.302" v="292" actId="47"/>
        <pc:sldMkLst>
          <pc:docMk/>
          <pc:sldMk cId="1517758957" sldId="363"/>
        </pc:sldMkLst>
      </pc:sldChg>
      <pc:sldChg chg="add">
        <pc:chgData name="Shany-Jonathan Carle" userId="f3064aa4-0a6d-49b0-8370-fd088caafd1e" providerId="ADAL" clId="{F7C8E999-7E93-4FC3-A09C-A7020DF5B8AC}" dt="2022-08-29T17:41:52.989" v="220"/>
        <pc:sldMkLst>
          <pc:docMk/>
          <pc:sldMk cId="2663298613" sldId="364"/>
        </pc:sldMkLst>
      </pc:sldChg>
      <pc:sldChg chg="add">
        <pc:chgData name="Shany-Jonathan Carle" userId="f3064aa4-0a6d-49b0-8370-fd088caafd1e" providerId="ADAL" clId="{F7C8E999-7E93-4FC3-A09C-A7020DF5B8AC}" dt="2022-08-29T17:41:52.989" v="220"/>
        <pc:sldMkLst>
          <pc:docMk/>
          <pc:sldMk cId="1240720866" sldId="365"/>
        </pc:sldMkLst>
      </pc:sldChg>
      <pc:sldChg chg="add">
        <pc:chgData name="Shany-Jonathan Carle" userId="f3064aa4-0a6d-49b0-8370-fd088caafd1e" providerId="ADAL" clId="{F7C8E999-7E93-4FC3-A09C-A7020DF5B8AC}" dt="2022-08-29T17:41:52.989" v="220"/>
        <pc:sldMkLst>
          <pc:docMk/>
          <pc:sldMk cId="1717547045" sldId="366"/>
        </pc:sldMkLst>
      </pc:sldChg>
      <pc:sldChg chg="add">
        <pc:chgData name="Shany-Jonathan Carle" userId="f3064aa4-0a6d-49b0-8370-fd088caafd1e" providerId="ADAL" clId="{F7C8E999-7E93-4FC3-A09C-A7020DF5B8AC}" dt="2022-08-29T17:41:52.989" v="220"/>
        <pc:sldMkLst>
          <pc:docMk/>
          <pc:sldMk cId="3877926009" sldId="367"/>
        </pc:sldMkLst>
      </pc:sldChg>
      <pc:sldChg chg="add">
        <pc:chgData name="Shany-Jonathan Carle" userId="f3064aa4-0a6d-49b0-8370-fd088caafd1e" providerId="ADAL" clId="{F7C8E999-7E93-4FC3-A09C-A7020DF5B8AC}" dt="2022-08-29T17:41:52.989" v="220"/>
        <pc:sldMkLst>
          <pc:docMk/>
          <pc:sldMk cId="4241869001" sldId="368"/>
        </pc:sldMkLst>
      </pc:sldChg>
      <pc:sldChg chg="add">
        <pc:chgData name="Shany-Jonathan Carle" userId="f3064aa4-0a6d-49b0-8370-fd088caafd1e" providerId="ADAL" clId="{F7C8E999-7E93-4FC3-A09C-A7020DF5B8AC}" dt="2022-08-29T17:41:52.989" v="220"/>
        <pc:sldMkLst>
          <pc:docMk/>
          <pc:sldMk cId="654311694" sldId="369"/>
        </pc:sldMkLst>
      </pc:sldChg>
      <pc:sldChg chg="add del">
        <pc:chgData name="Shany-Jonathan Carle" userId="f3064aa4-0a6d-49b0-8370-fd088caafd1e" providerId="ADAL" clId="{F7C8E999-7E93-4FC3-A09C-A7020DF5B8AC}" dt="2022-08-29T17:49:48.455" v="293" actId="47"/>
        <pc:sldMkLst>
          <pc:docMk/>
          <pc:sldMk cId="2844699623" sldId="370"/>
        </pc:sldMkLst>
      </pc:sldChg>
      <pc:sldChg chg="add">
        <pc:chgData name="Shany-Jonathan Carle" userId="f3064aa4-0a6d-49b0-8370-fd088caafd1e" providerId="ADAL" clId="{F7C8E999-7E93-4FC3-A09C-A7020DF5B8AC}" dt="2022-08-29T17:41:52.989" v="220"/>
        <pc:sldMkLst>
          <pc:docMk/>
          <pc:sldMk cId="2738520223" sldId="371"/>
        </pc:sldMkLst>
      </pc:sldChg>
      <pc:sldChg chg="delSp modSp new mod setBg">
        <pc:chgData name="Shany-Jonathan Carle" userId="f3064aa4-0a6d-49b0-8370-fd088caafd1e" providerId="ADAL" clId="{F7C8E999-7E93-4FC3-A09C-A7020DF5B8AC}" dt="2022-08-29T17:50:35.594" v="317" actId="27636"/>
        <pc:sldMkLst>
          <pc:docMk/>
          <pc:sldMk cId="2480978703" sldId="372"/>
        </pc:sldMkLst>
        <pc:spChg chg="mod">
          <ac:chgData name="Shany-Jonathan Carle" userId="f3064aa4-0a6d-49b0-8370-fd088caafd1e" providerId="ADAL" clId="{F7C8E999-7E93-4FC3-A09C-A7020DF5B8AC}" dt="2022-08-29T17:50:35.594" v="317" actId="27636"/>
          <ac:spMkLst>
            <pc:docMk/>
            <pc:sldMk cId="2480978703" sldId="372"/>
            <ac:spMk id="2" creationId="{2C120529-5D9C-5310-7053-AB99AA9975C4}"/>
          </ac:spMkLst>
        </pc:spChg>
        <pc:spChg chg="del">
          <ac:chgData name="Shany-Jonathan Carle" userId="f3064aa4-0a6d-49b0-8370-fd088caafd1e" providerId="ADAL" clId="{F7C8E999-7E93-4FC3-A09C-A7020DF5B8AC}" dt="2022-08-29T17:50:29.997" v="305" actId="478"/>
          <ac:spMkLst>
            <pc:docMk/>
            <pc:sldMk cId="2480978703" sldId="372"/>
            <ac:spMk id="3" creationId="{459F0D76-9B06-BDAA-3EB8-2A1273E3224E}"/>
          </ac:spMkLst>
        </pc:spChg>
      </pc:sldChg>
      <pc:sldChg chg="add">
        <pc:chgData name="Shany-Jonathan Carle" userId="f3064aa4-0a6d-49b0-8370-fd088caafd1e" providerId="ADAL" clId="{F7C8E999-7E93-4FC3-A09C-A7020DF5B8AC}" dt="2022-08-29T17:50:38.003" v="318"/>
        <pc:sldMkLst>
          <pc:docMk/>
          <pc:sldMk cId="3130398196" sldId="373"/>
        </pc:sldMkLst>
      </pc:sldChg>
      <pc:sldChg chg="add">
        <pc:chgData name="Shany-Jonathan Carle" userId="f3064aa4-0a6d-49b0-8370-fd088caafd1e" providerId="ADAL" clId="{F7C8E999-7E93-4FC3-A09C-A7020DF5B8AC}" dt="2022-08-29T17:50:38.003" v="318"/>
        <pc:sldMkLst>
          <pc:docMk/>
          <pc:sldMk cId="2025582328" sldId="374"/>
        </pc:sldMkLst>
      </pc:sldChg>
      <pc:sldChg chg="add">
        <pc:chgData name="Shany-Jonathan Carle" userId="f3064aa4-0a6d-49b0-8370-fd088caafd1e" providerId="ADAL" clId="{F7C8E999-7E93-4FC3-A09C-A7020DF5B8AC}" dt="2022-08-29T17:50:38.003" v="318"/>
        <pc:sldMkLst>
          <pc:docMk/>
          <pc:sldMk cId="503941818" sldId="375"/>
        </pc:sldMkLst>
      </pc:sldChg>
      <pc:sldChg chg="add">
        <pc:chgData name="Shany-Jonathan Carle" userId="f3064aa4-0a6d-49b0-8370-fd088caafd1e" providerId="ADAL" clId="{F7C8E999-7E93-4FC3-A09C-A7020DF5B8AC}" dt="2022-08-29T17:50:38.003" v="318"/>
        <pc:sldMkLst>
          <pc:docMk/>
          <pc:sldMk cId="2070795594" sldId="376"/>
        </pc:sldMkLst>
      </pc:sldChg>
      <pc:sldChg chg="add">
        <pc:chgData name="Shany-Jonathan Carle" userId="f3064aa4-0a6d-49b0-8370-fd088caafd1e" providerId="ADAL" clId="{F7C8E999-7E93-4FC3-A09C-A7020DF5B8AC}" dt="2022-08-29T17:50:38.003" v="318"/>
        <pc:sldMkLst>
          <pc:docMk/>
          <pc:sldMk cId="4202467086" sldId="377"/>
        </pc:sldMkLst>
      </pc:sldChg>
      <pc:sldChg chg="add">
        <pc:chgData name="Shany-Jonathan Carle" userId="f3064aa4-0a6d-49b0-8370-fd088caafd1e" providerId="ADAL" clId="{F7C8E999-7E93-4FC3-A09C-A7020DF5B8AC}" dt="2022-08-29T17:50:38.003" v="318"/>
        <pc:sldMkLst>
          <pc:docMk/>
          <pc:sldMk cId="1857100294" sldId="378"/>
        </pc:sldMkLst>
      </pc:sldChg>
      <pc:sldChg chg="add">
        <pc:chgData name="Shany-Jonathan Carle" userId="f3064aa4-0a6d-49b0-8370-fd088caafd1e" providerId="ADAL" clId="{F7C8E999-7E93-4FC3-A09C-A7020DF5B8AC}" dt="2022-08-29T17:50:38.003" v="318"/>
        <pc:sldMkLst>
          <pc:docMk/>
          <pc:sldMk cId="1582361355" sldId="379"/>
        </pc:sldMkLst>
      </pc:sldChg>
      <pc:sldChg chg="add">
        <pc:chgData name="Shany-Jonathan Carle" userId="f3064aa4-0a6d-49b0-8370-fd088caafd1e" providerId="ADAL" clId="{F7C8E999-7E93-4FC3-A09C-A7020DF5B8AC}" dt="2022-08-29T17:50:38.003" v="318"/>
        <pc:sldMkLst>
          <pc:docMk/>
          <pc:sldMk cId="375853912" sldId="380"/>
        </pc:sldMkLst>
      </pc:sldChg>
      <pc:sldChg chg="add">
        <pc:chgData name="Shany-Jonathan Carle" userId="f3064aa4-0a6d-49b0-8370-fd088caafd1e" providerId="ADAL" clId="{F7C8E999-7E93-4FC3-A09C-A7020DF5B8AC}" dt="2022-08-29T17:50:38.003" v="318"/>
        <pc:sldMkLst>
          <pc:docMk/>
          <pc:sldMk cId="609419092" sldId="381"/>
        </pc:sldMkLst>
      </pc:sldChg>
      <pc:sldChg chg="add">
        <pc:chgData name="Shany-Jonathan Carle" userId="f3064aa4-0a6d-49b0-8370-fd088caafd1e" providerId="ADAL" clId="{F7C8E999-7E93-4FC3-A09C-A7020DF5B8AC}" dt="2022-08-29T17:50:38.003" v="318"/>
        <pc:sldMkLst>
          <pc:docMk/>
          <pc:sldMk cId="3688486315" sldId="382"/>
        </pc:sldMkLst>
      </pc:sldChg>
      <pc:sldChg chg="delSp modSp new mod setBg">
        <pc:chgData name="Shany-Jonathan Carle" userId="f3064aa4-0a6d-49b0-8370-fd088caafd1e" providerId="ADAL" clId="{F7C8E999-7E93-4FC3-A09C-A7020DF5B8AC}" dt="2022-08-29T17:51:57.030" v="343" actId="122"/>
        <pc:sldMkLst>
          <pc:docMk/>
          <pc:sldMk cId="525401734" sldId="383"/>
        </pc:sldMkLst>
        <pc:spChg chg="mod">
          <ac:chgData name="Shany-Jonathan Carle" userId="f3064aa4-0a6d-49b0-8370-fd088caafd1e" providerId="ADAL" clId="{F7C8E999-7E93-4FC3-A09C-A7020DF5B8AC}" dt="2022-08-29T17:51:57.030" v="343" actId="122"/>
          <ac:spMkLst>
            <pc:docMk/>
            <pc:sldMk cId="525401734" sldId="383"/>
            <ac:spMk id="2" creationId="{34F06681-A6EE-7979-0F75-83807BE23772}"/>
          </ac:spMkLst>
        </pc:spChg>
        <pc:spChg chg="del">
          <ac:chgData name="Shany-Jonathan Carle" userId="f3064aa4-0a6d-49b0-8370-fd088caafd1e" providerId="ADAL" clId="{F7C8E999-7E93-4FC3-A09C-A7020DF5B8AC}" dt="2022-08-29T17:51:47.937" v="330" actId="478"/>
          <ac:spMkLst>
            <pc:docMk/>
            <pc:sldMk cId="525401734" sldId="383"/>
            <ac:spMk id="3" creationId="{6CF2A329-ED9D-D241-1B5B-1ED300C61F10}"/>
          </ac:spMkLst>
        </pc:spChg>
      </pc:sldChg>
      <pc:sldChg chg="add">
        <pc:chgData name="Shany-Jonathan Carle" userId="f3064aa4-0a6d-49b0-8370-fd088caafd1e" providerId="ADAL" clId="{F7C8E999-7E93-4FC3-A09C-A7020DF5B8AC}" dt="2022-08-29T17:52:25.094" v="344"/>
        <pc:sldMkLst>
          <pc:docMk/>
          <pc:sldMk cId="2649540766" sldId="384"/>
        </pc:sldMkLst>
      </pc:sldChg>
      <pc:sldChg chg="add">
        <pc:chgData name="Shany-Jonathan Carle" userId="f3064aa4-0a6d-49b0-8370-fd088caafd1e" providerId="ADAL" clId="{F7C8E999-7E93-4FC3-A09C-A7020DF5B8AC}" dt="2022-08-29T17:52:25.094" v="344"/>
        <pc:sldMkLst>
          <pc:docMk/>
          <pc:sldMk cId="2458499764" sldId="385"/>
        </pc:sldMkLst>
      </pc:sldChg>
      <pc:sldChg chg="add">
        <pc:chgData name="Shany-Jonathan Carle" userId="f3064aa4-0a6d-49b0-8370-fd088caafd1e" providerId="ADAL" clId="{F7C8E999-7E93-4FC3-A09C-A7020DF5B8AC}" dt="2022-08-29T17:52:25.094" v="344"/>
        <pc:sldMkLst>
          <pc:docMk/>
          <pc:sldMk cId="2550318593" sldId="386"/>
        </pc:sldMkLst>
      </pc:sldChg>
      <pc:sldChg chg="add">
        <pc:chgData name="Shany-Jonathan Carle" userId="f3064aa4-0a6d-49b0-8370-fd088caafd1e" providerId="ADAL" clId="{F7C8E999-7E93-4FC3-A09C-A7020DF5B8AC}" dt="2022-08-29T17:52:25.094" v="344"/>
        <pc:sldMkLst>
          <pc:docMk/>
          <pc:sldMk cId="996165164" sldId="387"/>
        </pc:sldMkLst>
      </pc:sldChg>
      <pc:sldChg chg="add">
        <pc:chgData name="Shany-Jonathan Carle" userId="f3064aa4-0a6d-49b0-8370-fd088caafd1e" providerId="ADAL" clId="{F7C8E999-7E93-4FC3-A09C-A7020DF5B8AC}" dt="2022-08-29T17:52:25.094" v="344"/>
        <pc:sldMkLst>
          <pc:docMk/>
          <pc:sldMk cId="1859770692" sldId="388"/>
        </pc:sldMkLst>
      </pc:sldChg>
      <pc:sldChg chg="add">
        <pc:chgData name="Shany-Jonathan Carle" userId="f3064aa4-0a6d-49b0-8370-fd088caafd1e" providerId="ADAL" clId="{F7C8E999-7E93-4FC3-A09C-A7020DF5B8AC}" dt="2022-08-29T17:52:25.094" v="344"/>
        <pc:sldMkLst>
          <pc:docMk/>
          <pc:sldMk cId="1514890072" sldId="389"/>
        </pc:sldMkLst>
      </pc:sldChg>
      <pc:sldChg chg="modSp add mod setBg">
        <pc:chgData name="Shany-Jonathan Carle" userId="f3064aa4-0a6d-49b0-8370-fd088caafd1e" providerId="ADAL" clId="{F7C8E999-7E93-4FC3-A09C-A7020DF5B8AC}" dt="2022-08-29T17:53:10.162" v="359"/>
        <pc:sldMkLst>
          <pc:docMk/>
          <pc:sldMk cId="3955431224" sldId="390"/>
        </pc:sldMkLst>
        <pc:spChg chg="mod">
          <ac:chgData name="Shany-Jonathan Carle" userId="f3064aa4-0a6d-49b0-8370-fd088caafd1e" providerId="ADAL" clId="{F7C8E999-7E93-4FC3-A09C-A7020DF5B8AC}" dt="2022-08-29T17:53:05.789" v="358" actId="20577"/>
          <ac:spMkLst>
            <pc:docMk/>
            <pc:sldMk cId="3955431224" sldId="390"/>
            <ac:spMk id="2" creationId="{34F06681-A6EE-7979-0F75-83807BE23772}"/>
          </ac:spMkLst>
        </pc:spChg>
      </pc:sldChg>
    </pc:docChg>
  </pc:docChgLst>
  <pc:docChgLst>
    <pc:chgData name="Shany-Jonathan Carle" userId="f3064aa4-0a6d-49b0-8370-fd088caafd1e" providerId="ADAL" clId="{8FE7755C-9F6C-479F-A2C8-AEB409D83561}"/>
    <pc:docChg chg="addSld delSld modSld">
      <pc:chgData name="Shany-Jonathan Carle" userId="f3064aa4-0a6d-49b0-8370-fd088caafd1e" providerId="ADAL" clId="{8FE7755C-9F6C-479F-A2C8-AEB409D83561}" dt="2020-11-09T16:54:51.179" v="7"/>
      <pc:docMkLst>
        <pc:docMk/>
      </pc:docMkLst>
      <pc:sldChg chg="new del">
        <pc:chgData name="Shany-Jonathan Carle" userId="f3064aa4-0a6d-49b0-8370-fd088caafd1e" providerId="ADAL" clId="{8FE7755C-9F6C-479F-A2C8-AEB409D83561}" dt="2020-11-09T16:52:41.183" v="2" actId="47"/>
        <pc:sldMkLst>
          <pc:docMk/>
          <pc:sldMk cId="4267020630" sldId="256"/>
        </pc:sldMkLst>
      </pc:sldChg>
      <pc:sldChg chg="add">
        <pc:chgData name="Shany-Jonathan Carle" userId="f3064aa4-0a6d-49b0-8370-fd088caafd1e" providerId="ADAL" clId="{8FE7755C-9F6C-479F-A2C8-AEB409D83561}" dt="2020-11-09T16:54:51.179" v="7"/>
        <pc:sldMkLst>
          <pc:docMk/>
          <pc:sldMk cId="3394737524" sldId="257"/>
        </pc:sldMkLst>
      </pc:sldChg>
      <pc:sldChg chg="add">
        <pc:chgData name="Shany-Jonathan Carle" userId="f3064aa4-0a6d-49b0-8370-fd088caafd1e" providerId="ADAL" clId="{8FE7755C-9F6C-479F-A2C8-AEB409D83561}" dt="2020-11-09T16:52:37.244" v="1"/>
        <pc:sldMkLst>
          <pc:docMk/>
          <pc:sldMk cId="3557878285" sldId="259"/>
        </pc:sldMkLst>
      </pc:sldChg>
      <pc:sldChg chg="add">
        <pc:chgData name="Shany-Jonathan Carle" userId="f3064aa4-0a6d-49b0-8370-fd088caafd1e" providerId="ADAL" clId="{8FE7755C-9F6C-479F-A2C8-AEB409D83561}" dt="2020-11-09T16:53:05.700" v="3"/>
        <pc:sldMkLst>
          <pc:docMk/>
          <pc:sldMk cId="1261039988" sldId="269"/>
        </pc:sldMkLst>
      </pc:sldChg>
      <pc:sldChg chg="add">
        <pc:chgData name="Shany-Jonathan Carle" userId="f3064aa4-0a6d-49b0-8370-fd088caafd1e" providerId="ADAL" clId="{8FE7755C-9F6C-479F-A2C8-AEB409D83561}" dt="2020-11-09T16:53:21.718" v="4"/>
        <pc:sldMkLst>
          <pc:docMk/>
          <pc:sldMk cId="1820007212" sldId="273"/>
        </pc:sldMkLst>
      </pc:sldChg>
      <pc:sldChg chg="add">
        <pc:chgData name="Shany-Jonathan Carle" userId="f3064aa4-0a6d-49b0-8370-fd088caafd1e" providerId="ADAL" clId="{8FE7755C-9F6C-479F-A2C8-AEB409D83561}" dt="2020-11-09T16:53:53.655" v="5"/>
        <pc:sldMkLst>
          <pc:docMk/>
          <pc:sldMk cId="856055324" sldId="278"/>
        </pc:sldMkLst>
      </pc:sldChg>
      <pc:sldChg chg="add">
        <pc:chgData name="Shany-Jonathan Carle" userId="f3064aa4-0a6d-49b0-8370-fd088caafd1e" providerId="ADAL" clId="{8FE7755C-9F6C-479F-A2C8-AEB409D83561}" dt="2020-11-09T16:53:53.655" v="5"/>
        <pc:sldMkLst>
          <pc:docMk/>
          <pc:sldMk cId="1833206933" sldId="280"/>
        </pc:sldMkLst>
      </pc:sldChg>
      <pc:sldChg chg="add">
        <pc:chgData name="Shany-Jonathan Carle" userId="f3064aa4-0a6d-49b0-8370-fd088caafd1e" providerId="ADAL" clId="{8FE7755C-9F6C-479F-A2C8-AEB409D83561}" dt="2020-11-09T16:54:13.209" v="6"/>
        <pc:sldMkLst>
          <pc:docMk/>
          <pc:sldMk cId="437502218" sldId="283"/>
        </pc:sldMkLst>
      </pc:sldChg>
    </pc:docChg>
  </pc:docChgLst>
  <pc:docChgLst>
    <pc:chgData name="Shany-Jonathan Carle" userId="f3064aa4-0a6d-49b0-8370-fd088caafd1e" providerId="ADAL" clId="{5B365B74-3979-49D6-A0D7-779AF49D365E}"/>
    <pc:docChg chg="modSld">
      <pc:chgData name="Shany-Jonathan Carle" userId="f3064aa4-0a6d-49b0-8370-fd088caafd1e" providerId="ADAL" clId="{5B365B74-3979-49D6-A0D7-779AF49D365E}" dt="2022-08-30T13:22:53.357" v="6" actId="20577"/>
      <pc:docMkLst>
        <pc:docMk/>
      </pc:docMkLst>
      <pc:sldChg chg="modSp mod">
        <pc:chgData name="Shany-Jonathan Carle" userId="f3064aa4-0a6d-49b0-8370-fd088caafd1e" providerId="ADAL" clId="{5B365B74-3979-49D6-A0D7-779AF49D365E}" dt="2022-08-30T13:22:53.357" v="6" actId="20577"/>
        <pc:sldMkLst>
          <pc:docMk/>
          <pc:sldMk cId="2592425410" sldId="288"/>
        </pc:sldMkLst>
        <pc:spChg chg="mod">
          <ac:chgData name="Shany-Jonathan Carle" userId="f3064aa4-0a6d-49b0-8370-fd088caafd1e" providerId="ADAL" clId="{5B365B74-3979-49D6-A0D7-779AF49D365E}" dt="2022-08-30T13:22:53.357" v="6" actId="20577"/>
          <ac:spMkLst>
            <pc:docMk/>
            <pc:sldMk cId="2592425410" sldId="288"/>
            <ac:spMk id="3" creationId="{DB42B72D-8310-4167-90E7-4446C67D9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687A3-C3C6-4C33-84F1-173173CEFF7E}" type="datetimeFigureOut">
              <a:rPr lang="en-CA" smtClean="0"/>
              <a:t>2022-08-29</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70C6A-E151-43C8-8A83-FF7681D41460}" type="slidenum">
              <a:rPr lang="en-CA" smtClean="0"/>
              <a:t>‹N°›</a:t>
            </a:fld>
            <a:endParaRPr lang="en-CA"/>
          </a:p>
        </p:txBody>
      </p:sp>
    </p:spTree>
    <p:extLst>
      <p:ext uri="{BB962C8B-B14F-4D97-AF65-F5344CB8AC3E}">
        <p14:creationId xmlns:p14="http://schemas.microsoft.com/office/powerpoint/2010/main" val="176434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56305-8F26-4C0B-A774-9B009DD03F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a:extLst>
              <a:ext uri="{FF2B5EF4-FFF2-40B4-BE49-F238E27FC236}">
                <a16:creationId xmlns:a16="http://schemas.microsoft.com/office/drawing/2014/main" id="{1366C588-945E-4207-86DB-AB6CA18F3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CA"/>
          </a:p>
        </p:txBody>
      </p:sp>
      <p:sp>
        <p:nvSpPr>
          <p:cNvPr id="4" name="Espace réservé de la date 3">
            <a:extLst>
              <a:ext uri="{FF2B5EF4-FFF2-40B4-BE49-F238E27FC236}">
                <a16:creationId xmlns:a16="http://schemas.microsoft.com/office/drawing/2014/main" id="{C72542ED-7D1D-4492-91FA-C1115D950F4F}"/>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5" name="Espace réservé du pied de page 4">
            <a:extLst>
              <a:ext uri="{FF2B5EF4-FFF2-40B4-BE49-F238E27FC236}">
                <a16:creationId xmlns:a16="http://schemas.microsoft.com/office/drawing/2014/main" id="{654B4693-4DD3-462D-A7BB-D4C4F6EE2883}"/>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CC4C8201-5C41-4F75-9BE3-F973DB35D9C2}"/>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241423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9EE99-EC81-4535-94AA-11BF6EBE1FD1}"/>
              </a:ext>
            </a:extLst>
          </p:cNvPr>
          <p:cNvSpPr>
            <a:spLocks noGrp="1"/>
          </p:cNvSpPr>
          <p:nvPr>
            <p:ph type="title"/>
          </p:nvPr>
        </p:nvSpPr>
        <p:spPr/>
        <p:txBody>
          <a:bodyPr/>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9CC19F54-3AA4-4FFA-B2A2-40E49BA42F3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6C7470B9-9AF7-4828-A894-94C8DE15C023}"/>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5" name="Espace réservé du pied de page 4">
            <a:extLst>
              <a:ext uri="{FF2B5EF4-FFF2-40B4-BE49-F238E27FC236}">
                <a16:creationId xmlns:a16="http://schemas.microsoft.com/office/drawing/2014/main" id="{2E267799-73C4-4196-9BA1-C3C91CCBBE8E}"/>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75E1EFE5-B0BD-4B7B-8046-4C628C8CCB05}"/>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193915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8F82808-ECB5-42AD-94CE-258435D2F178}"/>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96DB85F1-9BEB-43FE-9F5A-EA8BAF5B444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E4755078-1B64-4D6B-ACE5-CB27E3C7C2DA}"/>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5" name="Espace réservé du pied de page 4">
            <a:extLst>
              <a:ext uri="{FF2B5EF4-FFF2-40B4-BE49-F238E27FC236}">
                <a16:creationId xmlns:a16="http://schemas.microsoft.com/office/drawing/2014/main" id="{97474D11-5E35-47C7-AAAD-C700E5FD49D8}"/>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F21CEDC2-E128-4026-9FB2-8A0E53862E71}"/>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379630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4B1411-8B0D-445C-AE25-D1C748ACCFF6}"/>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3CEAA9E4-F3F9-4552-8B87-E8ED9000B3D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8F57C751-C3F0-4512-A88F-93B22E0E3499}"/>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5" name="Espace réservé du pied de page 4">
            <a:extLst>
              <a:ext uri="{FF2B5EF4-FFF2-40B4-BE49-F238E27FC236}">
                <a16:creationId xmlns:a16="http://schemas.microsoft.com/office/drawing/2014/main" id="{F963D352-18C0-47E9-AA22-9B123E08C28A}"/>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D24FD178-3D89-4716-84B6-93A1A3A3494F}"/>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343496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45719-8917-4C78-9D4C-D3D14A3C482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a:extLst>
              <a:ext uri="{FF2B5EF4-FFF2-40B4-BE49-F238E27FC236}">
                <a16:creationId xmlns:a16="http://schemas.microsoft.com/office/drawing/2014/main" id="{EB3515E3-4D3D-461B-931C-A33463385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99B381D-C526-4D90-95DB-9287C335BEC0}"/>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5" name="Espace réservé du pied de page 4">
            <a:extLst>
              <a:ext uri="{FF2B5EF4-FFF2-40B4-BE49-F238E27FC236}">
                <a16:creationId xmlns:a16="http://schemas.microsoft.com/office/drawing/2014/main" id="{1344080A-A35C-4D66-8DD0-9CFE5471FE13}"/>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EE4B0B13-BB89-4641-94A9-7E6D9DF5D6A2}"/>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334641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CC254-D7B3-4200-BA3D-8DB04022D0D2}"/>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6CAF8F97-E387-4714-AA5D-7FA310DBB19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a:extLst>
              <a:ext uri="{FF2B5EF4-FFF2-40B4-BE49-F238E27FC236}">
                <a16:creationId xmlns:a16="http://schemas.microsoft.com/office/drawing/2014/main" id="{3E3984E9-DB75-4AE4-AEEF-1F32EF6C1CF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a:extLst>
              <a:ext uri="{FF2B5EF4-FFF2-40B4-BE49-F238E27FC236}">
                <a16:creationId xmlns:a16="http://schemas.microsoft.com/office/drawing/2014/main" id="{5E8BEF62-F9FA-4EB3-90F4-37BDEDB07149}"/>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6" name="Espace réservé du pied de page 5">
            <a:extLst>
              <a:ext uri="{FF2B5EF4-FFF2-40B4-BE49-F238E27FC236}">
                <a16:creationId xmlns:a16="http://schemas.microsoft.com/office/drawing/2014/main" id="{24F5FDBF-800E-418A-9BBB-E0220025C847}"/>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4A7D5287-2B1F-4F47-90F1-94837E6BC19D}"/>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300902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29F9F-5447-4D45-B801-AA64CFF063B7}"/>
              </a:ext>
            </a:extLst>
          </p:cNvPr>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D1F8DF2B-F1CF-408A-8776-BE88FBE8F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CCCB8E9-B4B8-429B-8076-59961503071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a:extLst>
              <a:ext uri="{FF2B5EF4-FFF2-40B4-BE49-F238E27FC236}">
                <a16:creationId xmlns:a16="http://schemas.microsoft.com/office/drawing/2014/main" id="{BE15EBF3-3875-44F2-A02A-EEFE6E409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9BDC8CE-BEF2-4DC1-9DCE-D40843AC4CE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a:extLst>
              <a:ext uri="{FF2B5EF4-FFF2-40B4-BE49-F238E27FC236}">
                <a16:creationId xmlns:a16="http://schemas.microsoft.com/office/drawing/2014/main" id="{B0BFF8F1-CBBA-4422-82E0-2292FFBA171D}"/>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8" name="Espace réservé du pied de page 7">
            <a:extLst>
              <a:ext uri="{FF2B5EF4-FFF2-40B4-BE49-F238E27FC236}">
                <a16:creationId xmlns:a16="http://schemas.microsoft.com/office/drawing/2014/main" id="{19B8AC9D-E0EC-486D-9BF4-49DE790620CE}"/>
              </a:ext>
            </a:extLst>
          </p:cNvPr>
          <p:cNvSpPr>
            <a:spLocks noGrp="1"/>
          </p:cNvSpPr>
          <p:nvPr>
            <p:ph type="ftr" sz="quarter" idx="11"/>
          </p:nvPr>
        </p:nvSpPr>
        <p:spPr/>
        <p:txBody>
          <a:bodyPr/>
          <a:lstStyle/>
          <a:p>
            <a:endParaRPr lang="en-CA"/>
          </a:p>
        </p:txBody>
      </p:sp>
      <p:sp>
        <p:nvSpPr>
          <p:cNvPr id="9" name="Espace réservé du numéro de diapositive 8">
            <a:extLst>
              <a:ext uri="{FF2B5EF4-FFF2-40B4-BE49-F238E27FC236}">
                <a16:creationId xmlns:a16="http://schemas.microsoft.com/office/drawing/2014/main" id="{4DE8F64F-9055-4773-8F45-FFB132226EC1}"/>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163022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5DD70-EE33-4F9A-80B1-188F375B3317}"/>
              </a:ext>
            </a:extLst>
          </p:cNvPr>
          <p:cNvSpPr>
            <a:spLocks noGrp="1"/>
          </p:cNvSpPr>
          <p:nvPr>
            <p:ph type="title"/>
          </p:nvPr>
        </p:nvSpPr>
        <p:spPr/>
        <p:txBody>
          <a:bodyPr/>
          <a:lstStyle/>
          <a:p>
            <a:r>
              <a:rPr lang="fr-FR"/>
              <a:t>Modifiez le style du titre</a:t>
            </a:r>
            <a:endParaRPr lang="en-CA"/>
          </a:p>
        </p:txBody>
      </p:sp>
      <p:sp>
        <p:nvSpPr>
          <p:cNvPr id="3" name="Espace réservé de la date 2">
            <a:extLst>
              <a:ext uri="{FF2B5EF4-FFF2-40B4-BE49-F238E27FC236}">
                <a16:creationId xmlns:a16="http://schemas.microsoft.com/office/drawing/2014/main" id="{70B1A70A-2E4A-4206-93EF-0685E029F026}"/>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4" name="Espace réservé du pied de page 3">
            <a:extLst>
              <a:ext uri="{FF2B5EF4-FFF2-40B4-BE49-F238E27FC236}">
                <a16:creationId xmlns:a16="http://schemas.microsoft.com/office/drawing/2014/main" id="{A0A99055-3E72-4DF1-8B00-55E8CF7B0BA9}"/>
              </a:ext>
            </a:extLst>
          </p:cNvPr>
          <p:cNvSpPr>
            <a:spLocks noGrp="1"/>
          </p:cNvSpPr>
          <p:nvPr>
            <p:ph type="ftr" sz="quarter" idx="11"/>
          </p:nvPr>
        </p:nvSpPr>
        <p:spPr/>
        <p:txBody>
          <a:bodyPr/>
          <a:lstStyle/>
          <a:p>
            <a:endParaRPr lang="en-CA"/>
          </a:p>
        </p:txBody>
      </p:sp>
      <p:sp>
        <p:nvSpPr>
          <p:cNvPr id="5" name="Espace réservé du numéro de diapositive 4">
            <a:extLst>
              <a:ext uri="{FF2B5EF4-FFF2-40B4-BE49-F238E27FC236}">
                <a16:creationId xmlns:a16="http://schemas.microsoft.com/office/drawing/2014/main" id="{DFE4E069-7C90-4CFB-89EF-8B96CBA2E3A4}"/>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303405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9F93EE3-EF6D-4840-87FB-DEC65E9CB41F}"/>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3" name="Espace réservé du pied de page 2">
            <a:extLst>
              <a:ext uri="{FF2B5EF4-FFF2-40B4-BE49-F238E27FC236}">
                <a16:creationId xmlns:a16="http://schemas.microsoft.com/office/drawing/2014/main" id="{9AA09BF8-2DBA-4165-9D80-BA6969ED5703}"/>
              </a:ext>
            </a:extLst>
          </p:cNvPr>
          <p:cNvSpPr>
            <a:spLocks noGrp="1"/>
          </p:cNvSpPr>
          <p:nvPr>
            <p:ph type="ftr" sz="quarter" idx="11"/>
          </p:nvPr>
        </p:nvSpPr>
        <p:spPr/>
        <p:txBody>
          <a:bodyPr/>
          <a:lstStyle/>
          <a:p>
            <a:endParaRPr lang="en-CA"/>
          </a:p>
        </p:txBody>
      </p:sp>
      <p:sp>
        <p:nvSpPr>
          <p:cNvPr id="4" name="Espace réservé du numéro de diapositive 3">
            <a:extLst>
              <a:ext uri="{FF2B5EF4-FFF2-40B4-BE49-F238E27FC236}">
                <a16:creationId xmlns:a16="http://schemas.microsoft.com/office/drawing/2014/main" id="{D15BBB34-EFBC-431C-8AAA-8613F3461CCA}"/>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174698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855E-675A-4518-9122-5E30F57D76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a:extLst>
              <a:ext uri="{FF2B5EF4-FFF2-40B4-BE49-F238E27FC236}">
                <a16:creationId xmlns:a16="http://schemas.microsoft.com/office/drawing/2014/main" id="{5CB21787-7D09-4FE1-A1A1-EA9E7618E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a:extLst>
              <a:ext uri="{FF2B5EF4-FFF2-40B4-BE49-F238E27FC236}">
                <a16:creationId xmlns:a16="http://schemas.microsoft.com/office/drawing/2014/main" id="{341043AA-56B6-4EBD-B7F4-B7738A395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B57573-D04F-4916-8E10-4D0F75E52638}"/>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6" name="Espace réservé du pied de page 5">
            <a:extLst>
              <a:ext uri="{FF2B5EF4-FFF2-40B4-BE49-F238E27FC236}">
                <a16:creationId xmlns:a16="http://schemas.microsoft.com/office/drawing/2014/main" id="{DB10D924-8B2D-4D0E-A46A-826F70D6A1E6}"/>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19E0D5C4-2DE5-4F7E-AAE4-47FE69111B66}"/>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61075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3022E3-39EB-48AB-BF30-121118E656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a:extLst>
              <a:ext uri="{FF2B5EF4-FFF2-40B4-BE49-F238E27FC236}">
                <a16:creationId xmlns:a16="http://schemas.microsoft.com/office/drawing/2014/main" id="{B912B395-AF8C-4E5E-849C-AE426D31A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a:extLst>
              <a:ext uri="{FF2B5EF4-FFF2-40B4-BE49-F238E27FC236}">
                <a16:creationId xmlns:a16="http://schemas.microsoft.com/office/drawing/2014/main" id="{842F2A44-9E07-49E7-B471-BA0EC11CF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9F53F87-CA33-4ADD-8672-059B6ABE223D}"/>
              </a:ext>
            </a:extLst>
          </p:cNvPr>
          <p:cNvSpPr>
            <a:spLocks noGrp="1"/>
          </p:cNvSpPr>
          <p:nvPr>
            <p:ph type="dt" sz="half" idx="10"/>
          </p:nvPr>
        </p:nvSpPr>
        <p:spPr/>
        <p:txBody>
          <a:bodyPr/>
          <a:lstStyle/>
          <a:p>
            <a:fld id="{8DAF3404-44F0-473C-91A9-529CB74B9BFE}" type="datetimeFigureOut">
              <a:rPr lang="en-CA" smtClean="0"/>
              <a:t>2022-08-29</a:t>
            </a:fld>
            <a:endParaRPr lang="en-CA"/>
          </a:p>
        </p:txBody>
      </p:sp>
      <p:sp>
        <p:nvSpPr>
          <p:cNvPr id="6" name="Espace réservé du pied de page 5">
            <a:extLst>
              <a:ext uri="{FF2B5EF4-FFF2-40B4-BE49-F238E27FC236}">
                <a16:creationId xmlns:a16="http://schemas.microsoft.com/office/drawing/2014/main" id="{C179891D-8B63-493B-90A7-9C919C4E282F}"/>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368EDE47-05A0-40A5-B574-B409256495AE}"/>
              </a:ext>
            </a:extLst>
          </p:cNvPr>
          <p:cNvSpPr>
            <a:spLocks noGrp="1"/>
          </p:cNvSpPr>
          <p:nvPr>
            <p:ph type="sldNum" sz="quarter" idx="12"/>
          </p:nvPr>
        </p:nvSpPr>
        <p:spPr/>
        <p:txBody>
          <a:bodyPr/>
          <a:lstStyle/>
          <a:p>
            <a:fld id="{A994D465-2F8E-4E32-BAD6-886DDC06BC7D}" type="slidenum">
              <a:rPr lang="en-CA" smtClean="0"/>
              <a:t>‹N°›</a:t>
            </a:fld>
            <a:endParaRPr lang="en-CA"/>
          </a:p>
        </p:txBody>
      </p:sp>
    </p:spTree>
    <p:extLst>
      <p:ext uri="{BB962C8B-B14F-4D97-AF65-F5344CB8AC3E}">
        <p14:creationId xmlns:p14="http://schemas.microsoft.com/office/powerpoint/2010/main" val="120897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F8DD301-69F1-4FAE-9DBD-F15DE3B69D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22D36C59-8207-44DF-8AF0-EEBBA1A0B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D533496C-F9A3-4833-BDED-10E54895C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F3404-44F0-473C-91A9-529CB74B9BFE}" type="datetimeFigureOut">
              <a:rPr lang="en-CA" smtClean="0"/>
              <a:t>2022-08-29</a:t>
            </a:fld>
            <a:endParaRPr lang="en-CA"/>
          </a:p>
        </p:txBody>
      </p:sp>
      <p:sp>
        <p:nvSpPr>
          <p:cNvPr id="5" name="Espace réservé du pied de page 4">
            <a:extLst>
              <a:ext uri="{FF2B5EF4-FFF2-40B4-BE49-F238E27FC236}">
                <a16:creationId xmlns:a16="http://schemas.microsoft.com/office/drawing/2014/main" id="{855477D4-58D9-47B6-B2D7-26F1CFBAE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a:extLst>
              <a:ext uri="{FF2B5EF4-FFF2-40B4-BE49-F238E27FC236}">
                <a16:creationId xmlns:a16="http://schemas.microsoft.com/office/drawing/2014/main" id="{A38C3E46-7FD7-49F0-A802-E3E0DA19B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4D465-2F8E-4E32-BAD6-886DDC06BC7D}" type="slidenum">
              <a:rPr lang="en-CA" smtClean="0"/>
              <a:t>‹N°›</a:t>
            </a:fld>
            <a:endParaRPr lang="en-CA"/>
          </a:p>
        </p:txBody>
      </p:sp>
    </p:spTree>
    <p:extLst>
      <p:ext uri="{BB962C8B-B14F-4D97-AF65-F5344CB8AC3E}">
        <p14:creationId xmlns:p14="http://schemas.microsoft.com/office/powerpoint/2010/main" val="13279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tcomposer.org/downlo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toto@gmail.com" TargetMode="External"/><Relationship Id="rId2" Type="http://schemas.openxmlformats.org/officeDocument/2006/relationships/hyperlink" Target="mailto:moncourriel@gmail.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christianelagace.com/laravel/laravel-retrouver-les-enregistrements-correspondant-a-une-condition-where-ou-orwhere-suivi-de-ge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laravel.com/docs/8.x/validation"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21727-CD67-447E-0510-46436B2E0553}"/>
              </a:ext>
            </a:extLst>
          </p:cNvPr>
          <p:cNvSpPr>
            <a:spLocks noGrp="1"/>
          </p:cNvSpPr>
          <p:nvPr>
            <p:ph type="ctrTitle"/>
          </p:nvPr>
        </p:nvSpPr>
        <p:spPr/>
        <p:txBody>
          <a:bodyPr>
            <a:normAutofit fontScale="90000"/>
          </a:bodyPr>
          <a:lstStyle/>
          <a:p>
            <a:r>
              <a:rPr lang="fr-CA" sz="13800" dirty="0">
                <a:solidFill>
                  <a:schemeClr val="bg1"/>
                </a:solidFill>
              </a:rPr>
              <a:t>1- installation</a:t>
            </a:r>
            <a:endParaRPr lang="en-CA" sz="13800" dirty="0">
              <a:solidFill>
                <a:schemeClr val="bg1"/>
              </a:solidFill>
            </a:endParaRPr>
          </a:p>
        </p:txBody>
      </p:sp>
    </p:spTree>
    <p:extLst>
      <p:ext uri="{BB962C8B-B14F-4D97-AF65-F5344CB8AC3E}">
        <p14:creationId xmlns:p14="http://schemas.microsoft.com/office/powerpoint/2010/main" val="54191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453A63-C3BF-4E45-9E30-28E730086F31}"/>
              </a:ext>
            </a:extLst>
          </p:cNvPr>
          <p:cNvSpPr>
            <a:spLocks noGrp="1"/>
          </p:cNvSpPr>
          <p:nvPr>
            <p:ph type="title"/>
          </p:nvPr>
        </p:nvSpPr>
        <p:spPr/>
        <p:txBody>
          <a:bodyPr/>
          <a:lstStyle/>
          <a:p>
            <a:r>
              <a:rPr lang="fr-CA">
                <a:cs typeface="Calibri Light"/>
              </a:rPr>
              <a:t>Les routes</a:t>
            </a:r>
            <a:endParaRPr lang="fr-CA"/>
          </a:p>
        </p:txBody>
      </p:sp>
      <p:sp>
        <p:nvSpPr>
          <p:cNvPr id="3" name="Espace réservé du contenu 2">
            <a:extLst>
              <a:ext uri="{FF2B5EF4-FFF2-40B4-BE49-F238E27FC236}">
                <a16:creationId xmlns:a16="http://schemas.microsoft.com/office/drawing/2014/main" id="{227C27DF-F475-4F98-9A24-D66077D00E7B}"/>
              </a:ext>
            </a:extLst>
          </p:cNvPr>
          <p:cNvSpPr>
            <a:spLocks noGrp="1"/>
          </p:cNvSpPr>
          <p:nvPr>
            <p:ph idx="1"/>
          </p:nvPr>
        </p:nvSpPr>
        <p:spPr/>
        <p:txBody>
          <a:bodyPr vert="horz" lIns="91440" tIns="45720" rIns="91440" bIns="45720" rtlCol="0" anchor="t">
            <a:normAutofit/>
          </a:bodyPr>
          <a:lstStyle/>
          <a:p>
            <a:r>
              <a:rPr lang="fr-CA">
                <a:cs typeface="Calibri"/>
              </a:rPr>
              <a:t>TOUT PART DES ROUTES</a:t>
            </a:r>
          </a:p>
          <a:p>
            <a:endParaRPr lang="fr-CA">
              <a:cs typeface="Calibri"/>
            </a:endParaRPr>
          </a:p>
          <a:p>
            <a:pPr algn="just"/>
            <a:r>
              <a:rPr lang="fr-CA">
                <a:ea typeface="+mn-lt"/>
                <a:cs typeface="+mn-lt"/>
              </a:rPr>
              <a:t>Lorsqu'on affiche une page Web Laravel dans le navigateur, l'URL ne se terminera pas par le nom d'un fichier .html ni .php. </a:t>
            </a:r>
          </a:p>
          <a:p>
            <a:pPr algn="just"/>
            <a:endParaRPr lang="fr-CA">
              <a:ea typeface="+mn-lt"/>
              <a:cs typeface="+mn-lt"/>
            </a:endParaRPr>
          </a:p>
          <a:p>
            <a:pPr algn="just"/>
            <a:r>
              <a:rPr lang="fr-CA">
                <a:ea typeface="+mn-lt"/>
                <a:cs typeface="+mn-lt"/>
              </a:rPr>
              <a:t>Plutôt, il s'agira d'une suite de mots ressemblant à des dossiers et sous-dossiers, comme par exemple: </a:t>
            </a:r>
          </a:p>
          <a:p>
            <a:pPr algn="just"/>
            <a:endParaRPr lang="fr-CA">
              <a:ea typeface="+mn-lt"/>
              <a:cs typeface="+mn-lt"/>
            </a:endParaRPr>
          </a:p>
          <a:p>
            <a:pPr marL="0" indent="0" algn="just">
              <a:buNone/>
            </a:pPr>
            <a:r>
              <a:rPr lang="fr-CA">
                <a:ea typeface="+mn-lt"/>
                <a:cs typeface="+mn-lt"/>
              </a:rPr>
              <a:t> http://mondomaine.com/produits/creation. </a:t>
            </a:r>
            <a:endParaRPr lang="fr-CA">
              <a:cs typeface="Calibri"/>
            </a:endParaRPr>
          </a:p>
        </p:txBody>
      </p:sp>
    </p:spTree>
    <p:extLst>
      <p:ext uri="{BB962C8B-B14F-4D97-AF65-F5344CB8AC3E}">
        <p14:creationId xmlns:p14="http://schemas.microsoft.com/office/powerpoint/2010/main" val="19929118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E37AC-0D33-4B2C-BF19-A94A08C432FF}"/>
              </a:ext>
            </a:extLst>
          </p:cNvPr>
          <p:cNvSpPr>
            <a:spLocks noGrp="1"/>
          </p:cNvSpPr>
          <p:nvPr>
            <p:ph type="title"/>
          </p:nvPr>
        </p:nvSpPr>
        <p:spPr/>
        <p:txBody>
          <a:bodyPr/>
          <a:lstStyle/>
          <a:p>
            <a:r>
              <a:rPr lang="fr-CA" dirty="0"/>
              <a:t>Changer le nom du modèle</a:t>
            </a:r>
            <a:endParaRPr lang="en-CA" dirty="0"/>
          </a:p>
        </p:txBody>
      </p:sp>
      <p:sp>
        <p:nvSpPr>
          <p:cNvPr id="3" name="Espace réservé du contenu 2">
            <a:extLst>
              <a:ext uri="{FF2B5EF4-FFF2-40B4-BE49-F238E27FC236}">
                <a16:creationId xmlns:a16="http://schemas.microsoft.com/office/drawing/2014/main" id="{FE838D61-4D5C-4C20-A38B-3B0BA0FBD977}"/>
              </a:ext>
            </a:extLst>
          </p:cNvPr>
          <p:cNvSpPr>
            <a:spLocks noGrp="1"/>
          </p:cNvSpPr>
          <p:nvPr>
            <p:ph idx="1"/>
          </p:nvPr>
        </p:nvSpPr>
        <p:spPr/>
        <p:txBody>
          <a:bodyPr/>
          <a:lstStyle/>
          <a:p>
            <a:r>
              <a:rPr lang="fr-CA" dirty="0"/>
              <a:t>Dans le fichier config\</a:t>
            </a:r>
            <a:r>
              <a:rPr lang="fr-CA" dirty="0" err="1"/>
              <a:t>auth.php</a:t>
            </a:r>
            <a:endParaRPr lang="en-CA" dirty="0"/>
          </a:p>
        </p:txBody>
      </p:sp>
      <p:sp>
        <p:nvSpPr>
          <p:cNvPr id="5" name="ZoneTexte 4">
            <a:extLst>
              <a:ext uri="{FF2B5EF4-FFF2-40B4-BE49-F238E27FC236}">
                <a16:creationId xmlns:a16="http://schemas.microsoft.com/office/drawing/2014/main" id="{57C36B9D-F643-4275-A1E2-5CACDDEF34C9}"/>
              </a:ext>
            </a:extLst>
          </p:cNvPr>
          <p:cNvSpPr txBox="1"/>
          <p:nvPr/>
        </p:nvSpPr>
        <p:spPr>
          <a:xfrm>
            <a:off x="1042332" y="2780436"/>
            <a:ext cx="6094602" cy="1754326"/>
          </a:xfrm>
          <a:prstGeom prst="rect">
            <a:avLst/>
          </a:prstGeom>
          <a:noFill/>
        </p:spPr>
        <p:txBody>
          <a:bodyPr wrap="square">
            <a:spAutoFit/>
          </a:bodyPr>
          <a:lstStyle/>
          <a:p>
            <a:pPr algn="l"/>
            <a:r>
              <a:rPr lang="en-US" b="0" i="0" dirty="0">
                <a:solidFill>
                  <a:srgbClr val="666666"/>
                </a:solidFill>
                <a:effectLst/>
                <a:latin typeface="Consolas" panose="020B0609020204030204" pitchFamily="49" charset="0"/>
              </a:rPr>
              <a:t>'providers' =&gt; [</a:t>
            </a:r>
          </a:p>
          <a:p>
            <a:pPr algn="l"/>
            <a:r>
              <a:rPr lang="en-US" b="0" i="0" dirty="0">
                <a:solidFill>
                  <a:srgbClr val="666666"/>
                </a:solidFill>
                <a:effectLst/>
                <a:latin typeface="Consolas" panose="020B0609020204030204" pitchFamily="49" charset="0"/>
              </a:rPr>
              <a:t>    'users' =&gt; [</a:t>
            </a:r>
          </a:p>
          <a:p>
            <a:pPr algn="l"/>
            <a:r>
              <a:rPr lang="en-US" b="0" i="0" dirty="0">
                <a:solidFill>
                  <a:srgbClr val="666666"/>
                </a:solidFill>
                <a:effectLst/>
                <a:latin typeface="Consolas" panose="020B0609020204030204" pitchFamily="49" charset="0"/>
              </a:rPr>
              <a:t>        'driver' =&gt; 'eloquent',</a:t>
            </a:r>
          </a:p>
          <a:p>
            <a:pPr algn="l"/>
            <a:r>
              <a:rPr lang="en-US" b="0" i="0" dirty="0">
                <a:solidFill>
                  <a:srgbClr val="666666"/>
                </a:solidFill>
                <a:effectLst/>
                <a:latin typeface="Consolas" panose="020B0609020204030204" pitchFamily="49" charset="0"/>
              </a:rPr>
              <a:t>        </a:t>
            </a:r>
            <a:r>
              <a:rPr lang="en-US" b="0" i="0" dirty="0">
                <a:solidFill>
                  <a:srgbClr val="000000"/>
                </a:solidFill>
                <a:effectLst/>
                <a:latin typeface="Consolas" panose="020B0609020204030204" pitchFamily="49" charset="0"/>
              </a:rPr>
              <a:t>'model' =&gt; App\Models\</a:t>
            </a:r>
            <a:r>
              <a:rPr lang="en-US" b="0" i="0" dirty="0" err="1">
                <a:solidFill>
                  <a:srgbClr val="000000"/>
                </a:solidFill>
                <a:effectLst/>
                <a:latin typeface="Consolas" panose="020B0609020204030204" pitchFamily="49" charset="0"/>
              </a:rPr>
              <a:t>Usager</a:t>
            </a:r>
            <a:r>
              <a:rPr lang="en-US" b="0" i="0" dirty="0">
                <a:solidFill>
                  <a:srgbClr val="000000"/>
                </a:solidFill>
                <a:effectLst/>
                <a:latin typeface="Consolas" panose="020B0609020204030204" pitchFamily="49" charset="0"/>
              </a:rPr>
              <a:t>::class,</a:t>
            </a:r>
            <a:endParaRPr lang="en-US" b="0" i="0" dirty="0">
              <a:solidFill>
                <a:srgbClr val="666666"/>
              </a:solidFill>
              <a:effectLst/>
              <a:latin typeface="Consolas" panose="020B0609020204030204" pitchFamily="49" charset="0"/>
            </a:endParaRPr>
          </a:p>
          <a:p>
            <a:pPr algn="l"/>
            <a:r>
              <a:rPr lang="en-US" b="0" i="0" dirty="0">
                <a:solidFill>
                  <a:srgbClr val="666666"/>
                </a:solidFill>
                <a:effectLst/>
                <a:latin typeface="Consolas" panose="020B0609020204030204" pitchFamily="49" charset="0"/>
              </a:rPr>
              <a:t>    ],</a:t>
            </a:r>
            <a:br>
              <a:rPr lang="en-US" b="0" i="0" dirty="0">
                <a:solidFill>
                  <a:srgbClr val="666666"/>
                </a:solidFill>
                <a:effectLst/>
                <a:latin typeface="Consolas" panose="020B0609020204030204" pitchFamily="49" charset="0"/>
              </a:rPr>
            </a:br>
            <a:r>
              <a:rPr lang="en-US" b="0" i="0" dirty="0">
                <a:solidFill>
                  <a:srgbClr val="666666"/>
                </a:solidFill>
                <a:effectLst/>
                <a:latin typeface="Consolas" panose="020B0609020204030204" pitchFamily="49" charset="0"/>
              </a:rPr>
              <a:t>],</a:t>
            </a:r>
          </a:p>
        </p:txBody>
      </p:sp>
      <p:sp>
        <p:nvSpPr>
          <p:cNvPr id="4" name="Étoile : 5 branches 3">
            <a:extLst>
              <a:ext uri="{FF2B5EF4-FFF2-40B4-BE49-F238E27FC236}">
                <a16:creationId xmlns:a16="http://schemas.microsoft.com/office/drawing/2014/main" id="{BC3F8B3F-99A6-4243-906B-6BDC861D0308}"/>
              </a:ext>
            </a:extLst>
          </p:cNvPr>
          <p:cNvSpPr/>
          <p:nvPr/>
        </p:nvSpPr>
        <p:spPr>
          <a:xfrm>
            <a:off x="7843706" y="1459684"/>
            <a:ext cx="3510094" cy="32045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FAIRE!!!!!</a:t>
            </a:r>
            <a:endParaRPr lang="en-CA" dirty="0"/>
          </a:p>
        </p:txBody>
      </p:sp>
    </p:spTree>
    <p:extLst>
      <p:ext uri="{BB962C8B-B14F-4D97-AF65-F5344CB8AC3E}">
        <p14:creationId xmlns:p14="http://schemas.microsoft.com/office/powerpoint/2010/main" val="29821211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704C56-C5EC-4138-AF3B-D1C5FFDEA7EF}"/>
              </a:ext>
            </a:extLst>
          </p:cNvPr>
          <p:cNvSpPr>
            <a:spLocks noGrp="1"/>
          </p:cNvSpPr>
          <p:nvPr>
            <p:ph type="title"/>
          </p:nvPr>
        </p:nvSpPr>
        <p:spPr/>
        <p:txBody>
          <a:bodyPr/>
          <a:lstStyle/>
          <a:p>
            <a:r>
              <a:rPr lang="fr-CA" dirty="0" err="1"/>
              <a:t>Seeds</a:t>
            </a:r>
            <a:endParaRPr lang="en-CA" dirty="0"/>
          </a:p>
        </p:txBody>
      </p:sp>
      <p:sp>
        <p:nvSpPr>
          <p:cNvPr id="5" name="ZoneTexte 4">
            <a:extLst>
              <a:ext uri="{FF2B5EF4-FFF2-40B4-BE49-F238E27FC236}">
                <a16:creationId xmlns:a16="http://schemas.microsoft.com/office/drawing/2014/main" id="{FA5DD332-57C9-403A-B0FC-1DDB49B4108C}"/>
              </a:ext>
            </a:extLst>
          </p:cNvPr>
          <p:cNvSpPr txBox="1"/>
          <p:nvPr/>
        </p:nvSpPr>
        <p:spPr>
          <a:xfrm>
            <a:off x="838200" y="3636934"/>
            <a:ext cx="9102754" cy="2031325"/>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DB::table('</a:t>
            </a:r>
            <a:r>
              <a:rPr lang="en-CA" b="0" i="0" dirty="0" err="1">
                <a:solidFill>
                  <a:srgbClr val="666666"/>
                </a:solidFill>
                <a:effectLst/>
                <a:latin typeface="Consolas" panose="020B0609020204030204" pitchFamily="49" charset="0"/>
              </a:rPr>
              <a:t>usagers</a:t>
            </a:r>
            <a:r>
              <a:rPr lang="en-CA" b="0" i="0" dirty="0">
                <a:solidFill>
                  <a:srgbClr val="666666"/>
                </a:solidFill>
                <a:effectLst/>
                <a:latin typeface="Consolas" panose="020B0609020204030204" pitchFamily="49" charset="0"/>
              </a:rPr>
              <a:t>')-&gt;insert([</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motdepasse</a:t>
            </a:r>
            <a:r>
              <a:rPr lang="en-CA" b="0" i="0" dirty="0">
                <a:solidFill>
                  <a:srgbClr val="666666"/>
                </a:solidFill>
                <a:effectLst/>
                <a:latin typeface="Consolas" panose="020B0609020204030204" pitchFamily="49" charset="0"/>
              </a:rPr>
              <a:t>' =&gt; Hash::make($</a:t>
            </a:r>
            <a:r>
              <a:rPr lang="en-CA" b="0" i="0" dirty="0" err="1">
                <a:solidFill>
                  <a:srgbClr val="666666"/>
                </a:solidFill>
                <a:effectLst/>
                <a:latin typeface="Consolas" panose="020B0609020204030204" pitchFamily="49" charset="0"/>
              </a:rPr>
              <a:t>motDePasseEnClair</a:t>
            </a:r>
            <a:r>
              <a:rPr lang="en-CA" b="0" i="0" dirty="0">
                <a:solidFill>
                  <a:srgbClr val="666666"/>
                </a:solidFill>
                <a:effectLst/>
                <a:latin typeface="Consolas" panose="020B0609020204030204" pitchFamily="49" charset="0"/>
              </a:rPr>
              <a:t>'),</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F0FBCF27-FE4A-48AC-BC54-1D8DFFB24376}"/>
              </a:ext>
            </a:extLst>
          </p:cNvPr>
          <p:cNvSpPr txBox="1"/>
          <p:nvPr/>
        </p:nvSpPr>
        <p:spPr>
          <a:xfrm>
            <a:off x="964734" y="2097248"/>
            <a:ext cx="1754839" cy="369332"/>
          </a:xfrm>
          <a:prstGeom prst="rect">
            <a:avLst/>
          </a:prstGeom>
          <a:noFill/>
        </p:spPr>
        <p:txBody>
          <a:bodyPr wrap="none" rtlCol="0">
            <a:spAutoFit/>
          </a:bodyPr>
          <a:lstStyle/>
          <a:p>
            <a:r>
              <a:rPr lang="fr-CA" dirty="0"/>
              <a:t>Créez un usager!</a:t>
            </a:r>
            <a:endParaRPr lang="en-CA" dirty="0"/>
          </a:p>
        </p:txBody>
      </p:sp>
    </p:spTree>
    <p:extLst>
      <p:ext uri="{BB962C8B-B14F-4D97-AF65-F5344CB8AC3E}">
        <p14:creationId xmlns:p14="http://schemas.microsoft.com/office/powerpoint/2010/main" val="26632986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C7F12-C768-40C9-9CAC-2550D0145D8D}"/>
              </a:ext>
            </a:extLst>
          </p:cNvPr>
          <p:cNvSpPr>
            <a:spLocks noGrp="1"/>
          </p:cNvSpPr>
          <p:nvPr>
            <p:ph type="title"/>
          </p:nvPr>
        </p:nvSpPr>
        <p:spPr/>
        <p:txBody>
          <a:bodyPr/>
          <a:lstStyle/>
          <a:p>
            <a:r>
              <a:rPr lang="fr-CA" dirty="0"/>
              <a:t>Authentification</a:t>
            </a:r>
            <a:endParaRPr lang="en-CA" dirty="0"/>
          </a:p>
        </p:txBody>
      </p:sp>
      <p:sp>
        <p:nvSpPr>
          <p:cNvPr id="3" name="Espace réservé du contenu 2">
            <a:extLst>
              <a:ext uri="{FF2B5EF4-FFF2-40B4-BE49-F238E27FC236}">
                <a16:creationId xmlns:a16="http://schemas.microsoft.com/office/drawing/2014/main" id="{3C67E8A2-50B2-4B4F-8489-E9AA4DE86404}"/>
              </a:ext>
            </a:extLst>
          </p:cNvPr>
          <p:cNvSpPr>
            <a:spLocks noGrp="1"/>
          </p:cNvSpPr>
          <p:nvPr>
            <p:ph idx="1"/>
          </p:nvPr>
        </p:nvSpPr>
        <p:spPr>
          <a:xfrm>
            <a:off x="838200" y="1468073"/>
            <a:ext cx="10515600" cy="4708890"/>
          </a:xfrm>
        </p:spPr>
        <p:txBody>
          <a:bodyPr/>
          <a:lstStyle/>
          <a:p>
            <a:pPr marL="0" indent="0" algn="l">
              <a:buNone/>
            </a:pPr>
            <a:r>
              <a:rPr lang="fr-FR" b="0" i="0" dirty="0">
                <a:solidFill>
                  <a:srgbClr val="212529"/>
                </a:solidFill>
                <a:effectLst/>
                <a:latin typeface="-apple-system"/>
              </a:rPr>
              <a:t>Ce système aura besoin minimalement de trois routes :</a:t>
            </a:r>
          </a:p>
          <a:p>
            <a:pPr algn="l">
              <a:buFont typeface="Arial" panose="020B0604020202020204" pitchFamily="34" charset="0"/>
              <a:buChar char="•"/>
            </a:pPr>
            <a:r>
              <a:rPr lang="fr-FR" b="0" i="0" dirty="0">
                <a:solidFill>
                  <a:srgbClr val="212529"/>
                </a:solidFill>
                <a:effectLst/>
                <a:latin typeface="-apple-system"/>
              </a:rPr>
              <a:t>une pour afficher le formulaire d'authentification</a:t>
            </a:r>
          </a:p>
          <a:p>
            <a:pPr algn="l">
              <a:buFont typeface="Arial" panose="020B0604020202020204" pitchFamily="34" charset="0"/>
              <a:buChar char="•"/>
            </a:pPr>
            <a:r>
              <a:rPr lang="fr-FR" b="0" i="0" dirty="0">
                <a:solidFill>
                  <a:srgbClr val="212529"/>
                </a:solidFill>
                <a:effectLst/>
                <a:latin typeface="-apple-system"/>
              </a:rPr>
              <a:t>une autre pour valider les informations d'authentification</a:t>
            </a:r>
          </a:p>
          <a:p>
            <a:pPr algn="l">
              <a:buFont typeface="Arial" panose="020B0604020202020204" pitchFamily="34" charset="0"/>
              <a:buChar char="•"/>
            </a:pPr>
            <a:r>
              <a:rPr lang="fr-FR" b="0" i="0" dirty="0">
                <a:solidFill>
                  <a:srgbClr val="212529"/>
                </a:solidFill>
                <a:effectLst/>
                <a:latin typeface="-apple-system"/>
              </a:rPr>
              <a:t>une troisième pour permettre à un usager de se déconnecter.</a:t>
            </a:r>
          </a:p>
          <a:p>
            <a:pPr marL="0" indent="0" algn="l">
              <a:buNone/>
            </a:pPr>
            <a:r>
              <a:rPr lang="fr-FR" dirty="0">
                <a:solidFill>
                  <a:srgbClr val="FF0000"/>
                </a:solidFill>
                <a:latin typeface="-apple-system"/>
              </a:rPr>
              <a:t>Vous devez créer les routes manuellement</a:t>
            </a:r>
            <a:endParaRPr lang="fr-FR" b="0" i="0" dirty="0">
              <a:solidFill>
                <a:srgbClr val="FF0000"/>
              </a:solidFill>
              <a:effectLst/>
              <a:latin typeface="-apple-system"/>
            </a:endParaRPr>
          </a:p>
          <a:p>
            <a:endParaRPr lang="en-CA" dirty="0"/>
          </a:p>
        </p:txBody>
      </p:sp>
      <p:pic>
        <p:nvPicPr>
          <p:cNvPr id="5" name="Image 4">
            <a:extLst>
              <a:ext uri="{FF2B5EF4-FFF2-40B4-BE49-F238E27FC236}">
                <a16:creationId xmlns:a16="http://schemas.microsoft.com/office/drawing/2014/main" id="{777CCB49-37FE-4B16-9246-9A3E2FBFA4BF}"/>
              </a:ext>
            </a:extLst>
          </p:cNvPr>
          <p:cNvPicPr>
            <a:picLocks noChangeAspect="1"/>
          </p:cNvPicPr>
          <p:nvPr/>
        </p:nvPicPr>
        <p:blipFill>
          <a:blip r:embed="rId2"/>
          <a:stretch>
            <a:fillRect/>
          </a:stretch>
        </p:blipFill>
        <p:spPr>
          <a:xfrm>
            <a:off x="208728" y="4001294"/>
            <a:ext cx="11774543" cy="2248214"/>
          </a:xfrm>
          <a:prstGeom prst="rect">
            <a:avLst/>
          </a:prstGeom>
        </p:spPr>
      </p:pic>
    </p:spTree>
    <p:extLst>
      <p:ext uri="{BB962C8B-B14F-4D97-AF65-F5344CB8AC3E}">
        <p14:creationId xmlns:p14="http://schemas.microsoft.com/office/powerpoint/2010/main" val="12407208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45513F-AE24-4D67-A732-A0C6DF5F749F}"/>
              </a:ext>
            </a:extLst>
          </p:cNvPr>
          <p:cNvSpPr>
            <a:spLocks noGrp="1"/>
          </p:cNvSpPr>
          <p:nvPr>
            <p:ph type="title"/>
          </p:nvPr>
        </p:nvSpPr>
        <p:spPr/>
        <p:txBody>
          <a:bodyPr/>
          <a:lstStyle/>
          <a:p>
            <a:r>
              <a:rPr lang="fr-CA" dirty="0"/>
              <a:t>Créer le formulaire d’authentification</a:t>
            </a:r>
            <a:endParaRPr lang="en-CA" dirty="0"/>
          </a:p>
        </p:txBody>
      </p:sp>
      <p:sp>
        <p:nvSpPr>
          <p:cNvPr id="3" name="Espace réservé du contenu 2">
            <a:extLst>
              <a:ext uri="{FF2B5EF4-FFF2-40B4-BE49-F238E27FC236}">
                <a16:creationId xmlns:a16="http://schemas.microsoft.com/office/drawing/2014/main" id="{ACD9808A-E863-4511-8487-B32AB9434601}"/>
              </a:ext>
            </a:extLst>
          </p:cNvPr>
          <p:cNvSpPr>
            <a:spLocks noGrp="1"/>
          </p:cNvSpPr>
          <p:nvPr>
            <p:ph idx="1"/>
          </p:nvPr>
        </p:nvSpPr>
        <p:spPr/>
        <p:txBody>
          <a:bodyPr/>
          <a:lstStyle/>
          <a:p>
            <a:pPr marL="0" indent="0">
              <a:buNone/>
            </a:pPr>
            <a:r>
              <a:rPr lang="fr-CA" dirty="0"/>
              <a:t>La route </a:t>
            </a:r>
            <a:r>
              <a:rPr lang="fr-CA" b="1" dirty="0" err="1"/>
              <a:t>showLoginForm</a:t>
            </a:r>
            <a:r>
              <a:rPr lang="fr-CA" dirty="0"/>
              <a:t> affiche le formulaire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Le bouton connecter appelle la route </a:t>
            </a:r>
            <a:r>
              <a:rPr lang="fr-CA" b="1" dirty="0"/>
              <a:t>login</a:t>
            </a:r>
            <a:endParaRPr lang="en-CA" b="1" dirty="0"/>
          </a:p>
        </p:txBody>
      </p:sp>
      <p:pic>
        <p:nvPicPr>
          <p:cNvPr id="7" name="Image 6">
            <a:extLst>
              <a:ext uri="{FF2B5EF4-FFF2-40B4-BE49-F238E27FC236}">
                <a16:creationId xmlns:a16="http://schemas.microsoft.com/office/drawing/2014/main" id="{2C0565F5-92E7-4B11-9D10-70F0B5DA0570}"/>
              </a:ext>
            </a:extLst>
          </p:cNvPr>
          <p:cNvPicPr>
            <a:picLocks noChangeAspect="1"/>
          </p:cNvPicPr>
          <p:nvPr/>
        </p:nvPicPr>
        <p:blipFill>
          <a:blip r:embed="rId2"/>
          <a:stretch>
            <a:fillRect/>
          </a:stretch>
        </p:blipFill>
        <p:spPr>
          <a:xfrm>
            <a:off x="2255184" y="2314419"/>
            <a:ext cx="2848373" cy="2229161"/>
          </a:xfrm>
          <a:prstGeom prst="rect">
            <a:avLst/>
          </a:prstGeom>
        </p:spPr>
      </p:pic>
    </p:spTree>
    <p:extLst>
      <p:ext uri="{BB962C8B-B14F-4D97-AF65-F5344CB8AC3E}">
        <p14:creationId xmlns:p14="http://schemas.microsoft.com/office/powerpoint/2010/main" val="17175470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0B7EF-6DFE-41F4-87C0-1421D372F9A4}"/>
              </a:ext>
            </a:extLst>
          </p:cNvPr>
          <p:cNvSpPr>
            <a:spLocks noGrp="1"/>
          </p:cNvSpPr>
          <p:nvPr>
            <p:ph type="title"/>
          </p:nvPr>
        </p:nvSpPr>
        <p:spPr/>
        <p:txBody>
          <a:bodyPr/>
          <a:lstStyle/>
          <a:p>
            <a:r>
              <a:rPr lang="fr-CA" dirty="0"/>
              <a:t>Méthode login dans le contrôleur d’Usagers</a:t>
            </a:r>
            <a:endParaRPr lang="en-CA" dirty="0"/>
          </a:p>
        </p:txBody>
      </p:sp>
      <p:sp>
        <p:nvSpPr>
          <p:cNvPr id="5" name="ZoneTexte 4">
            <a:extLst>
              <a:ext uri="{FF2B5EF4-FFF2-40B4-BE49-F238E27FC236}">
                <a16:creationId xmlns:a16="http://schemas.microsoft.com/office/drawing/2014/main" id="{797A58A3-1FD6-4609-B80A-DC2735522995}"/>
              </a:ext>
            </a:extLst>
          </p:cNvPr>
          <p:cNvSpPr txBox="1"/>
          <p:nvPr/>
        </p:nvSpPr>
        <p:spPr>
          <a:xfrm>
            <a:off x="159391" y="1543573"/>
            <a:ext cx="12348593" cy="3970318"/>
          </a:xfrm>
          <a:prstGeom prst="rect">
            <a:avLst/>
          </a:prstGeom>
          <a:noFill/>
        </p:spPr>
        <p:txBody>
          <a:bodyPr wrap="square">
            <a:spAutoFit/>
          </a:bodyPr>
          <a:lstStyle/>
          <a:p>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login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Request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reussi</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attempt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'email'</a:t>
            </a:r>
            <a:r>
              <a:rPr lang="en-CA" b="0" dirty="0">
                <a:solidFill>
                  <a:srgbClr val="000000"/>
                </a:solidFill>
                <a:effectLst/>
                <a:latin typeface="Consolas" panose="020B0609020204030204" pitchFamily="49" charset="0"/>
              </a:rPr>
              <a:t> =&gt;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email</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'password'</a:t>
            </a:r>
            <a:r>
              <a:rPr lang="en-CA" b="0" dirty="0">
                <a:solidFill>
                  <a:srgbClr val="000000"/>
                </a:solidFill>
                <a:effectLst/>
                <a:latin typeface="Consolas" panose="020B0609020204030204" pitchFamily="49" charset="0"/>
              </a:rPr>
              <a:t> =&gt;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password</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if</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reussi</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all</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compact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'films'</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with</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'message'</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"Connexion </a:t>
            </a:r>
            <a:r>
              <a:rPr lang="en-CA" b="0" dirty="0" err="1">
                <a:solidFill>
                  <a:srgbClr val="A31515"/>
                </a:solidFill>
                <a:effectLst/>
                <a:latin typeface="Consolas" panose="020B0609020204030204" pitchFamily="49" charset="0"/>
              </a:rPr>
              <a:t>réussie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else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redirect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'login'</a:t>
            </a:r>
            <a:r>
              <a:rPr lang="en-CA" b="0" dirty="0">
                <a:solidFill>
                  <a:srgbClr val="000000"/>
                </a:solidFill>
                <a:effectLst/>
                <a:latin typeface="Consolas" panose="020B0609020204030204" pitchFamily="49" charset="0"/>
              </a:rPr>
              <a:t>)-&gt;</a:t>
            </a:r>
            <a:r>
              <a:rPr lang="en-CA" b="0" dirty="0" err="1">
                <a:solidFill>
                  <a:srgbClr val="795E26"/>
                </a:solidFill>
                <a:effectLst/>
                <a:latin typeface="Consolas" panose="020B0609020204030204" pitchFamily="49" charset="0"/>
              </a:rPr>
              <a:t>withErrors</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Informations</a:t>
            </a:r>
            <a:r>
              <a:rPr lang="en-CA" b="0" dirty="0">
                <a:solidFill>
                  <a:srgbClr val="A31515"/>
                </a:solidFill>
                <a:effectLst/>
                <a:latin typeface="Consolas" panose="020B0609020204030204" pitchFamily="49" charset="0"/>
              </a:rPr>
              <a:t> </a:t>
            </a:r>
            <a:r>
              <a:rPr lang="en-CA" b="0" dirty="0" err="1">
                <a:solidFill>
                  <a:srgbClr val="A31515"/>
                </a:solidFill>
                <a:effectLst/>
                <a:latin typeface="Consolas" panose="020B0609020204030204" pitchFamily="49" charset="0"/>
              </a:rPr>
              <a:t>invalides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8779260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A07AE-4413-4FA2-8B65-E0D2C1AACFE5}"/>
              </a:ext>
            </a:extLst>
          </p:cNvPr>
          <p:cNvSpPr>
            <a:spLocks noGrp="1"/>
          </p:cNvSpPr>
          <p:nvPr>
            <p:ph type="title"/>
          </p:nvPr>
        </p:nvSpPr>
        <p:spPr>
          <a:xfrm>
            <a:off x="7894040" y="138622"/>
            <a:ext cx="4197991" cy="1325563"/>
          </a:xfrm>
        </p:spPr>
        <p:txBody>
          <a:bodyPr>
            <a:normAutofit/>
          </a:bodyPr>
          <a:lstStyle/>
          <a:p>
            <a:r>
              <a:rPr lang="fr-CA" dirty="0"/>
              <a:t>Un if connecté dans la vue</a:t>
            </a:r>
            <a:endParaRPr lang="en-CA" dirty="0"/>
          </a:p>
        </p:txBody>
      </p:sp>
      <p:sp>
        <p:nvSpPr>
          <p:cNvPr id="5" name="ZoneTexte 4">
            <a:extLst>
              <a:ext uri="{FF2B5EF4-FFF2-40B4-BE49-F238E27FC236}">
                <a16:creationId xmlns:a16="http://schemas.microsoft.com/office/drawing/2014/main" id="{485E9DB9-02AC-4785-ABD3-0E6BE84C314F}"/>
              </a:ext>
            </a:extLst>
          </p:cNvPr>
          <p:cNvSpPr txBox="1"/>
          <p:nvPr/>
        </p:nvSpPr>
        <p:spPr>
          <a:xfrm>
            <a:off x="209724" y="58846"/>
            <a:ext cx="11627141" cy="6740307"/>
          </a:xfrm>
          <a:prstGeom prst="rect">
            <a:avLst/>
          </a:prstGeom>
          <a:noFill/>
        </p:spPr>
        <p:txBody>
          <a:bodyPr wrap="square">
            <a:spAutoFit/>
          </a:bodyPr>
          <a:lstStyle/>
          <a:p>
            <a:r>
              <a:rPr lang="en-CA" b="0" dirty="0">
                <a:solidFill>
                  <a:srgbClr val="0000FF"/>
                </a:solidFill>
                <a:effectLst/>
                <a:latin typeface="Consolas" panose="020B0609020204030204" pitchFamily="49" charset="0"/>
              </a:rPr>
              <a:t>@extends</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'layouts.app'</a:t>
            </a:r>
            <a:r>
              <a:rPr lang="en-CA" b="0" dirty="0">
                <a:solidFill>
                  <a:srgbClr val="000000"/>
                </a:solidFill>
                <a:effectLst/>
                <a:latin typeface="Consolas" panose="020B0609020204030204" pitchFamily="49" charset="0"/>
              </a:rPr>
              <a:t>)</a:t>
            </a:r>
          </a:p>
          <a:p>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'titre'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'Liste des films'</a:t>
            </a:r>
            <a:r>
              <a:rPr lang="en-CA" b="0" dirty="0">
                <a:solidFill>
                  <a:srgbClr val="000000"/>
                </a:solidFill>
                <a:effectLst/>
                <a:latin typeface="Consolas" panose="020B0609020204030204" pitchFamily="49" charset="0"/>
              </a:rPr>
              <a:t>)</a:t>
            </a:r>
          </a:p>
          <a:p>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'contenu'</a:t>
            </a:r>
            <a:r>
              <a:rPr lang="en-CA" b="0" dirty="0">
                <a:solidFill>
                  <a:srgbClr val="000000"/>
                </a:solidFill>
                <a:effectLst/>
                <a:latin typeface="Consolas" panose="020B0609020204030204" pitchFamily="49" charset="0"/>
              </a:rPr>
              <a:t>)</a:t>
            </a:r>
          </a:p>
          <a:p>
            <a:r>
              <a:rPr lang="en-CA" b="0" dirty="0">
                <a:solidFill>
                  <a:srgbClr val="800000"/>
                </a:solidFill>
                <a:effectLst/>
                <a:latin typeface="Consolas" panose="020B0609020204030204" pitchFamily="49" charset="0"/>
              </a:rPr>
              <a:t>&lt;h1&gt;</a:t>
            </a:r>
            <a:r>
              <a:rPr lang="en-CA" b="0" dirty="0" err="1">
                <a:solidFill>
                  <a:srgbClr val="000000"/>
                </a:solidFill>
                <a:effectLst/>
                <a:latin typeface="Consolas" panose="020B0609020204030204" pitchFamily="49" charset="0"/>
              </a:rPr>
              <a:t>Voici</a:t>
            </a:r>
            <a:r>
              <a:rPr lang="en-CA" b="0" dirty="0">
                <a:solidFill>
                  <a:srgbClr val="000000"/>
                </a:solidFill>
                <a:effectLst/>
                <a:latin typeface="Consolas" panose="020B0609020204030204" pitchFamily="49" charset="0"/>
              </a:rPr>
              <a:t> la </a:t>
            </a:r>
            <a:r>
              <a:rPr lang="en-CA" b="0" dirty="0" err="1">
                <a:solidFill>
                  <a:srgbClr val="000000"/>
                </a:solidFill>
                <a:effectLst/>
                <a:latin typeface="Consolas" panose="020B0609020204030204" pitchFamily="49" charset="0"/>
              </a:rPr>
              <a:t>liste</a:t>
            </a:r>
            <a:r>
              <a:rPr lang="en-CA" b="0" dirty="0">
                <a:solidFill>
                  <a:srgbClr val="000000"/>
                </a:solidFill>
                <a:effectLst/>
                <a:latin typeface="Consolas" panose="020B0609020204030204" pitchFamily="49" charset="0"/>
              </a:rPr>
              <a:t> des films</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@auth</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   @if </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count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@else</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&lt;p&gt;</a:t>
            </a:r>
            <a:r>
              <a:rPr lang="en-CA" b="0" dirty="0">
                <a:solidFill>
                  <a:srgbClr val="000000"/>
                </a:solidFill>
                <a:effectLst/>
                <a:latin typeface="Consolas" panose="020B0609020204030204" pitchFamily="49" charset="0"/>
              </a:rPr>
              <a:t>Il </a:t>
            </a:r>
            <a:r>
              <a:rPr lang="en-CA" b="0" dirty="0" err="1">
                <a:solidFill>
                  <a:srgbClr val="000000"/>
                </a:solidFill>
                <a:effectLst/>
                <a:latin typeface="Consolas" panose="020B0609020204030204" pitchFamily="49" charset="0"/>
              </a:rPr>
              <a:t>n'y</a:t>
            </a:r>
            <a:r>
              <a:rPr lang="en-CA" b="0" dirty="0">
                <a:solidFill>
                  <a:srgbClr val="000000"/>
                </a:solidFill>
                <a:effectLst/>
                <a:latin typeface="Consolas" panose="020B0609020204030204" pitchFamily="49" charset="0"/>
              </a:rPr>
              <a:t> a </a:t>
            </a:r>
            <a:r>
              <a:rPr lang="en-CA" b="0" dirty="0" err="1">
                <a:solidFill>
                  <a:srgbClr val="000000"/>
                </a:solidFill>
                <a:effectLst/>
                <a:latin typeface="Consolas" panose="020B0609020204030204" pitchFamily="49" charset="0"/>
              </a:rPr>
              <a:t>aucun</a:t>
            </a:r>
            <a:r>
              <a:rPr lang="en-CA" b="0" dirty="0">
                <a:solidFill>
                  <a:srgbClr val="000000"/>
                </a:solidFill>
                <a:effectLst/>
                <a:latin typeface="Consolas" panose="020B0609020204030204" pitchFamily="49" charset="0"/>
              </a:rPr>
              <a:t> film.</a:t>
            </a:r>
            <a:r>
              <a:rPr lang="en-CA" b="0" dirty="0">
                <a:solidFill>
                  <a:srgbClr val="800000"/>
                </a:solidFill>
                <a:effectLst/>
                <a:latin typeface="Consolas" panose="020B0609020204030204" pitchFamily="49" charset="0"/>
              </a:rPr>
              <a:t>&lt;/p&gt;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@endif</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&lt;form</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method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"POST"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action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'logout'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@csrf</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&lt;button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type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"submit"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-danger"</a:t>
            </a:r>
            <a:r>
              <a:rPr lang="en-CA" b="0" dirty="0">
                <a:solidFill>
                  <a:srgbClr val="800000"/>
                </a:solidFill>
                <a:effectLst/>
                <a:latin typeface="Consolas" panose="020B0609020204030204" pitchFamily="49" charset="0"/>
              </a:rPr>
              <a:t>&gt;</a:t>
            </a:r>
            <a:r>
              <a:rPr lang="en-CA" b="0" dirty="0" err="1">
                <a:solidFill>
                  <a:srgbClr val="000000"/>
                </a:solidFill>
                <a:effectLst/>
                <a:latin typeface="Consolas" panose="020B0609020204030204" pitchFamily="49" charset="0"/>
              </a:rPr>
              <a:t>Déconnecter</a:t>
            </a:r>
            <a:r>
              <a:rPr lang="en-CA" b="0" dirty="0">
                <a:solidFill>
                  <a:srgbClr val="800000"/>
                </a:solidFill>
                <a:effectLst/>
                <a:latin typeface="Consolas" panose="020B0609020204030204" pitchFamily="49" charset="0"/>
              </a:rPr>
              <a:t>&lt;/button&gt;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    &lt;/form&gt;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@else</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&lt;h1&gt;</a:t>
            </a:r>
            <a:r>
              <a:rPr lang="en-CA" b="0" dirty="0" err="1">
                <a:solidFill>
                  <a:srgbClr val="000000"/>
                </a:solidFill>
                <a:effectLst/>
                <a:latin typeface="Consolas" panose="020B0609020204030204" pitchFamily="49" charset="0"/>
              </a:rPr>
              <a:t>Veuillez</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vous</a:t>
            </a:r>
            <a:r>
              <a:rPr lang="en-CA" b="0" dirty="0">
                <a:solidFill>
                  <a:srgbClr val="000000"/>
                </a:solidFill>
                <a:effectLst/>
                <a:latin typeface="Consolas" panose="020B0609020204030204" pitchFamily="49" charset="0"/>
              </a:rPr>
              <a:t> connecter!</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    &lt;a</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href</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'login'</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-primary"</a:t>
            </a:r>
            <a:r>
              <a:rPr lang="en-CA" b="0" dirty="0">
                <a:solidFill>
                  <a:srgbClr val="800000"/>
                </a:solidFill>
                <a:effectLst/>
                <a:latin typeface="Consolas" panose="020B0609020204030204" pitchFamily="49" charset="0"/>
              </a:rPr>
              <a:t>&gt;</a:t>
            </a:r>
            <a:r>
              <a:rPr lang="en-CA" b="0" dirty="0">
                <a:solidFill>
                  <a:srgbClr val="000000"/>
                </a:solidFill>
                <a:effectLst/>
                <a:latin typeface="Consolas" panose="020B0609020204030204" pitchFamily="49" charset="0"/>
              </a:rPr>
              <a:t>Page de connexion</a:t>
            </a:r>
            <a:r>
              <a:rPr lang="en-CA" b="0" dirty="0">
                <a:solidFill>
                  <a:srgbClr val="800000"/>
                </a:solidFill>
                <a:effectLst/>
                <a:latin typeface="Consolas" panose="020B0609020204030204" pitchFamily="49" charset="0"/>
              </a:rPr>
              <a:t>&lt;/a&gt;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@endauth</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@endsection</a:t>
            </a:r>
            <a:endParaRPr lang="en-CA" b="0" dirty="0">
              <a:solidFill>
                <a:srgbClr val="000000"/>
              </a:solidFill>
              <a:effectLst/>
              <a:latin typeface="Consolas" panose="020B0609020204030204" pitchFamily="49" charset="0"/>
            </a:endParaRPr>
          </a:p>
        </p:txBody>
      </p:sp>
      <p:cxnSp>
        <p:nvCxnSpPr>
          <p:cNvPr id="4" name="Connecteur droit avec flèche 3">
            <a:extLst>
              <a:ext uri="{FF2B5EF4-FFF2-40B4-BE49-F238E27FC236}">
                <a16:creationId xmlns:a16="http://schemas.microsoft.com/office/drawing/2014/main" id="{1748393B-5CD9-4C13-95A1-666DEC916F9D}"/>
              </a:ext>
            </a:extLst>
          </p:cNvPr>
          <p:cNvCxnSpPr/>
          <p:nvPr/>
        </p:nvCxnSpPr>
        <p:spPr>
          <a:xfrm flipH="1">
            <a:off x="1182848" y="1464185"/>
            <a:ext cx="3825380" cy="1213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CEBCBC00-1D15-4061-9CF9-FC40BAE09818}"/>
              </a:ext>
            </a:extLst>
          </p:cNvPr>
          <p:cNvCxnSpPr/>
          <p:nvPr/>
        </p:nvCxnSpPr>
        <p:spPr>
          <a:xfrm flipH="1">
            <a:off x="1511416" y="5936916"/>
            <a:ext cx="3825380" cy="1213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869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35267-CB3D-4420-A3ED-409F17C837F2}"/>
              </a:ext>
            </a:extLst>
          </p:cNvPr>
          <p:cNvSpPr>
            <a:spLocks noGrp="1"/>
          </p:cNvSpPr>
          <p:nvPr>
            <p:ph type="title"/>
          </p:nvPr>
        </p:nvSpPr>
        <p:spPr/>
        <p:txBody>
          <a:bodyPr/>
          <a:lstStyle/>
          <a:p>
            <a:r>
              <a:rPr lang="fr-CA" dirty="0"/>
              <a:t>Protéger les pages directement dans </a:t>
            </a:r>
            <a:r>
              <a:rPr lang="fr-CA" dirty="0" err="1"/>
              <a:t>web.php</a:t>
            </a:r>
            <a:endParaRPr lang="en-CA" dirty="0"/>
          </a:p>
        </p:txBody>
      </p:sp>
      <p:sp>
        <p:nvSpPr>
          <p:cNvPr id="3" name="Espace réservé du contenu 2">
            <a:extLst>
              <a:ext uri="{FF2B5EF4-FFF2-40B4-BE49-F238E27FC236}">
                <a16:creationId xmlns:a16="http://schemas.microsoft.com/office/drawing/2014/main" id="{43E3B4C7-2219-4AE7-9AA9-092A39C5FA8E}"/>
              </a:ext>
            </a:extLst>
          </p:cNvPr>
          <p:cNvSpPr>
            <a:spLocks noGrp="1"/>
          </p:cNvSpPr>
          <p:nvPr>
            <p:ph idx="1"/>
          </p:nvPr>
        </p:nvSpPr>
        <p:spPr/>
        <p:txBody>
          <a:bodyPr/>
          <a:lstStyle/>
          <a:p>
            <a:r>
              <a:rPr lang="fr-CA" dirty="0"/>
              <a:t>Pour s’assurer qu’un utilisateur soit connecté pour afficher une page, il suffit d’ajouter le middleware </a:t>
            </a:r>
            <a:r>
              <a:rPr lang="fr-CA" dirty="0" err="1"/>
              <a:t>Auth</a:t>
            </a:r>
            <a:r>
              <a:rPr lang="fr-CA" dirty="0"/>
              <a:t> à la route.</a:t>
            </a:r>
            <a:endParaRPr lang="en-CA" dirty="0"/>
          </a:p>
        </p:txBody>
      </p:sp>
      <p:sp>
        <p:nvSpPr>
          <p:cNvPr id="5" name="ZoneTexte 4">
            <a:extLst>
              <a:ext uri="{FF2B5EF4-FFF2-40B4-BE49-F238E27FC236}">
                <a16:creationId xmlns:a16="http://schemas.microsoft.com/office/drawing/2014/main" id="{2BEB0B10-6205-4E9B-B710-9C99E82DDD5D}"/>
              </a:ext>
            </a:extLst>
          </p:cNvPr>
          <p:cNvSpPr txBox="1"/>
          <p:nvPr/>
        </p:nvSpPr>
        <p:spPr>
          <a:xfrm>
            <a:off x="838200" y="2835479"/>
            <a:ext cx="10956721" cy="2585323"/>
          </a:xfrm>
          <a:prstGeom prst="rect">
            <a:avLst/>
          </a:prstGeom>
          <a:noFill/>
        </p:spPr>
        <p:txBody>
          <a:bodyPr wrap="square">
            <a:spAutoFit/>
          </a:bodyPr>
          <a:lstStyle/>
          <a:p>
            <a:r>
              <a:rPr lang="en-CA" b="0" dirty="0">
                <a:solidFill>
                  <a:srgbClr val="008000"/>
                </a:solidFill>
                <a:effectLst/>
                <a:latin typeface="Consolas" panose="020B0609020204030204" pitchFamily="49" charset="0"/>
              </a:rPr>
              <a:t>/* L E S    R O U T E S   D E S   A C T E U R S */</a:t>
            </a:r>
            <a:endParaRPr lang="en-CA" b="0" dirty="0">
              <a:solidFill>
                <a:srgbClr val="000000"/>
              </a:solidFill>
              <a:effectLst/>
              <a:latin typeface="Consolas" panose="020B0609020204030204" pitchFamily="49" charset="0"/>
            </a:endParaRPr>
          </a:p>
          <a:p>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get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'index'</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get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/creation'</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'create'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acteurs.create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middleware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post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'store'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acteurs.store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middleware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6543116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13EC10-B6EE-4BE6-BE98-785DD328F0EA}"/>
              </a:ext>
            </a:extLst>
          </p:cNvPr>
          <p:cNvSpPr>
            <a:spLocks noGrp="1"/>
          </p:cNvSpPr>
          <p:nvPr>
            <p:ph type="title"/>
          </p:nvPr>
        </p:nvSpPr>
        <p:spPr/>
        <p:txBody>
          <a:bodyPr/>
          <a:lstStyle/>
          <a:p>
            <a:r>
              <a:rPr lang="fr-CA" dirty="0"/>
              <a:t>Bogues</a:t>
            </a:r>
            <a:endParaRPr lang="en-CA" dirty="0"/>
          </a:p>
        </p:txBody>
      </p:sp>
      <p:pic>
        <p:nvPicPr>
          <p:cNvPr id="1026" name="Picture 2">
            <a:extLst>
              <a:ext uri="{FF2B5EF4-FFF2-40B4-BE49-F238E27FC236}">
                <a16:creationId xmlns:a16="http://schemas.microsoft.com/office/drawing/2014/main" id="{3694F893-D1B8-4405-85D7-471645238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2022"/>
            <a:ext cx="5840823" cy="2565109"/>
          </a:xfrm>
          <a:prstGeom prst="rect">
            <a:avLst/>
          </a:prstGeom>
          <a:noFill/>
          <a:extLst>
            <a:ext uri="{909E8E84-426E-40DD-AFC4-6F175D3DCCD1}">
              <a14:hiddenFill xmlns:a14="http://schemas.microsoft.com/office/drawing/2010/main">
                <a:solidFill>
                  <a:srgbClr val="FFFFFF"/>
                </a:solidFill>
              </a14:hiddenFill>
            </a:ext>
          </a:extLst>
        </p:spPr>
      </p:pic>
      <p:sp>
        <p:nvSpPr>
          <p:cNvPr id="4" name="Explosion : 8 points 3">
            <a:extLst>
              <a:ext uri="{FF2B5EF4-FFF2-40B4-BE49-F238E27FC236}">
                <a16:creationId xmlns:a16="http://schemas.microsoft.com/office/drawing/2014/main" id="{3E0E3DB4-2D7E-4502-ABCB-64A0AFE2A3EC}"/>
              </a:ext>
            </a:extLst>
          </p:cNvPr>
          <p:cNvSpPr/>
          <p:nvPr/>
        </p:nvSpPr>
        <p:spPr>
          <a:xfrm>
            <a:off x="6795083" y="1690688"/>
            <a:ext cx="5184396" cy="445844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Vous avez oublié le @csrf en haut du formulaire!</a:t>
            </a:r>
            <a:endParaRPr lang="en-CA" dirty="0"/>
          </a:p>
        </p:txBody>
      </p:sp>
    </p:spTree>
    <p:extLst>
      <p:ext uri="{BB962C8B-B14F-4D97-AF65-F5344CB8AC3E}">
        <p14:creationId xmlns:p14="http://schemas.microsoft.com/office/powerpoint/2010/main" val="27385202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20529-5D9C-5310-7053-AB99AA9975C4}"/>
              </a:ext>
            </a:extLst>
          </p:cNvPr>
          <p:cNvSpPr>
            <a:spLocks noGrp="1"/>
          </p:cNvSpPr>
          <p:nvPr>
            <p:ph type="title"/>
          </p:nvPr>
        </p:nvSpPr>
        <p:spPr/>
        <p:txBody>
          <a:bodyPr>
            <a:normAutofit/>
          </a:bodyPr>
          <a:lstStyle/>
          <a:p>
            <a:pPr algn="ctr"/>
            <a:r>
              <a:rPr lang="fr-CA" sz="8800" dirty="0">
                <a:solidFill>
                  <a:schemeClr val="bg1"/>
                </a:solidFill>
              </a:rPr>
              <a:t>MODIFIER</a:t>
            </a:r>
            <a:endParaRPr lang="en-CA" sz="8800" dirty="0">
              <a:solidFill>
                <a:schemeClr val="bg1"/>
              </a:solidFill>
            </a:endParaRPr>
          </a:p>
        </p:txBody>
      </p:sp>
    </p:spTree>
    <p:extLst>
      <p:ext uri="{BB962C8B-B14F-4D97-AF65-F5344CB8AC3E}">
        <p14:creationId xmlns:p14="http://schemas.microsoft.com/office/powerpoint/2010/main" val="24809787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44F5C-A9D4-4E09-8FFF-76B1BB3AE9AF}"/>
              </a:ext>
            </a:extLst>
          </p:cNvPr>
          <p:cNvSpPr>
            <a:spLocks noGrp="1"/>
          </p:cNvSpPr>
          <p:nvPr>
            <p:ph type="title"/>
          </p:nvPr>
        </p:nvSpPr>
        <p:spPr/>
        <p:txBody>
          <a:bodyPr/>
          <a:lstStyle/>
          <a:p>
            <a:r>
              <a:rPr lang="fr-CA" dirty="0"/>
              <a:t>Les paramètres dans la route</a:t>
            </a:r>
            <a:endParaRPr lang="en-CA" dirty="0"/>
          </a:p>
        </p:txBody>
      </p:sp>
      <p:sp>
        <p:nvSpPr>
          <p:cNvPr id="5" name="ZoneTexte 4">
            <a:extLst>
              <a:ext uri="{FF2B5EF4-FFF2-40B4-BE49-F238E27FC236}">
                <a16:creationId xmlns:a16="http://schemas.microsoft.com/office/drawing/2014/main" id="{23E4AFDF-BC82-4046-B3C9-924370E289FE}"/>
              </a:ext>
            </a:extLst>
          </p:cNvPr>
          <p:cNvSpPr txBox="1"/>
          <p:nvPr/>
        </p:nvSpPr>
        <p:spPr>
          <a:xfrm>
            <a:off x="838200" y="5275659"/>
            <a:ext cx="8193947" cy="646331"/>
          </a:xfrm>
          <a:prstGeom prst="rect">
            <a:avLst/>
          </a:prstGeom>
          <a:noFill/>
        </p:spPr>
        <p:txBody>
          <a:bodyPr wrap="square">
            <a:spAutoFit/>
          </a:bodyPr>
          <a:lstStyle/>
          <a:p>
            <a:r>
              <a:rPr lang="en-US" b="0" dirty="0">
                <a:solidFill>
                  <a:srgbClr val="267F99"/>
                </a:solidFill>
                <a:effectLst/>
                <a:latin typeface="Consolas" panose="020B0609020204030204" pitchFamily="49" charset="0"/>
              </a:rPr>
              <a:t>Route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'/films/{film}/'</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FilmsController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'show'</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films.show</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
        <p:nvSpPr>
          <p:cNvPr id="6" name="ZoneTexte 5">
            <a:extLst>
              <a:ext uri="{FF2B5EF4-FFF2-40B4-BE49-F238E27FC236}">
                <a16:creationId xmlns:a16="http://schemas.microsoft.com/office/drawing/2014/main" id="{F85A08E1-83DD-4527-BD6D-EA6B1172EC30}"/>
              </a:ext>
            </a:extLst>
          </p:cNvPr>
          <p:cNvSpPr txBox="1"/>
          <p:nvPr/>
        </p:nvSpPr>
        <p:spPr>
          <a:xfrm>
            <a:off x="838200" y="1582340"/>
            <a:ext cx="9354424" cy="3970318"/>
          </a:xfrm>
          <a:prstGeom prst="rect">
            <a:avLst/>
          </a:prstGeom>
          <a:noFill/>
        </p:spPr>
        <p:txBody>
          <a:bodyPr wrap="square" rtlCol="0">
            <a:spAutoFit/>
          </a:bodyPr>
          <a:lstStyle/>
          <a:p>
            <a:pPr algn="just"/>
            <a:r>
              <a:rPr lang="fr-CA" dirty="0"/>
              <a:t>Dans la page d’accueil, on désire que l’utilisateur puisse cliquer sur un film pour le visionner ou en apprendre d’avantage sur le film (afficher plus d’informations). L’utilisateur pourrait aussi cliquer sur le film pour le modifier.</a:t>
            </a:r>
          </a:p>
          <a:p>
            <a:endParaRPr lang="fr-CA" dirty="0"/>
          </a:p>
          <a:p>
            <a:r>
              <a:rPr lang="fr-CA" dirty="0"/>
              <a:t>Tous les films doivent avoir une route. C’est pourquoi nous utiliserons les paramètres.</a:t>
            </a:r>
          </a:p>
          <a:p>
            <a:endParaRPr lang="fr-CA" dirty="0"/>
          </a:p>
          <a:p>
            <a:r>
              <a:rPr lang="fr-CA" dirty="0"/>
              <a:t>Méthode 1 : avec variable</a:t>
            </a:r>
          </a:p>
          <a:p>
            <a:endParaRPr lang="fr-CA" dirty="0"/>
          </a:p>
          <a:p>
            <a:endParaRPr lang="fr-CA" dirty="0"/>
          </a:p>
          <a:p>
            <a:endParaRPr lang="fr-CA" dirty="0"/>
          </a:p>
          <a:p>
            <a:endParaRPr lang="fr-CA" dirty="0"/>
          </a:p>
          <a:p>
            <a:endParaRPr lang="fr-CA" dirty="0"/>
          </a:p>
          <a:p>
            <a:r>
              <a:rPr lang="fr-CA" dirty="0"/>
              <a:t>Méthode 2 : avec « binding »</a:t>
            </a:r>
          </a:p>
          <a:p>
            <a:endParaRPr lang="en-CA" dirty="0"/>
          </a:p>
        </p:txBody>
      </p:sp>
      <p:sp>
        <p:nvSpPr>
          <p:cNvPr id="8" name="ZoneTexte 7">
            <a:extLst>
              <a:ext uri="{FF2B5EF4-FFF2-40B4-BE49-F238E27FC236}">
                <a16:creationId xmlns:a16="http://schemas.microsoft.com/office/drawing/2014/main" id="{E925360A-6C9D-4C18-84B2-59BC118E18EE}"/>
              </a:ext>
            </a:extLst>
          </p:cNvPr>
          <p:cNvSpPr txBox="1"/>
          <p:nvPr/>
        </p:nvSpPr>
        <p:spPr>
          <a:xfrm>
            <a:off x="838199" y="3428999"/>
            <a:ext cx="7006839" cy="646331"/>
          </a:xfrm>
          <a:prstGeom prst="rect">
            <a:avLst/>
          </a:prstGeom>
          <a:noFill/>
        </p:spPr>
        <p:txBody>
          <a:bodyPr wrap="square">
            <a:spAutoFit/>
          </a:bodyPr>
          <a:lstStyle/>
          <a:p>
            <a:r>
              <a:rPr lang="en-US" b="0" dirty="0">
                <a:solidFill>
                  <a:srgbClr val="267F99"/>
                </a:solidFill>
                <a:effectLst/>
                <a:latin typeface="Consolas" panose="020B0609020204030204" pitchFamily="49" charset="0"/>
              </a:rPr>
              <a:t>Route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'/films/{id}/modifier/'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FilmsController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'edit'</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films.edit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13039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10B910-EB39-42D2-8833-10917981C2B3}"/>
              </a:ext>
            </a:extLst>
          </p:cNvPr>
          <p:cNvSpPr>
            <a:spLocks noGrp="1"/>
          </p:cNvSpPr>
          <p:nvPr>
            <p:ph type="title"/>
          </p:nvPr>
        </p:nvSpPr>
        <p:spPr/>
        <p:txBody>
          <a:bodyPr/>
          <a:lstStyle/>
          <a:p>
            <a:r>
              <a:rPr lang="fr-CA">
                <a:cs typeface="Calibri Light"/>
              </a:rPr>
              <a:t>Les routes</a:t>
            </a:r>
            <a:endParaRPr lang="fr-CA"/>
          </a:p>
        </p:txBody>
      </p:sp>
      <p:sp>
        <p:nvSpPr>
          <p:cNvPr id="3" name="Espace réservé du contenu 2">
            <a:extLst>
              <a:ext uri="{FF2B5EF4-FFF2-40B4-BE49-F238E27FC236}">
                <a16:creationId xmlns:a16="http://schemas.microsoft.com/office/drawing/2014/main" id="{70A4EBC0-264B-4EDC-8F73-3F56820E8AFE}"/>
              </a:ext>
            </a:extLst>
          </p:cNvPr>
          <p:cNvSpPr>
            <a:spLocks noGrp="1"/>
          </p:cNvSpPr>
          <p:nvPr>
            <p:ph idx="1"/>
          </p:nvPr>
        </p:nvSpPr>
        <p:spPr/>
        <p:txBody>
          <a:bodyPr vert="horz" lIns="91440" tIns="45720" rIns="91440" bIns="45720" rtlCol="0" anchor="t">
            <a:normAutofit/>
          </a:bodyPr>
          <a:lstStyle/>
          <a:p>
            <a:r>
              <a:rPr lang="fr-CA">
                <a:ea typeface="+mn-lt"/>
                <a:cs typeface="+mn-lt"/>
              </a:rPr>
              <a:t>Les routes utilisées sont définies dans le fichier routes\web.php.</a:t>
            </a:r>
            <a:endParaRPr lang="fr-CA"/>
          </a:p>
        </p:txBody>
      </p:sp>
      <p:pic>
        <p:nvPicPr>
          <p:cNvPr id="4" name="Image 4">
            <a:extLst>
              <a:ext uri="{FF2B5EF4-FFF2-40B4-BE49-F238E27FC236}">
                <a16:creationId xmlns:a16="http://schemas.microsoft.com/office/drawing/2014/main" id="{3CF83AE9-8B52-42F7-B3EF-BA9BF00FF301}"/>
              </a:ext>
            </a:extLst>
          </p:cNvPr>
          <p:cNvPicPr>
            <a:picLocks noChangeAspect="1"/>
          </p:cNvPicPr>
          <p:nvPr/>
        </p:nvPicPr>
        <p:blipFill>
          <a:blip r:embed="rId2"/>
          <a:stretch>
            <a:fillRect/>
          </a:stretch>
        </p:blipFill>
        <p:spPr>
          <a:xfrm>
            <a:off x="1787913" y="2573088"/>
            <a:ext cx="7956394" cy="3765507"/>
          </a:xfrm>
          <a:prstGeom prst="rect">
            <a:avLst/>
          </a:prstGeom>
        </p:spPr>
      </p:pic>
    </p:spTree>
    <p:extLst>
      <p:ext uri="{BB962C8B-B14F-4D97-AF65-F5344CB8AC3E}">
        <p14:creationId xmlns:p14="http://schemas.microsoft.com/office/powerpoint/2010/main" val="28344689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6ACC9-3E6A-4B5A-AD1F-F48EF699738B}"/>
              </a:ext>
            </a:extLst>
          </p:cNvPr>
          <p:cNvSpPr>
            <a:spLocks noGrp="1"/>
          </p:cNvSpPr>
          <p:nvPr>
            <p:ph type="title"/>
          </p:nvPr>
        </p:nvSpPr>
        <p:spPr/>
        <p:txBody>
          <a:bodyPr/>
          <a:lstStyle/>
          <a:p>
            <a:r>
              <a:rPr lang="fr-CA" dirty="0"/>
              <a:t>Faire un lien vers la route en passant un paramètre</a:t>
            </a:r>
            <a:endParaRPr lang="en-CA" dirty="0"/>
          </a:p>
        </p:txBody>
      </p:sp>
      <p:sp>
        <p:nvSpPr>
          <p:cNvPr id="3" name="Espace réservé du contenu 2">
            <a:extLst>
              <a:ext uri="{FF2B5EF4-FFF2-40B4-BE49-F238E27FC236}">
                <a16:creationId xmlns:a16="http://schemas.microsoft.com/office/drawing/2014/main" id="{6CBF04AB-3BB8-4B06-9AE3-7D422F9A3505}"/>
              </a:ext>
            </a:extLst>
          </p:cNvPr>
          <p:cNvSpPr>
            <a:spLocks noGrp="1"/>
          </p:cNvSpPr>
          <p:nvPr>
            <p:ph idx="1"/>
          </p:nvPr>
        </p:nvSpPr>
        <p:spPr/>
        <p:txBody>
          <a:bodyPr/>
          <a:lstStyle/>
          <a:p>
            <a:r>
              <a:rPr lang="fr-CA" dirty="0"/>
              <a:t>Le code est identique qu’on utilise la méthode avec la variable ou avec le « binding ».</a:t>
            </a:r>
            <a:endParaRPr lang="en-CA" dirty="0"/>
          </a:p>
        </p:txBody>
      </p:sp>
      <p:sp>
        <p:nvSpPr>
          <p:cNvPr id="5" name="ZoneTexte 4">
            <a:extLst>
              <a:ext uri="{FF2B5EF4-FFF2-40B4-BE49-F238E27FC236}">
                <a16:creationId xmlns:a16="http://schemas.microsoft.com/office/drawing/2014/main" id="{D7BD8D12-1E00-40F8-A145-2AB62CB17143}"/>
              </a:ext>
            </a:extLst>
          </p:cNvPr>
          <p:cNvSpPr txBox="1"/>
          <p:nvPr/>
        </p:nvSpPr>
        <p:spPr>
          <a:xfrm>
            <a:off x="972083" y="3076555"/>
            <a:ext cx="9402511" cy="3416320"/>
          </a:xfrm>
          <a:prstGeom prst="rect">
            <a:avLst/>
          </a:prstGeom>
          <a:noFill/>
        </p:spPr>
        <p:txBody>
          <a:bodyPr wrap="square">
            <a:spAutoFit/>
          </a:bodyPr>
          <a:lstStyle/>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@foreach</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 as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href</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films.show</a:t>
            </a:r>
            <a:r>
              <a:rPr lang="en-CA" b="0" dirty="0">
                <a:solidFill>
                  <a:srgbClr val="A31515"/>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id</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&lt;li&gt;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&lt;/li&gt;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&lt;li&gt;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description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&lt;/li&gt;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href</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films.edit</a:t>
            </a:r>
            <a:r>
              <a:rPr lang="en-CA" b="0" dirty="0">
                <a:solidFill>
                  <a:srgbClr val="A31515"/>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id</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Modifier le film</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&lt;/a&gt;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@endforeach</a:t>
            </a: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255823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5ABE7-3C3D-411F-AB9B-DF98270F61CC}"/>
              </a:ext>
            </a:extLst>
          </p:cNvPr>
          <p:cNvSpPr>
            <a:spLocks noGrp="1"/>
          </p:cNvSpPr>
          <p:nvPr>
            <p:ph type="title"/>
          </p:nvPr>
        </p:nvSpPr>
        <p:spPr/>
        <p:txBody>
          <a:bodyPr/>
          <a:lstStyle/>
          <a:p>
            <a:r>
              <a:rPr lang="fr-CA" dirty="0"/>
              <a:t>Le contrôleur avec binding</a:t>
            </a:r>
            <a:endParaRPr lang="en-CA" dirty="0"/>
          </a:p>
        </p:txBody>
      </p:sp>
      <p:sp>
        <p:nvSpPr>
          <p:cNvPr id="3" name="Espace réservé du contenu 2">
            <a:extLst>
              <a:ext uri="{FF2B5EF4-FFF2-40B4-BE49-F238E27FC236}">
                <a16:creationId xmlns:a16="http://schemas.microsoft.com/office/drawing/2014/main" id="{BB6FD672-2427-4A68-8BA4-43AEFA1EDE35}"/>
              </a:ext>
            </a:extLst>
          </p:cNvPr>
          <p:cNvSpPr>
            <a:spLocks noGrp="1"/>
          </p:cNvSpPr>
          <p:nvPr>
            <p:ph idx="1"/>
          </p:nvPr>
        </p:nvSpPr>
        <p:spPr/>
        <p:txBody>
          <a:bodyPr/>
          <a:lstStyle/>
          <a:p>
            <a:pPr algn="just"/>
            <a:r>
              <a:rPr lang="fr-CA" dirty="0"/>
              <a:t>Le contrôleur dispose déjà de la méthode show pour afficher une instance de film et de la méthode </a:t>
            </a:r>
            <a:r>
              <a:rPr lang="fr-CA" dirty="0" err="1"/>
              <a:t>edit</a:t>
            </a:r>
            <a:r>
              <a:rPr lang="fr-CA" dirty="0"/>
              <a:t> pour afficher le formulaire qui modifiera le film.</a:t>
            </a:r>
            <a:endParaRPr lang="en-CA" dirty="0"/>
          </a:p>
        </p:txBody>
      </p:sp>
      <p:sp>
        <p:nvSpPr>
          <p:cNvPr id="5" name="ZoneTexte 4">
            <a:extLst>
              <a:ext uri="{FF2B5EF4-FFF2-40B4-BE49-F238E27FC236}">
                <a16:creationId xmlns:a16="http://schemas.microsoft.com/office/drawing/2014/main" id="{C52D1710-B12D-48DA-B9BD-E3D01417787F}"/>
              </a:ext>
            </a:extLst>
          </p:cNvPr>
          <p:cNvSpPr txBox="1"/>
          <p:nvPr/>
        </p:nvSpPr>
        <p:spPr>
          <a:xfrm>
            <a:off x="946447" y="3536873"/>
            <a:ext cx="9325598" cy="2862322"/>
          </a:xfrm>
          <a:prstGeom prst="rect">
            <a:avLst/>
          </a:prstGeom>
          <a:noFill/>
        </p:spPr>
        <p:txBody>
          <a:bodyPr wrap="square">
            <a:spAutoFit/>
          </a:bodyPr>
          <a:lstStyle/>
          <a:p>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Display the specified resource.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@param</a:t>
            </a:r>
            <a:r>
              <a:rPr lang="en-CA" b="0" dirty="0">
                <a:solidFill>
                  <a:srgbClr val="008000"/>
                </a:solidFill>
                <a:effectLst/>
                <a:latin typeface="Consolas" panose="020B0609020204030204" pitchFamily="49" charset="0"/>
              </a:rPr>
              <a:t>  </a:t>
            </a:r>
            <a:r>
              <a:rPr lang="en-CA" b="0" dirty="0">
                <a:solidFill>
                  <a:srgbClr val="0000FF"/>
                </a:solidFill>
                <a:effectLst/>
                <a:latin typeface="Consolas" panose="020B0609020204030204" pitchFamily="49" charset="0"/>
              </a:rPr>
              <a:t>int</a:t>
            </a:r>
            <a:r>
              <a:rPr lang="en-CA" b="0" dirty="0">
                <a:solidFill>
                  <a:srgbClr val="008000"/>
                </a:solidFill>
                <a:effectLst/>
                <a:latin typeface="Consolas" panose="020B0609020204030204" pitchFamily="49" charset="0"/>
              </a:rPr>
              <a:t>  $id</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@return</a:t>
            </a:r>
            <a:r>
              <a:rPr lang="en-CA" b="0" dirty="0">
                <a:solidFill>
                  <a:srgbClr val="008000"/>
                </a:solidFill>
                <a:effectLst/>
                <a:latin typeface="Consolas" panose="020B0609020204030204" pitchFamily="49" charset="0"/>
              </a:rPr>
              <a:t> \Illuminate\Http\</a:t>
            </a:r>
            <a:r>
              <a:rPr lang="en-CA" b="0" dirty="0">
                <a:solidFill>
                  <a:srgbClr val="267F99"/>
                </a:solidFill>
                <a:effectLst/>
                <a:latin typeface="Consolas" panose="020B0609020204030204" pitchFamily="49" charset="0"/>
              </a:rPr>
              <a:t>Response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show</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Film</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films.show</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compact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5039418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7ABB2-6949-4E10-A3D3-4A9243E7B987}"/>
              </a:ext>
            </a:extLst>
          </p:cNvPr>
          <p:cNvSpPr>
            <a:spLocks noGrp="1"/>
          </p:cNvSpPr>
          <p:nvPr>
            <p:ph type="title"/>
          </p:nvPr>
        </p:nvSpPr>
        <p:spPr/>
        <p:txBody>
          <a:bodyPr/>
          <a:lstStyle/>
          <a:p>
            <a:r>
              <a:rPr lang="fr-CA" dirty="0"/>
              <a:t>Le contrôleur sans binding</a:t>
            </a:r>
            <a:endParaRPr lang="en-CA" dirty="0"/>
          </a:p>
        </p:txBody>
      </p:sp>
      <p:sp>
        <p:nvSpPr>
          <p:cNvPr id="5" name="ZoneTexte 4">
            <a:extLst>
              <a:ext uri="{FF2B5EF4-FFF2-40B4-BE49-F238E27FC236}">
                <a16:creationId xmlns:a16="http://schemas.microsoft.com/office/drawing/2014/main" id="{118AF3C9-D7FD-45AE-B536-D6DE0FC22340}"/>
              </a:ext>
            </a:extLst>
          </p:cNvPr>
          <p:cNvSpPr txBox="1"/>
          <p:nvPr/>
        </p:nvSpPr>
        <p:spPr>
          <a:xfrm>
            <a:off x="989176" y="1859339"/>
            <a:ext cx="9000858" cy="3139321"/>
          </a:xfrm>
          <a:prstGeom prst="rect">
            <a:avLst/>
          </a:prstGeom>
          <a:noFill/>
        </p:spPr>
        <p:txBody>
          <a:bodyPr wrap="square">
            <a:spAutoFit/>
          </a:bodyPr>
          <a:lstStyle/>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Show the form for editing the specified resource.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@param</a:t>
            </a:r>
            <a:r>
              <a:rPr lang="en-CA" b="0" dirty="0">
                <a:solidFill>
                  <a:srgbClr val="008000"/>
                </a:solidFill>
                <a:effectLst/>
                <a:latin typeface="Consolas" panose="020B0609020204030204" pitchFamily="49" charset="0"/>
              </a:rPr>
              <a:t>  </a:t>
            </a:r>
            <a:r>
              <a:rPr lang="en-CA" b="0" dirty="0">
                <a:solidFill>
                  <a:srgbClr val="0000FF"/>
                </a:solidFill>
                <a:effectLst/>
                <a:latin typeface="Consolas" panose="020B0609020204030204" pitchFamily="49" charset="0"/>
              </a:rPr>
              <a:t>int</a:t>
            </a:r>
            <a:r>
              <a:rPr lang="en-CA" b="0" dirty="0">
                <a:solidFill>
                  <a:srgbClr val="008000"/>
                </a:solidFill>
                <a:effectLst/>
                <a:latin typeface="Consolas" panose="020B0609020204030204" pitchFamily="49" charset="0"/>
              </a:rPr>
              <a:t>  $id</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@return</a:t>
            </a:r>
            <a:r>
              <a:rPr lang="en-CA" b="0" dirty="0">
                <a:solidFill>
                  <a:srgbClr val="008000"/>
                </a:solidFill>
                <a:effectLst/>
                <a:latin typeface="Consolas" panose="020B0609020204030204" pitchFamily="49" charset="0"/>
              </a:rPr>
              <a:t> \Illuminate\Http\</a:t>
            </a:r>
            <a:r>
              <a:rPr lang="en-CA" b="0" dirty="0">
                <a:solidFill>
                  <a:srgbClr val="267F99"/>
                </a:solidFill>
                <a:effectLst/>
                <a:latin typeface="Consolas" panose="020B0609020204030204" pitchFamily="49" charset="0"/>
              </a:rPr>
              <a:t>Response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edit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findOrFail</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films.modifier</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compact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0707955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06EF6E-1C15-4694-A2AB-05CA970691B5}"/>
              </a:ext>
            </a:extLst>
          </p:cNvPr>
          <p:cNvSpPr>
            <a:spLocks noGrp="1"/>
          </p:cNvSpPr>
          <p:nvPr>
            <p:ph type="title"/>
          </p:nvPr>
        </p:nvSpPr>
        <p:spPr/>
        <p:txBody>
          <a:bodyPr/>
          <a:lstStyle/>
          <a:p>
            <a:r>
              <a:rPr lang="fr-CA" dirty="0"/>
              <a:t>La vue</a:t>
            </a:r>
            <a:endParaRPr lang="en-CA" dirty="0"/>
          </a:p>
        </p:txBody>
      </p:sp>
      <p:sp>
        <p:nvSpPr>
          <p:cNvPr id="3" name="Espace réservé du contenu 2">
            <a:extLst>
              <a:ext uri="{FF2B5EF4-FFF2-40B4-BE49-F238E27FC236}">
                <a16:creationId xmlns:a16="http://schemas.microsoft.com/office/drawing/2014/main" id="{51FF0C04-B599-487A-821F-D757255F05CA}"/>
              </a:ext>
            </a:extLst>
          </p:cNvPr>
          <p:cNvSpPr>
            <a:spLocks noGrp="1"/>
          </p:cNvSpPr>
          <p:nvPr>
            <p:ph idx="1"/>
          </p:nvPr>
        </p:nvSpPr>
        <p:spPr>
          <a:xfrm>
            <a:off x="838200" y="1410056"/>
            <a:ext cx="10515600" cy="4766907"/>
          </a:xfrm>
        </p:spPr>
        <p:txBody>
          <a:bodyPr/>
          <a:lstStyle/>
          <a:p>
            <a:r>
              <a:rPr lang="fr-CA" dirty="0"/>
              <a:t>Dans les deux cas, la vue reçoit une instance de film.</a:t>
            </a:r>
            <a:endParaRPr lang="en-CA" dirty="0"/>
          </a:p>
        </p:txBody>
      </p:sp>
      <p:sp>
        <p:nvSpPr>
          <p:cNvPr id="5" name="ZoneTexte 4">
            <a:extLst>
              <a:ext uri="{FF2B5EF4-FFF2-40B4-BE49-F238E27FC236}">
                <a16:creationId xmlns:a16="http://schemas.microsoft.com/office/drawing/2014/main" id="{A432576C-8775-4504-BA1B-2DFBC128D8E3}"/>
              </a:ext>
            </a:extLst>
          </p:cNvPr>
          <p:cNvSpPr txBox="1"/>
          <p:nvPr/>
        </p:nvSpPr>
        <p:spPr>
          <a:xfrm>
            <a:off x="838200" y="2332974"/>
            <a:ext cx="6097424" cy="4247317"/>
          </a:xfrm>
          <a:prstGeom prst="rect">
            <a:avLst/>
          </a:prstGeom>
          <a:noFill/>
        </p:spPr>
        <p:txBody>
          <a:bodyPr wrap="square">
            <a:spAutoFit/>
          </a:bodyPr>
          <a:lstStyle/>
          <a:p>
            <a:r>
              <a:rPr lang="en-CA" b="0" dirty="0">
                <a:solidFill>
                  <a:srgbClr val="0000FF"/>
                </a:solidFill>
                <a:effectLst/>
                <a:latin typeface="Consolas" panose="020B0609020204030204" pitchFamily="49" charset="0"/>
              </a:rPr>
              <a:t>@extends</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'layouts.app'</a:t>
            </a:r>
            <a:r>
              <a:rPr lang="en-CA" b="0" dirty="0">
                <a:solidFill>
                  <a:srgbClr val="000000"/>
                </a:solidFill>
                <a:effectLst/>
                <a:latin typeface="Consolas" panose="020B0609020204030204" pitchFamily="49" charset="0"/>
              </a:rPr>
              <a:t>)</a:t>
            </a:r>
          </a:p>
          <a:p>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'titre'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'contenu'</a:t>
            </a:r>
            <a:r>
              <a:rPr lang="en-CA" b="0" dirty="0">
                <a:solidFill>
                  <a:srgbClr val="000000"/>
                </a:solidFill>
                <a:effectLst/>
                <a:latin typeface="Consolas" panose="020B0609020204030204" pitchFamily="49" charset="0"/>
              </a:rPr>
              <a:t>)</a:t>
            </a:r>
          </a:p>
          <a:p>
            <a:r>
              <a:rPr lang="en-CA" b="0" dirty="0">
                <a:solidFill>
                  <a:srgbClr val="800000"/>
                </a:solidFill>
                <a:effectLst/>
                <a:latin typeface="Consolas" panose="020B0609020204030204" pitchFamily="49" charset="0"/>
              </a:rPr>
              <a:t>&lt;h1&gt;</a:t>
            </a:r>
            <a:r>
              <a:rPr lang="en-CA" b="0" dirty="0">
                <a:solidFill>
                  <a:srgbClr val="000000"/>
                </a:solidFill>
                <a:effectLst/>
                <a:latin typeface="Consolas" panose="020B0609020204030204" pitchFamily="49" charset="0"/>
              </a:rPr>
              <a:t>Page du film </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@if </a:t>
            </a:r>
            <a:r>
              <a:rPr lang="en-CA" b="0" dirty="0">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isset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&lt;li&gt;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&lt;/li&gt;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&lt;li&gt;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description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&lt;/li&gt;</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@else</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&lt;p&gt;</a:t>
            </a:r>
            <a:r>
              <a:rPr lang="en-CA" b="0" dirty="0">
                <a:solidFill>
                  <a:srgbClr val="000000"/>
                </a:solidFill>
                <a:effectLst/>
                <a:latin typeface="Consolas" panose="020B0609020204030204" pitchFamily="49" charset="0"/>
              </a:rPr>
              <a:t>Le film </a:t>
            </a:r>
            <a:r>
              <a:rPr lang="en-CA" b="0" dirty="0" err="1">
                <a:solidFill>
                  <a:srgbClr val="000000"/>
                </a:solidFill>
                <a:effectLst/>
                <a:latin typeface="Consolas" panose="020B0609020204030204" pitchFamily="49" charset="0"/>
              </a:rPr>
              <a:t>n'existe</a:t>
            </a:r>
            <a:r>
              <a:rPr lang="en-CA" b="0" dirty="0">
                <a:solidFill>
                  <a:srgbClr val="000000"/>
                </a:solidFill>
                <a:effectLst/>
                <a:latin typeface="Consolas" panose="020B0609020204030204" pitchFamily="49" charset="0"/>
              </a:rPr>
              <a:t> pas</a:t>
            </a:r>
            <a:r>
              <a:rPr lang="en-CA" b="0" dirty="0">
                <a:solidFill>
                  <a:srgbClr val="800000"/>
                </a:solidFill>
                <a:effectLst/>
                <a:latin typeface="Consolas" panose="020B0609020204030204" pitchFamily="49" charset="0"/>
              </a:rPr>
              <a:t>&lt;/p&gt;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@endif</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@endsection</a:t>
            </a: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024670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3AEA2-FAC5-4869-943A-B9F9A4AFB59D}"/>
              </a:ext>
            </a:extLst>
          </p:cNvPr>
          <p:cNvSpPr>
            <a:spLocks noGrp="1"/>
          </p:cNvSpPr>
          <p:nvPr>
            <p:ph type="title"/>
          </p:nvPr>
        </p:nvSpPr>
        <p:spPr>
          <a:xfrm>
            <a:off x="326472" y="0"/>
            <a:ext cx="10515600" cy="734343"/>
          </a:xfrm>
        </p:spPr>
        <p:txBody>
          <a:bodyPr/>
          <a:lstStyle/>
          <a:p>
            <a:r>
              <a:rPr lang="fr-CA" dirty="0"/>
              <a:t>Le formulaire de modification</a:t>
            </a:r>
            <a:endParaRPr lang="en-CA" dirty="0"/>
          </a:p>
        </p:txBody>
      </p:sp>
      <p:sp>
        <p:nvSpPr>
          <p:cNvPr id="9" name="ZoneTexte 8">
            <a:extLst>
              <a:ext uri="{FF2B5EF4-FFF2-40B4-BE49-F238E27FC236}">
                <a16:creationId xmlns:a16="http://schemas.microsoft.com/office/drawing/2014/main" id="{D6C22544-275D-49D9-B0AB-E1F0D4A3AF0E}"/>
              </a:ext>
            </a:extLst>
          </p:cNvPr>
          <p:cNvSpPr txBox="1"/>
          <p:nvPr/>
        </p:nvSpPr>
        <p:spPr>
          <a:xfrm>
            <a:off x="92279" y="1027957"/>
            <a:ext cx="12099721" cy="5632311"/>
          </a:xfrm>
          <a:prstGeom prst="rect">
            <a:avLst/>
          </a:prstGeom>
          <a:noFill/>
        </p:spPr>
        <p:txBody>
          <a:bodyPr wrap="square">
            <a:spAutoFit/>
          </a:bodyPr>
          <a:lstStyle/>
          <a:p>
            <a:r>
              <a:rPr lang="en-CA" sz="1200" b="0" dirty="0">
                <a:solidFill>
                  <a:srgbClr val="800000"/>
                </a:solidFill>
                <a:effectLst/>
                <a:latin typeface="Consolas" panose="020B0609020204030204" pitchFamily="49" charset="0"/>
              </a:rPr>
              <a:t>&lt;h1</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"text-center"</a:t>
            </a:r>
            <a:r>
              <a:rPr lang="en-CA" sz="1200" b="0" dirty="0">
                <a:solidFill>
                  <a:srgbClr val="800000"/>
                </a:solidFill>
                <a:effectLst/>
                <a:latin typeface="Consolas" panose="020B0609020204030204" pitchFamily="49" charset="0"/>
              </a:rPr>
              <a:t>&gt;</a:t>
            </a:r>
            <a:r>
              <a:rPr lang="en-CA" sz="1200" b="0" dirty="0">
                <a:solidFill>
                  <a:srgbClr val="000000"/>
                </a:solidFill>
                <a:effectLst/>
                <a:latin typeface="Consolas" panose="020B0609020204030204" pitchFamily="49" charset="0"/>
              </a:rPr>
              <a:t>Page de modification du film </a:t>
            </a:r>
            <a:r>
              <a:rPr lang="en-CA" sz="1200" b="0" dirty="0">
                <a:solidFill>
                  <a:srgbClr val="795E26"/>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a:solidFill>
                  <a:srgbClr val="001080"/>
                </a:solidFill>
                <a:effectLst/>
                <a:latin typeface="Consolas" panose="020B0609020204030204" pitchFamily="49" charset="0"/>
              </a:rPr>
              <a:t>nom</a:t>
            </a:r>
            <a:r>
              <a:rPr lang="en-CA" sz="1200" b="0" dirty="0">
                <a:solidFill>
                  <a:srgbClr val="000000"/>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800000"/>
                </a:solidFill>
                <a:effectLst/>
                <a:latin typeface="Consolas" panose="020B0609020204030204" pitchFamily="49" charset="0"/>
              </a:rPr>
              <a:t>&lt;/h1&gt;</a:t>
            </a:r>
            <a:endParaRPr lang="en-CA" sz="1200" b="0" dirty="0">
              <a:solidFill>
                <a:srgbClr val="000000"/>
              </a:solidFill>
              <a:effectLst/>
              <a:latin typeface="Consolas" panose="020B0609020204030204" pitchFamily="49" charset="0"/>
            </a:endParaRPr>
          </a:p>
          <a:p>
            <a:r>
              <a:rPr lang="en-CA" sz="1200" b="0" dirty="0">
                <a:solidFill>
                  <a:srgbClr val="0000FF"/>
                </a:solidFill>
                <a:effectLst/>
                <a:latin typeface="Consolas" panose="020B0609020204030204" pitchFamily="49" charset="0"/>
              </a:rPr>
              <a:t>@if </a:t>
            </a:r>
            <a:r>
              <a:rPr lang="en-CA" sz="1200" b="0" dirty="0">
                <a:solidFill>
                  <a:srgbClr val="000000"/>
                </a:solidFill>
                <a:effectLst/>
                <a:latin typeface="Consolas" panose="020B0609020204030204" pitchFamily="49" charset="0"/>
              </a:rPr>
              <a:t>(</a:t>
            </a:r>
            <a:r>
              <a:rPr lang="en-CA" sz="1200" b="0" dirty="0" err="1">
                <a:solidFill>
                  <a:srgbClr val="795E26"/>
                </a:solidFill>
                <a:effectLst/>
                <a:latin typeface="Consolas" panose="020B0609020204030204" pitchFamily="49" charset="0"/>
              </a:rPr>
              <a:t>isset</a:t>
            </a:r>
            <a:r>
              <a:rPr lang="en-CA" sz="1200" b="0" dirty="0">
                <a:solidFill>
                  <a:srgbClr val="000000"/>
                </a:solidFill>
                <a:effectLst/>
                <a:latin typeface="Consolas" panose="020B0609020204030204" pitchFamily="49" charset="0"/>
              </a:rPr>
              <a:t>(</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a:t>
            </a:r>
          </a:p>
          <a:p>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"container"</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"row"</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"col-12"</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&lt;form</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method</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"POST"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action</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795E26"/>
                </a:solidFill>
                <a:effectLst/>
                <a:latin typeface="Consolas" panose="020B0609020204030204" pitchFamily="49" charset="0"/>
              </a:rPr>
              <a:t>{{route</a:t>
            </a:r>
            <a:r>
              <a:rPr lang="en-CA" sz="1200" b="0" dirty="0">
                <a:solidFill>
                  <a:srgbClr val="0000FF"/>
                </a:solidFill>
                <a:effectLst/>
                <a:latin typeface="Consolas" panose="020B0609020204030204" pitchFamily="49" charset="0"/>
              </a:rPr>
              <a:t>(</a:t>
            </a:r>
            <a:r>
              <a:rPr lang="en-CA" sz="1200" b="0" dirty="0">
                <a:solidFill>
                  <a:srgbClr val="A31515"/>
                </a:solidFill>
                <a:effectLst/>
                <a:latin typeface="Consolas" panose="020B0609020204030204" pitchFamily="49" charset="0"/>
              </a:rPr>
              <a:t>'</a:t>
            </a:r>
            <a:r>
              <a:rPr lang="en-CA" sz="1200" b="0" dirty="0" err="1">
                <a:solidFill>
                  <a:srgbClr val="A31515"/>
                </a:solidFill>
                <a:effectLst/>
                <a:latin typeface="Consolas" panose="020B0609020204030204" pitchFamily="49" charset="0"/>
              </a:rPr>
              <a:t>films.update</a:t>
            </a:r>
            <a:r>
              <a:rPr lang="en-CA" sz="1200" b="0" dirty="0">
                <a:solidFill>
                  <a:srgbClr val="A31515"/>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a:solidFill>
                  <a:srgbClr val="001080"/>
                </a:solidFill>
                <a:effectLst/>
                <a:latin typeface="Consolas" panose="020B0609020204030204" pitchFamily="49" charset="0"/>
              </a:rPr>
              <a:t>id</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@csrf</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@method</a:t>
            </a:r>
            <a:r>
              <a:rPr lang="en-CA" sz="1200" b="0" dirty="0">
                <a:solidFill>
                  <a:srgbClr val="000000"/>
                </a:solidFill>
                <a:effectLst/>
                <a:latin typeface="Consolas" panose="020B0609020204030204" pitchFamily="49" charset="0"/>
              </a:rPr>
              <a:t>(</a:t>
            </a:r>
            <a:r>
              <a:rPr lang="en-CA" sz="1200" b="0" dirty="0">
                <a:solidFill>
                  <a:srgbClr val="A31515"/>
                </a:solidFill>
                <a:effectLst/>
                <a:latin typeface="Consolas" panose="020B0609020204030204" pitchFamily="49" charset="0"/>
              </a:rPr>
              <a:t>'PATCH'</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"form-group"</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&lt;label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nomFilm</a:t>
            </a:r>
            <a:r>
              <a:rPr lang="en-CA" sz="1200" b="0" dirty="0">
                <a:solidFill>
                  <a:srgbClr val="0000FF"/>
                </a:solidFill>
                <a:effectLst/>
                <a:latin typeface="Consolas" panose="020B0609020204030204" pitchFamily="49" charset="0"/>
              </a:rPr>
              <a:t>"</a:t>
            </a:r>
            <a:r>
              <a:rPr lang="en-CA" sz="1200" b="0" dirty="0">
                <a:solidFill>
                  <a:srgbClr val="800000"/>
                </a:solidFill>
                <a:effectLst/>
                <a:latin typeface="Consolas" panose="020B0609020204030204" pitchFamily="49" charset="0"/>
              </a:rPr>
              <a:t>&gt;</a:t>
            </a:r>
            <a:r>
              <a:rPr lang="en-CA" sz="1200" b="0" dirty="0">
                <a:solidFill>
                  <a:srgbClr val="000000"/>
                </a:solidFill>
                <a:effectLst/>
                <a:latin typeface="Consolas" panose="020B0609020204030204" pitchFamily="49" charset="0"/>
              </a:rPr>
              <a:t>Nom du film</a:t>
            </a:r>
            <a:r>
              <a:rPr lang="en-CA" sz="1200" b="0" dirty="0">
                <a:solidFill>
                  <a:srgbClr val="800000"/>
                </a:solidFill>
                <a:effectLst/>
                <a:latin typeface="Consolas" panose="020B0609020204030204" pitchFamily="49" charset="0"/>
              </a:rPr>
              <a:t>&lt;/label&gt;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&lt;input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type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"text"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"form-control"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id</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nomFilm</a:t>
            </a:r>
            <a:r>
              <a:rPr lang="en-CA" sz="1200" b="0" dirty="0">
                <a:solidFill>
                  <a:srgbClr val="0000FF"/>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value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795E26"/>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795E26"/>
                </a:solidFill>
                <a:effectLst/>
                <a:latin typeface="Consolas" panose="020B0609020204030204" pitchFamily="49" charset="0"/>
              </a:rPr>
              <a:t>old</a:t>
            </a:r>
            <a:r>
              <a:rPr lang="en-CA" sz="1200" b="0" dirty="0">
                <a:solidFill>
                  <a:srgbClr val="000000"/>
                </a:solidFill>
                <a:effectLst/>
                <a:latin typeface="Consolas" panose="020B0609020204030204" pitchFamily="49" charset="0"/>
              </a:rPr>
              <a:t>(</a:t>
            </a:r>
            <a:r>
              <a:rPr lang="en-CA" sz="1200" b="0" dirty="0">
                <a:solidFill>
                  <a:srgbClr val="A31515"/>
                </a:solidFill>
                <a:effectLst/>
                <a:latin typeface="Consolas" panose="020B0609020204030204" pitchFamily="49" charset="0"/>
              </a:rPr>
              <a:t>'nom'</a:t>
            </a:r>
            <a:r>
              <a:rPr lang="en-CA" sz="1200" b="0" dirty="0">
                <a:solidFill>
                  <a:srgbClr val="000000"/>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a:solidFill>
                  <a:srgbClr val="001080"/>
                </a:solidFill>
                <a:effectLst/>
                <a:latin typeface="Consolas" panose="020B0609020204030204" pitchFamily="49" charset="0"/>
              </a:rPr>
              <a:t>nom</a:t>
            </a:r>
            <a:r>
              <a:rPr lang="en-CA" sz="1200" b="0" dirty="0">
                <a:solidFill>
                  <a:srgbClr val="000000"/>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CD3131"/>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name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"nom"</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"form-group"</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&lt;label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anneeProduction</a:t>
            </a:r>
            <a:r>
              <a:rPr lang="en-CA" sz="1200" b="0" dirty="0">
                <a:solidFill>
                  <a:srgbClr val="0000FF"/>
                </a:solidFill>
                <a:effectLst/>
                <a:latin typeface="Consolas" panose="020B0609020204030204" pitchFamily="49" charset="0"/>
              </a:rPr>
              <a:t>"</a:t>
            </a:r>
            <a:r>
              <a:rPr lang="en-CA" sz="1200" b="0" dirty="0">
                <a:solidFill>
                  <a:srgbClr val="800000"/>
                </a:solidFill>
                <a:effectLst/>
                <a:latin typeface="Consolas" panose="020B0609020204030204" pitchFamily="49" charset="0"/>
              </a:rPr>
              <a:t>&gt;</a:t>
            </a:r>
            <a:r>
              <a:rPr lang="en-CA" sz="1200" b="0" dirty="0" err="1">
                <a:solidFill>
                  <a:srgbClr val="000000"/>
                </a:solidFill>
                <a:effectLst/>
                <a:latin typeface="Consolas" panose="020B0609020204030204" pitchFamily="49" charset="0"/>
              </a:rPr>
              <a:t>Année</a:t>
            </a:r>
            <a:r>
              <a:rPr lang="en-CA" sz="1200" b="0" dirty="0">
                <a:solidFill>
                  <a:srgbClr val="000000"/>
                </a:solidFill>
                <a:effectLst/>
                <a:latin typeface="Consolas" panose="020B0609020204030204" pitchFamily="49" charset="0"/>
              </a:rPr>
              <a:t> de production</a:t>
            </a:r>
            <a:r>
              <a:rPr lang="en-CA" sz="1200" b="0" dirty="0">
                <a:solidFill>
                  <a:srgbClr val="800000"/>
                </a:solidFill>
                <a:effectLst/>
                <a:latin typeface="Consolas" panose="020B0609020204030204" pitchFamily="49" charset="0"/>
              </a:rPr>
              <a:t>&lt;/label&gt;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&lt;input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type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"number"</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"form-control"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id</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anneeProduction</a:t>
            </a:r>
            <a:r>
              <a:rPr lang="en-CA" sz="1200" b="0" dirty="0">
                <a:solidFill>
                  <a:srgbClr val="0000FF"/>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value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old</a:t>
            </a:r>
            <a:r>
              <a:rPr lang="en-CA" sz="1200" b="0" dirty="0">
                <a:solidFill>
                  <a:srgbClr val="0000FF"/>
                </a:solidFill>
                <a:effectLst/>
                <a:latin typeface="Consolas" panose="020B0609020204030204" pitchFamily="49" charset="0"/>
              </a:rPr>
              <a:t>(</a:t>
            </a:r>
            <a:r>
              <a:rPr lang="en-CA" sz="1200" b="0" dirty="0">
                <a:solidFill>
                  <a:srgbClr val="A31515"/>
                </a:solidFill>
                <a:effectLst/>
                <a:latin typeface="Consolas" panose="020B0609020204030204" pitchFamily="49" charset="0"/>
              </a:rPr>
              <a:t>'</a:t>
            </a:r>
            <a:r>
              <a:rPr lang="en-CA" sz="1200" b="0" dirty="0" err="1">
                <a:solidFill>
                  <a:srgbClr val="A31515"/>
                </a:solidFill>
                <a:effectLst/>
                <a:latin typeface="Consolas" panose="020B0609020204030204" pitchFamily="49" charset="0"/>
              </a:rPr>
              <a:t>annee</a:t>
            </a:r>
            <a:r>
              <a:rPr lang="en-CA" sz="1200" b="0" dirty="0">
                <a:solidFill>
                  <a:srgbClr val="A31515"/>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err="1">
                <a:solidFill>
                  <a:srgbClr val="001080"/>
                </a:solidFill>
                <a:effectLst/>
                <a:latin typeface="Consolas" panose="020B0609020204030204" pitchFamily="49" charset="0"/>
              </a:rPr>
              <a:t>annee</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name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annee</a:t>
            </a:r>
            <a:r>
              <a:rPr lang="en-CA" sz="1200" b="0" dirty="0">
                <a:solidFill>
                  <a:srgbClr val="0000FF"/>
                </a:solidFill>
                <a:effectLst/>
                <a:latin typeface="Consolas" panose="020B0609020204030204" pitchFamily="49" charset="0"/>
              </a:rPr>
              <a:t>"</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"form-group"</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&lt;label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"description"</a:t>
            </a:r>
            <a:r>
              <a:rPr lang="en-CA" sz="1200" b="0" dirty="0">
                <a:solidFill>
                  <a:srgbClr val="800000"/>
                </a:solidFill>
                <a:effectLst/>
                <a:latin typeface="Consolas" panose="020B0609020204030204" pitchFamily="49" charset="0"/>
              </a:rPr>
              <a:t>&gt;</a:t>
            </a:r>
            <a:r>
              <a:rPr lang="en-CA" sz="1200" b="0" dirty="0">
                <a:solidFill>
                  <a:srgbClr val="000000"/>
                </a:solidFill>
                <a:effectLst/>
                <a:latin typeface="Consolas" panose="020B0609020204030204" pitchFamily="49" charset="0"/>
              </a:rPr>
              <a:t>Description</a:t>
            </a:r>
            <a:r>
              <a:rPr lang="en-CA" sz="1200" b="0" dirty="0">
                <a:solidFill>
                  <a:srgbClr val="800000"/>
                </a:solidFill>
                <a:effectLst/>
                <a:latin typeface="Consolas" panose="020B0609020204030204" pitchFamily="49" charset="0"/>
              </a:rPr>
              <a:t>&lt;/label&gt;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&lt;input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type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"text"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"form-control"</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id</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"description"</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value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old</a:t>
            </a:r>
            <a:r>
              <a:rPr lang="en-CA" sz="1200" b="0" dirty="0">
                <a:solidFill>
                  <a:srgbClr val="0000FF"/>
                </a:solidFill>
                <a:effectLst/>
                <a:latin typeface="Consolas" panose="020B0609020204030204" pitchFamily="49" charset="0"/>
              </a:rPr>
              <a:t>(</a:t>
            </a:r>
            <a:r>
              <a:rPr lang="en-CA" sz="1200" b="0" dirty="0">
                <a:solidFill>
                  <a:srgbClr val="A31515"/>
                </a:solidFill>
                <a:effectLst/>
                <a:latin typeface="Consolas" panose="020B0609020204030204" pitchFamily="49" charset="0"/>
              </a:rPr>
              <a:t>'</a:t>
            </a:r>
            <a:r>
              <a:rPr lang="en-CA" sz="1200" b="0" dirty="0" err="1">
                <a:solidFill>
                  <a:srgbClr val="A31515"/>
                </a:solidFill>
                <a:effectLst/>
                <a:latin typeface="Consolas" panose="020B0609020204030204" pitchFamily="49" charset="0"/>
              </a:rPr>
              <a:t>descrciption</a:t>
            </a:r>
            <a:r>
              <a:rPr lang="en-CA" sz="1200" b="0" dirty="0">
                <a:solidFill>
                  <a:srgbClr val="A31515"/>
                </a:solidFill>
                <a:effectLst/>
                <a:latin typeface="Consolas" panose="020B0609020204030204" pitchFamily="49" charset="0"/>
              </a:rPr>
              <a:t>'</a:t>
            </a:r>
            <a:r>
              <a:rPr lang="en-CA" sz="1200" b="0" dirty="0">
                <a:solidFill>
                  <a:srgbClr val="0000FF"/>
                </a:solidFill>
                <a:effectLst/>
                <a:latin typeface="Consolas" panose="020B0609020204030204" pitchFamily="49" charset="0"/>
              </a:rPr>
              <a:t>, </a:t>
            </a:r>
            <a:r>
              <a:rPr lang="en-CA" sz="1200" b="0" dirty="0">
                <a:solidFill>
                  <a:srgbClr val="001080"/>
                </a:solidFill>
                <a:effectLst/>
                <a:latin typeface="Consolas" panose="020B0609020204030204" pitchFamily="49" charset="0"/>
              </a:rPr>
              <a:t>$film</a:t>
            </a:r>
            <a:r>
              <a:rPr lang="en-CA" sz="1200" b="0" dirty="0">
                <a:solidFill>
                  <a:srgbClr val="000000"/>
                </a:solidFill>
                <a:effectLst/>
                <a:latin typeface="Consolas" panose="020B0609020204030204" pitchFamily="49" charset="0"/>
              </a:rPr>
              <a:t>-&gt;</a:t>
            </a:r>
            <a:r>
              <a:rPr lang="en-CA" sz="1200" b="0" dirty="0">
                <a:solidFill>
                  <a:srgbClr val="001080"/>
                </a:solidFill>
                <a:effectLst/>
                <a:latin typeface="Consolas" panose="020B0609020204030204" pitchFamily="49" charset="0"/>
              </a:rPr>
              <a:t>description</a:t>
            </a:r>
            <a:r>
              <a:rPr lang="en-CA" sz="1200" b="0" dirty="0">
                <a:solidFill>
                  <a:srgbClr val="0000FF"/>
                </a:solidFill>
                <a:effectLst/>
                <a:latin typeface="Consolas" panose="020B0609020204030204" pitchFamily="49" charset="0"/>
              </a:rPr>
              <a:t>) </a:t>
            </a:r>
            <a:r>
              <a:rPr lang="en-CA" sz="1200" b="0" dirty="0">
                <a:solidFill>
                  <a:srgbClr val="795E26"/>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name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"description"</a:t>
            </a:r>
            <a:r>
              <a:rPr lang="en-CA" sz="1200" b="0" dirty="0">
                <a:solidFill>
                  <a:srgbClr val="800000"/>
                </a:solidFill>
                <a:effectLst/>
                <a:latin typeface="Consolas" panose="020B0609020204030204" pitchFamily="49" charset="0"/>
              </a:rPr>
              <a:t>&gt;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&lt;button</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type</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"submit"</a:t>
            </a:r>
            <a:r>
              <a:rPr lang="en-CA" sz="1200" b="0" dirty="0">
                <a:solidFill>
                  <a:srgbClr val="000000"/>
                </a:solidFill>
                <a:effectLst/>
                <a:latin typeface="Consolas" panose="020B0609020204030204" pitchFamily="49" charset="0"/>
              </a:rPr>
              <a:t> </a:t>
            </a:r>
            <a:r>
              <a:rPr lang="en-CA" sz="1200" b="0" dirty="0">
                <a:solidFill>
                  <a:srgbClr val="FF0000"/>
                </a:solidFill>
                <a:effectLst/>
                <a:latin typeface="Consolas" panose="020B0609020204030204" pitchFamily="49" charset="0"/>
              </a:rPr>
              <a:t>class</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btn</a:t>
            </a:r>
            <a:r>
              <a:rPr lang="en-CA" sz="1200" b="0" dirty="0">
                <a:solidFill>
                  <a:srgbClr val="0000FF"/>
                </a:solidFill>
                <a:effectLst/>
                <a:latin typeface="Consolas" panose="020B0609020204030204" pitchFamily="49" charset="0"/>
              </a:rPr>
              <a:t> </a:t>
            </a:r>
            <a:r>
              <a:rPr lang="en-CA" sz="1200" b="0" dirty="0" err="1">
                <a:solidFill>
                  <a:srgbClr val="0000FF"/>
                </a:solidFill>
                <a:effectLst/>
                <a:latin typeface="Consolas" panose="020B0609020204030204" pitchFamily="49" charset="0"/>
              </a:rPr>
              <a:t>btn</a:t>
            </a:r>
            <a:r>
              <a:rPr lang="en-CA" sz="1200" b="0" dirty="0">
                <a:solidFill>
                  <a:srgbClr val="0000FF"/>
                </a:solidFill>
                <a:effectLst/>
                <a:latin typeface="Consolas" panose="020B0609020204030204" pitchFamily="49" charset="0"/>
              </a:rPr>
              <a:t>-primary"</a:t>
            </a:r>
            <a:r>
              <a:rPr lang="en-CA" sz="1200" b="0" dirty="0">
                <a:solidFill>
                  <a:srgbClr val="800000"/>
                </a:solidFill>
                <a:effectLst/>
                <a:latin typeface="Consolas" panose="020B0609020204030204" pitchFamily="49" charset="0"/>
              </a:rPr>
              <a:t>&gt;</a:t>
            </a:r>
            <a:r>
              <a:rPr lang="en-CA" sz="1200" b="0" dirty="0">
                <a:solidFill>
                  <a:srgbClr val="000000"/>
                </a:solidFill>
                <a:effectLst/>
                <a:latin typeface="Consolas" panose="020B0609020204030204" pitchFamily="49" charset="0"/>
              </a:rPr>
              <a:t>Modifier</a:t>
            </a:r>
            <a:r>
              <a:rPr lang="en-CA" sz="1200" b="0" dirty="0">
                <a:solidFill>
                  <a:srgbClr val="800000"/>
                </a:solidFill>
                <a:effectLst/>
                <a:latin typeface="Consolas" panose="020B0609020204030204" pitchFamily="49" charset="0"/>
              </a:rPr>
              <a:t>&lt;/button&gt;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&lt;/form&gt;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a:p>
            <a:r>
              <a:rPr lang="en-CA" sz="1200" b="0" dirty="0">
                <a:solidFill>
                  <a:srgbClr val="800000"/>
                </a:solidFill>
                <a:effectLst/>
                <a:latin typeface="Consolas" panose="020B0609020204030204" pitchFamily="49" charset="0"/>
              </a:rPr>
              <a:t>&lt;/div&gt;</a:t>
            </a:r>
            <a:endParaRPr lang="en-CA"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71002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1BE88-4D7B-45C1-B8A3-B263C53875D9}"/>
              </a:ext>
            </a:extLst>
          </p:cNvPr>
          <p:cNvSpPr>
            <a:spLocks noGrp="1"/>
          </p:cNvSpPr>
          <p:nvPr>
            <p:ph type="title"/>
          </p:nvPr>
        </p:nvSpPr>
        <p:spPr/>
        <p:txBody>
          <a:bodyPr/>
          <a:lstStyle/>
          <a:p>
            <a:r>
              <a:rPr lang="fr-CA" dirty="0"/>
              <a:t>La route pour enregistrer la modification</a:t>
            </a:r>
            <a:endParaRPr lang="en-CA" dirty="0"/>
          </a:p>
        </p:txBody>
      </p:sp>
      <p:sp>
        <p:nvSpPr>
          <p:cNvPr id="5" name="ZoneTexte 4">
            <a:extLst>
              <a:ext uri="{FF2B5EF4-FFF2-40B4-BE49-F238E27FC236}">
                <a16:creationId xmlns:a16="http://schemas.microsoft.com/office/drawing/2014/main" id="{5F1A419A-55E4-4296-8109-A2D77E2AB989}"/>
              </a:ext>
            </a:extLst>
          </p:cNvPr>
          <p:cNvSpPr txBox="1"/>
          <p:nvPr/>
        </p:nvSpPr>
        <p:spPr>
          <a:xfrm>
            <a:off x="763398" y="1820411"/>
            <a:ext cx="9320169" cy="861774"/>
          </a:xfrm>
          <a:prstGeom prst="rect">
            <a:avLst/>
          </a:prstGeom>
          <a:noFill/>
        </p:spPr>
        <p:txBody>
          <a:bodyPr wrap="square">
            <a:spAutoFit/>
          </a:bodyPr>
          <a:lstStyle/>
          <a:p>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sz="3200" b="0" dirty="0">
                <a:solidFill>
                  <a:srgbClr val="795E26"/>
                </a:solidFill>
                <a:effectLst/>
                <a:latin typeface="Consolas" panose="020B0609020204030204" pitchFamily="49" charset="0"/>
              </a:rPr>
              <a:t>patch</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'/films/{id}/modifier'</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FilmsController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'update'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films.update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23613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84990-BF5D-4F48-A467-35089287BAF9}"/>
              </a:ext>
            </a:extLst>
          </p:cNvPr>
          <p:cNvSpPr>
            <a:spLocks noGrp="1"/>
          </p:cNvSpPr>
          <p:nvPr>
            <p:ph type="title"/>
          </p:nvPr>
        </p:nvSpPr>
        <p:spPr>
          <a:xfrm>
            <a:off x="838200" y="365126"/>
            <a:ext cx="10515600" cy="842890"/>
          </a:xfrm>
        </p:spPr>
        <p:txBody>
          <a:bodyPr/>
          <a:lstStyle/>
          <a:p>
            <a:r>
              <a:rPr lang="fr-CA" dirty="0"/>
              <a:t>Le contrôleur pour enregistrer</a:t>
            </a:r>
            <a:endParaRPr lang="en-CA" dirty="0"/>
          </a:p>
        </p:txBody>
      </p:sp>
      <p:sp>
        <p:nvSpPr>
          <p:cNvPr id="5" name="ZoneTexte 4">
            <a:extLst>
              <a:ext uri="{FF2B5EF4-FFF2-40B4-BE49-F238E27FC236}">
                <a16:creationId xmlns:a16="http://schemas.microsoft.com/office/drawing/2014/main" id="{D3C4AF00-14D1-4D32-8D0F-8FD77340B4CE}"/>
              </a:ext>
            </a:extLst>
          </p:cNvPr>
          <p:cNvSpPr txBox="1"/>
          <p:nvPr/>
        </p:nvSpPr>
        <p:spPr>
          <a:xfrm>
            <a:off x="0" y="1786854"/>
            <a:ext cx="12192000" cy="4185761"/>
          </a:xfrm>
          <a:prstGeom prst="rect">
            <a:avLst/>
          </a:prstGeom>
          <a:noFill/>
        </p:spPr>
        <p:txBody>
          <a:bodyPr wrap="square">
            <a:spAutoFit/>
          </a:bodyPr>
          <a:lstStyle/>
          <a:p>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update</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FilmRequest</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$request</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 $id</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 = </a:t>
            </a:r>
            <a:r>
              <a:rPr lang="en-US" sz="1400" b="0" dirty="0">
                <a:solidFill>
                  <a:srgbClr val="267F99"/>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findOrFail</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nom</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$request</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nom</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err="1">
                <a:solidFill>
                  <a:srgbClr val="001080"/>
                </a:solidFill>
                <a:effectLst/>
                <a:latin typeface="Consolas" panose="020B0609020204030204" pitchFamily="49" charset="0"/>
              </a:rPr>
              <a:t>annee</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$request</a:t>
            </a:r>
            <a:r>
              <a:rPr lang="en-US" sz="1400" b="0" dirty="0">
                <a:solidFill>
                  <a:srgbClr val="000000"/>
                </a:solidFill>
                <a:effectLst/>
                <a:latin typeface="Consolas" panose="020B0609020204030204" pitchFamily="49" charset="0"/>
              </a:rPr>
              <a:t>-&gt;</a:t>
            </a:r>
            <a:r>
              <a:rPr lang="en-US" sz="1400" b="0" dirty="0" err="1">
                <a:solidFill>
                  <a:srgbClr val="001080"/>
                </a:solidFill>
                <a:effectLst/>
                <a:latin typeface="Consolas" panose="020B0609020204030204" pitchFamily="49" charset="0"/>
              </a:rPr>
              <a:t>annee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description</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$request</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description</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save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redirect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route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films.index</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with</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'message'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"Modification de "</a:t>
            </a: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$film</a:t>
            </a:r>
            <a:r>
              <a:rPr lang="en-US" sz="1400" b="0" dirty="0">
                <a:solidFill>
                  <a:srgbClr val="000000"/>
                </a:solidFill>
                <a:effectLst/>
                <a:latin typeface="Consolas" panose="020B0609020204030204" pitchFamily="49" charset="0"/>
              </a:rPr>
              <a:t>-&gt;</a:t>
            </a:r>
            <a:r>
              <a:rPr lang="en-US" sz="1400" b="0" dirty="0">
                <a:solidFill>
                  <a:srgbClr val="001080"/>
                </a:solidFill>
                <a:effectLst/>
                <a:latin typeface="Consolas" panose="020B0609020204030204" pitchFamily="49" charset="0"/>
              </a:rPr>
              <a:t>nom</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réussi</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267F99"/>
                </a:solidFill>
                <a:effectLst/>
                <a:latin typeface="Consolas" panose="020B0609020204030204" pitchFamily="49" charset="0"/>
              </a:rPr>
              <a:t>Throwable</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a:t>
            </a:r>
            <a:r>
              <a:rPr lang="en-US" sz="1400" b="0" dirty="0" err="1">
                <a:solidFill>
                  <a:srgbClr val="008000"/>
                </a:solidFill>
                <a:effectLst/>
                <a:latin typeface="Consolas" panose="020B0609020204030204" pitchFamily="49" charset="0"/>
              </a:rPr>
              <a:t>Gérer</a:t>
            </a:r>
            <a:r>
              <a:rPr lang="en-US" sz="1400" b="0" dirty="0">
                <a:solidFill>
                  <a:srgbClr val="008000"/>
                </a:solidFill>
                <a:effectLst/>
                <a:latin typeface="Consolas" panose="020B0609020204030204" pitchFamily="49" charset="0"/>
              </a:rPr>
              <a:t> </a:t>
            </a:r>
            <a:r>
              <a:rPr lang="en-US" sz="1400" b="0" dirty="0" err="1">
                <a:solidFill>
                  <a:srgbClr val="008000"/>
                </a:solidFill>
                <a:effectLst/>
                <a:latin typeface="Consolas" panose="020B0609020204030204" pitchFamily="49" charset="0"/>
              </a:rPr>
              <a:t>l'erreur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debug</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redirect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route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films.index</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)-&gt;</a:t>
            </a:r>
            <a:r>
              <a:rPr lang="en-US" sz="1400" b="0" dirty="0" err="1">
                <a:solidFill>
                  <a:srgbClr val="795E26"/>
                </a:solidFill>
                <a:effectLst/>
                <a:latin typeface="Consolas" panose="020B0609020204030204" pitchFamily="49" charset="0"/>
              </a:rPr>
              <a:t>withErrors</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'la modification n</a:t>
            </a:r>
            <a:r>
              <a:rPr lang="en-US" sz="1400" b="0" dirty="0">
                <a:solidFill>
                  <a:srgbClr val="EE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 pas </a:t>
            </a:r>
            <a:r>
              <a:rPr lang="en-US" sz="1400" b="0" dirty="0" err="1">
                <a:solidFill>
                  <a:srgbClr val="A31515"/>
                </a:solidFill>
                <a:effectLst/>
                <a:latin typeface="Consolas" panose="020B0609020204030204" pitchFamily="49" charset="0"/>
              </a:rPr>
              <a:t>fonctionné</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redirect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route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films.index</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758539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A3B8E2-7576-48D4-A7E2-F363F7666844}"/>
              </a:ext>
            </a:extLst>
          </p:cNvPr>
          <p:cNvSpPr>
            <a:spLocks noGrp="1"/>
          </p:cNvSpPr>
          <p:nvPr>
            <p:ph type="title"/>
          </p:nvPr>
        </p:nvSpPr>
        <p:spPr>
          <a:xfrm>
            <a:off x="259360" y="0"/>
            <a:ext cx="10515600" cy="1325563"/>
          </a:xfrm>
        </p:spPr>
        <p:txBody>
          <a:bodyPr/>
          <a:lstStyle/>
          <a:p>
            <a:r>
              <a:rPr lang="fr-CA" dirty="0"/>
              <a:t>Rappels!</a:t>
            </a:r>
            <a:br>
              <a:rPr lang="fr-CA" dirty="0"/>
            </a:br>
            <a:r>
              <a:rPr lang="fr-CA" dirty="0"/>
              <a:t>Le </a:t>
            </a:r>
            <a:r>
              <a:rPr lang="fr-CA" dirty="0" err="1"/>
              <a:t>request</a:t>
            </a:r>
            <a:endParaRPr lang="en-CA" dirty="0"/>
          </a:p>
        </p:txBody>
      </p:sp>
      <p:pic>
        <p:nvPicPr>
          <p:cNvPr id="5" name="Image 4">
            <a:extLst>
              <a:ext uri="{FF2B5EF4-FFF2-40B4-BE49-F238E27FC236}">
                <a16:creationId xmlns:a16="http://schemas.microsoft.com/office/drawing/2014/main" id="{8EDFEC14-A023-41DE-9FD3-7D22957DE178}"/>
              </a:ext>
            </a:extLst>
          </p:cNvPr>
          <p:cNvPicPr>
            <a:picLocks noChangeAspect="1"/>
          </p:cNvPicPr>
          <p:nvPr/>
        </p:nvPicPr>
        <p:blipFill>
          <a:blip r:embed="rId2"/>
          <a:stretch>
            <a:fillRect/>
          </a:stretch>
        </p:blipFill>
        <p:spPr>
          <a:xfrm>
            <a:off x="3376448" y="0"/>
            <a:ext cx="5439104" cy="6858000"/>
          </a:xfrm>
          <a:prstGeom prst="rect">
            <a:avLst/>
          </a:prstGeom>
        </p:spPr>
      </p:pic>
    </p:spTree>
    <p:extLst>
      <p:ext uri="{BB962C8B-B14F-4D97-AF65-F5344CB8AC3E}">
        <p14:creationId xmlns:p14="http://schemas.microsoft.com/office/powerpoint/2010/main" val="60941909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D8EA-8893-402F-BF21-0418A392150A}"/>
              </a:ext>
            </a:extLst>
          </p:cNvPr>
          <p:cNvSpPr>
            <a:spLocks noGrp="1"/>
          </p:cNvSpPr>
          <p:nvPr>
            <p:ph type="title"/>
          </p:nvPr>
        </p:nvSpPr>
        <p:spPr/>
        <p:txBody>
          <a:bodyPr/>
          <a:lstStyle/>
          <a:p>
            <a:r>
              <a:rPr lang="fr-CA" dirty="0"/>
              <a:t>Rappels $</a:t>
            </a:r>
            <a:r>
              <a:rPr lang="fr-CA" dirty="0" err="1"/>
              <a:t>fillable</a:t>
            </a:r>
            <a:endParaRPr lang="en-CA" dirty="0"/>
          </a:p>
        </p:txBody>
      </p:sp>
      <p:pic>
        <p:nvPicPr>
          <p:cNvPr id="5" name="Image 4">
            <a:extLst>
              <a:ext uri="{FF2B5EF4-FFF2-40B4-BE49-F238E27FC236}">
                <a16:creationId xmlns:a16="http://schemas.microsoft.com/office/drawing/2014/main" id="{AAFB8D89-03D0-44A1-8F1E-27E973B18A28}"/>
              </a:ext>
            </a:extLst>
          </p:cNvPr>
          <p:cNvPicPr>
            <a:picLocks noChangeAspect="1"/>
          </p:cNvPicPr>
          <p:nvPr/>
        </p:nvPicPr>
        <p:blipFill>
          <a:blip r:embed="rId2"/>
          <a:stretch>
            <a:fillRect/>
          </a:stretch>
        </p:blipFill>
        <p:spPr>
          <a:xfrm>
            <a:off x="2017858" y="2254637"/>
            <a:ext cx="5639587" cy="3019846"/>
          </a:xfrm>
          <a:prstGeom prst="rect">
            <a:avLst/>
          </a:prstGeom>
        </p:spPr>
      </p:pic>
    </p:spTree>
    <p:extLst>
      <p:ext uri="{BB962C8B-B14F-4D97-AF65-F5344CB8AC3E}">
        <p14:creationId xmlns:p14="http://schemas.microsoft.com/office/powerpoint/2010/main" val="36884863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06681-A6EE-7979-0F75-83807BE23772}"/>
              </a:ext>
            </a:extLst>
          </p:cNvPr>
          <p:cNvSpPr>
            <a:spLocks noGrp="1"/>
          </p:cNvSpPr>
          <p:nvPr>
            <p:ph type="title"/>
          </p:nvPr>
        </p:nvSpPr>
        <p:spPr/>
        <p:txBody>
          <a:bodyPr>
            <a:normAutofit/>
          </a:bodyPr>
          <a:lstStyle/>
          <a:p>
            <a:pPr algn="ctr"/>
            <a:r>
              <a:rPr lang="fr-CA" sz="8800" dirty="0">
                <a:solidFill>
                  <a:schemeClr val="bg1"/>
                </a:solidFill>
              </a:rPr>
              <a:t>SUPPRIMER</a:t>
            </a:r>
            <a:endParaRPr lang="en-CA" sz="8800" dirty="0">
              <a:solidFill>
                <a:schemeClr val="bg1"/>
              </a:solidFill>
            </a:endParaRPr>
          </a:p>
        </p:txBody>
      </p:sp>
    </p:spTree>
    <p:extLst>
      <p:ext uri="{BB962C8B-B14F-4D97-AF65-F5344CB8AC3E}">
        <p14:creationId xmlns:p14="http://schemas.microsoft.com/office/powerpoint/2010/main" val="52540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D956C-B970-4799-92FC-C4EA1A977FBC}"/>
              </a:ext>
            </a:extLst>
          </p:cNvPr>
          <p:cNvSpPr>
            <a:spLocks noGrp="1"/>
          </p:cNvSpPr>
          <p:nvPr>
            <p:ph type="title"/>
          </p:nvPr>
        </p:nvSpPr>
        <p:spPr>
          <a:xfrm>
            <a:off x="670932" y="-6582"/>
            <a:ext cx="10515600" cy="1325563"/>
          </a:xfrm>
        </p:spPr>
        <p:txBody>
          <a:bodyPr/>
          <a:lstStyle/>
          <a:p>
            <a:r>
              <a:rPr lang="fr-CA">
                <a:cs typeface="Calibri Light"/>
              </a:rPr>
              <a:t>Création d'une route en 2 étapes</a:t>
            </a:r>
            <a:endParaRPr lang="fr-CA"/>
          </a:p>
        </p:txBody>
      </p:sp>
      <p:pic>
        <p:nvPicPr>
          <p:cNvPr id="4" name="Image 4">
            <a:extLst>
              <a:ext uri="{FF2B5EF4-FFF2-40B4-BE49-F238E27FC236}">
                <a16:creationId xmlns:a16="http://schemas.microsoft.com/office/drawing/2014/main" id="{39B873E0-437C-45F4-8A5A-2532BBAE7055}"/>
              </a:ext>
            </a:extLst>
          </p:cNvPr>
          <p:cNvPicPr>
            <a:picLocks noGrp="1" noChangeAspect="1"/>
          </p:cNvPicPr>
          <p:nvPr>
            <p:ph idx="1"/>
          </p:nvPr>
        </p:nvPicPr>
        <p:blipFill>
          <a:blip r:embed="rId2"/>
          <a:stretch>
            <a:fillRect/>
          </a:stretch>
        </p:blipFill>
        <p:spPr>
          <a:xfrm>
            <a:off x="2285312" y="1323821"/>
            <a:ext cx="7630669" cy="5401410"/>
          </a:xfrm>
        </p:spPr>
      </p:pic>
      <p:sp>
        <p:nvSpPr>
          <p:cNvPr id="5" name="ZoneTexte 4">
            <a:extLst>
              <a:ext uri="{FF2B5EF4-FFF2-40B4-BE49-F238E27FC236}">
                <a16:creationId xmlns:a16="http://schemas.microsoft.com/office/drawing/2014/main" id="{E6D7F5E1-EB17-4786-B76C-AD49AEA16C77}"/>
              </a:ext>
            </a:extLst>
          </p:cNvPr>
          <p:cNvSpPr txBox="1"/>
          <p:nvPr/>
        </p:nvSpPr>
        <p:spPr>
          <a:xfrm>
            <a:off x="6694449" y="2456985"/>
            <a:ext cx="38025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solidFill>
                  <a:srgbClr val="FF0000"/>
                </a:solidFill>
              </a:rPr>
              <a:t>1 – Importer le </a:t>
            </a:r>
            <a:r>
              <a:rPr lang="fr-CA">
                <a:solidFill>
                  <a:srgbClr val="FF0000"/>
                </a:solidFill>
              </a:rPr>
              <a:t>controller</a:t>
            </a:r>
            <a:endParaRPr lang="fr-CA">
              <a:solidFill>
                <a:srgbClr val="FF0000"/>
              </a:solidFill>
              <a:cs typeface="Calibri"/>
            </a:endParaRPr>
          </a:p>
        </p:txBody>
      </p:sp>
      <p:sp>
        <p:nvSpPr>
          <p:cNvPr id="6" name="ZoneTexte 5">
            <a:extLst>
              <a:ext uri="{FF2B5EF4-FFF2-40B4-BE49-F238E27FC236}">
                <a16:creationId xmlns:a16="http://schemas.microsoft.com/office/drawing/2014/main" id="{5FAD694E-203A-494B-8EA8-5265E342749E}"/>
              </a:ext>
            </a:extLst>
          </p:cNvPr>
          <p:cNvSpPr txBox="1"/>
          <p:nvPr/>
        </p:nvSpPr>
        <p:spPr>
          <a:xfrm>
            <a:off x="8379909" y="6279763"/>
            <a:ext cx="3560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2 – Ajouter la route</a:t>
            </a:r>
            <a:endParaRPr lang="fr-FR">
              <a:solidFill>
                <a:srgbClr val="FF0000"/>
              </a:solidFill>
            </a:endParaRPr>
          </a:p>
        </p:txBody>
      </p:sp>
    </p:spTree>
    <p:extLst>
      <p:ext uri="{BB962C8B-B14F-4D97-AF65-F5344CB8AC3E}">
        <p14:creationId xmlns:p14="http://schemas.microsoft.com/office/powerpoint/2010/main" val="12610399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54178D-906D-41A2-A715-1ECB4897AFB1}"/>
              </a:ext>
            </a:extLst>
          </p:cNvPr>
          <p:cNvSpPr>
            <a:spLocks noGrp="1"/>
          </p:cNvSpPr>
          <p:nvPr>
            <p:ph type="title"/>
          </p:nvPr>
        </p:nvSpPr>
        <p:spPr/>
        <p:txBody>
          <a:bodyPr/>
          <a:lstStyle/>
          <a:p>
            <a:r>
              <a:rPr lang="fr-CA" dirty="0"/>
              <a:t>La route</a:t>
            </a:r>
            <a:endParaRPr lang="en-CA" dirty="0"/>
          </a:p>
        </p:txBody>
      </p:sp>
      <p:sp>
        <p:nvSpPr>
          <p:cNvPr id="5" name="ZoneTexte 4">
            <a:extLst>
              <a:ext uri="{FF2B5EF4-FFF2-40B4-BE49-F238E27FC236}">
                <a16:creationId xmlns:a16="http://schemas.microsoft.com/office/drawing/2014/main" id="{639843D6-55CB-48AF-88DE-655D4CBA3516}"/>
              </a:ext>
            </a:extLst>
          </p:cNvPr>
          <p:cNvSpPr txBox="1"/>
          <p:nvPr/>
        </p:nvSpPr>
        <p:spPr>
          <a:xfrm>
            <a:off x="838200" y="1912690"/>
            <a:ext cx="8303703" cy="646331"/>
          </a:xfrm>
          <a:prstGeom prst="rect">
            <a:avLst/>
          </a:prstGeom>
          <a:noFill/>
        </p:spPr>
        <p:txBody>
          <a:bodyPr wrap="square">
            <a:spAutoFit/>
          </a:bodyPr>
          <a:lstStyle/>
          <a:p>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delete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'/films/{id}'</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FilmsController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'destroy'</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films.destroy</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495407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69F4EC-C203-44CF-9AD6-D9AF1E570A31}"/>
              </a:ext>
            </a:extLst>
          </p:cNvPr>
          <p:cNvSpPr>
            <a:spLocks noGrp="1"/>
          </p:cNvSpPr>
          <p:nvPr>
            <p:ph type="title"/>
          </p:nvPr>
        </p:nvSpPr>
        <p:spPr/>
        <p:txBody>
          <a:bodyPr/>
          <a:lstStyle/>
          <a:p>
            <a:r>
              <a:rPr lang="fr-CA" dirty="0"/>
              <a:t>La vue</a:t>
            </a:r>
            <a:endParaRPr lang="en-CA" dirty="0"/>
          </a:p>
        </p:txBody>
      </p:sp>
      <p:sp>
        <p:nvSpPr>
          <p:cNvPr id="3" name="Espace réservé du contenu 2">
            <a:extLst>
              <a:ext uri="{FF2B5EF4-FFF2-40B4-BE49-F238E27FC236}">
                <a16:creationId xmlns:a16="http://schemas.microsoft.com/office/drawing/2014/main" id="{B826D260-5472-4D82-A45E-37E8699C7DF5}"/>
              </a:ext>
            </a:extLst>
          </p:cNvPr>
          <p:cNvSpPr>
            <a:spLocks noGrp="1"/>
          </p:cNvSpPr>
          <p:nvPr>
            <p:ph idx="1"/>
          </p:nvPr>
        </p:nvSpPr>
        <p:spPr/>
        <p:txBody>
          <a:bodyPr/>
          <a:lstStyle/>
          <a:p>
            <a:pPr marL="0" indent="0">
              <a:buNone/>
            </a:pPr>
            <a:r>
              <a:rPr lang="fr-CA" dirty="0"/>
              <a:t>Sous le formulaire de modifications ou au bout d’une liste d’éléments.</a:t>
            </a:r>
            <a:endParaRPr lang="en-CA" dirty="0"/>
          </a:p>
        </p:txBody>
      </p:sp>
      <p:sp>
        <p:nvSpPr>
          <p:cNvPr id="5" name="ZoneTexte 4">
            <a:extLst>
              <a:ext uri="{FF2B5EF4-FFF2-40B4-BE49-F238E27FC236}">
                <a16:creationId xmlns:a16="http://schemas.microsoft.com/office/drawing/2014/main" id="{5E8B250A-0337-4731-891F-3452134CED75}"/>
              </a:ext>
            </a:extLst>
          </p:cNvPr>
          <p:cNvSpPr txBox="1"/>
          <p:nvPr/>
        </p:nvSpPr>
        <p:spPr>
          <a:xfrm>
            <a:off x="838200" y="2792940"/>
            <a:ext cx="10646328" cy="1477328"/>
          </a:xfrm>
          <a:prstGeom prst="rect">
            <a:avLst/>
          </a:prstGeom>
          <a:noFill/>
        </p:spPr>
        <p:txBody>
          <a:bodyPr wrap="square">
            <a:spAutoFit/>
          </a:bodyPr>
          <a:lstStyle/>
          <a:p>
            <a:r>
              <a:rPr lang="en-CA" b="0" dirty="0">
                <a:solidFill>
                  <a:srgbClr val="800000"/>
                </a:solidFill>
                <a:effectLst/>
                <a:latin typeface="Consolas" panose="020B0609020204030204" pitchFamily="49" charset="0"/>
              </a:rPr>
              <a:t>&lt;form</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method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"POST"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action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films.destroy</a:t>
            </a:r>
            <a:r>
              <a:rPr lang="en-CA" b="0" dirty="0">
                <a:solidFill>
                  <a:srgbClr val="A31515"/>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id</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dirty="0">
                <a:solidFill>
                  <a:srgbClr val="000000"/>
                </a:solidFill>
                <a:latin typeface="Consolas" panose="020B0609020204030204" pitchFamily="49" charset="0"/>
              </a:rPr>
              <a:t>    </a:t>
            </a:r>
            <a:r>
              <a:rPr lang="en-CA" b="0" dirty="0">
                <a:solidFill>
                  <a:srgbClr val="0000FF"/>
                </a:solidFill>
                <a:effectLst/>
                <a:latin typeface="Consolas" panose="020B0609020204030204" pitchFamily="49" charset="0"/>
              </a:rPr>
              <a:t>@csrf</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@method</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a:solidFill>
                  <a:srgbClr val="0000FF"/>
                </a:solidFill>
                <a:effectLst/>
                <a:latin typeface="Consolas" panose="020B0609020204030204" pitchFamily="49" charset="0"/>
              </a:rPr>
              <a:t>DELETE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&lt;button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type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"submit"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-danger"</a:t>
            </a:r>
            <a:r>
              <a:rPr lang="en-CA" b="0" dirty="0">
                <a:solidFill>
                  <a:srgbClr val="800000"/>
                </a:solidFill>
                <a:effectLst/>
                <a:latin typeface="Consolas" panose="020B0609020204030204" pitchFamily="49" charset="0"/>
              </a:rPr>
              <a:t>&gt;</a:t>
            </a:r>
            <a:r>
              <a:rPr lang="en-CA" b="0" dirty="0" err="1">
                <a:solidFill>
                  <a:srgbClr val="000000"/>
                </a:solidFill>
                <a:effectLst/>
                <a:latin typeface="Consolas" panose="020B0609020204030204" pitchFamily="49" charset="0"/>
              </a:rPr>
              <a:t>Supprimer</a:t>
            </a:r>
            <a:r>
              <a:rPr lang="en-CA" b="0" dirty="0">
                <a:solidFill>
                  <a:srgbClr val="800000"/>
                </a:solidFill>
                <a:effectLst/>
                <a:latin typeface="Consolas" panose="020B0609020204030204" pitchFamily="49" charset="0"/>
              </a:rPr>
              <a:t>&lt;/button&gt;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&lt;/form&gt;</a:t>
            </a: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58499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57064-1DA8-477F-8C61-5D636FDC9853}"/>
              </a:ext>
            </a:extLst>
          </p:cNvPr>
          <p:cNvSpPr>
            <a:spLocks noGrp="1"/>
          </p:cNvSpPr>
          <p:nvPr>
            <p:ph type="title"/>
          </p:nvPr>
        </p:nvSpPr>
        <p:spPr>
          <a:xfrm>
            <a:off x="645253" y="0"/>
            <a:ext cx="10515600" cy="624776"/>
          </a:xfrm>
        </p:spPr>
        <p:txBody>
          <a:bodyPr>
            <a:normAutofit fontScale="90000"/>
          </a:bodyPr>
          <a:lstStyle/>
          <a:p>
            <a:r>
              <a:rPr lang="fr-CA" dirty="0"/>
              <a:t>Le contrôleur</a:t>
            </a:r>
            <a:endParaRPr lang="en-CA" dirty="0"/>
          </a:p>
        </p:txBody>
      </p:sp>
      <p:sp>
        <p:nvSpPr>
          <p:cNvPr id="5" name="ZoneTexte 4">
            <a:extLst>
              <a:ext uri="{FF2B5EF4-FFF2-40B4-BE49-F238E27FC236}">
                <a16:creationId xmlns:a16="http://schemas.microsoft.com/office/drawing/2014/main" id="{C2A00998-A106-414E-8221-52F72A8721A5}"/>
              </a:ext>
            </a:extLst>
          </p:cNvPr>
          <p:cNvSpPr txBox="1"/>
          <p:nvPr/>
        </p:nvSpPr>
        <p:spPr>
          <a:xfrm>
            <a:off x="419450" y="624776"/>
            <a:ext cx="11572613" cy="5355312"/>
          </a:xfrm>
          <a:prstGeom prst="rect">
            <a:avLst/>
          </a:prstGeom>
          <a:noFill/>
        </p:spPr>
        <p:txBody>
          <a:bodyPr wrap="square">
            <a:spAutoFit/>
          </a:bodyPr>
          <a:lstStyle/>
          <a:p>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destroy</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a:t>
            </a:r>
          </a:p>
          <a:p>
            <a:r>
              <a:rPr lang="en-CA" dirty="0">
                <a:solidFill>
                  <a:srgbClr val="000000"/>
                </a:solidFill>
                <a:latin typeface="Consolas" panose="020B0609020204030204" pitchFamily="49" charset="0"/>
              </a:rPr>
              <a:t>   </a:t>
            </a:r>
            <a:r>
              <a:rPr lang="en-CA" b="0" dirty="0">
                <a:solidFill>
                  <a:srgbClr val="AF00DB"/>
                </a:solidFill>
                <a:effectLst/>
                <a:latin typeface="Consolas" panose="020B0609020204030204" pitchFamily="49" charset="0"/>
              </a:rPr>
              <a:t>try</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findOrFail</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//Si un film a des </a:t>
            </a:r>
            <a:r>
              <a:rPr lang="en-CA" b="0" dirty="0" err="1">
                <a:solidFill>
                  <a:srgbClr val="008000"/>
                </a:solidFill>
                <a:effectLst/>
                <a:latin typeface="Consolas" panose="020B0609020204030204" pitchFamily="49" charset="0"/>
              </a:rPr>
              <a:t>acteurs</a:t>
            </a:r>
            <a:r>
              <a:rPr lang="en-CA" b="0" dirty="0">
                <a:solidFill>
                  <a:srgbClr val="008000"/>
                </a:solidFill>
                <a:effectLst/>
                <a:latin typeface="Consolas" panose="020B0609020204030204" pitchFamily="49" charset="0"/>
              </a:rPr>
              <a:t>, on ne </a:t>
            </a:r>
            <a:r>
              <a:rPr lang="en-CA" b="0" dirty="0" err="1">
                <a:solidFill>
                  <a:srgbClr val="008000"/>
                </a:solidFill>
                <a:effectLst/>
                <a:latin typeface="Consolas" panose="020B0609020204030204" pitchFamily="49" charset="0"/>
              </a:rPr>
              <a:t>peut</a:t>
            </a:r>
            <a:r>
              <a:rPr lang="en-CA" b="0" dirty="0">
                <a:solidFill>
                  <a:srgbClr val="008000"/>
                </a:solidFill>
                <a:effectLst/>
                <a:latin typeface="Consolas" panose="020B0609020204030204" pitchFamily="49" charset="0"/>
              </a:rPr>
              <a:t> pas le </a:t>
            </a:r>
            <a:r>
              <a:rPr lang="en-CA" b="0" dirty="0" err="1">
                <a:solidFill>
                  <a:srgbClr val="008000"/>
                </a:solidFill>
                <a:effectLst/>
                <a:latin typeface="Consolas" panose="020B0609020204030204" pitchFamily="49" charset="0"/>
              </a:rPr>
              <a:t>supprimer</a:t>
            </a:r>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err="1">
                <a:solidFill>
                  <a:srgbClr val="795E26"/>
                </a:solidFill>
                <a:effectLst/>
                <a:latin typeface="Consolas" panose="020B0609020204030204" pitchFamily="49" charset="0"/>
              </a:rPr>
              <a:t>acteurs</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detach</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delete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sz="1400" b="0" dirty="0">
                <a:solidFill>
                  <a:srgbClr val="AF00DB"/>
                </a:solidFill>
                <a:effectLst/>
                <a:latin typeface="Consolas" panose="020B0609020204030204" pitchFamily="49" charset="0"/>
              </a:rPr>
              <a:t>return</a:t>
            </a:r>
            <a:r>
              <a:rPr lang="en-CA" sz="1400" b="0" dirty="0">
                <a:solidFill>
                  <a:srgbClr val="000000"/>
                </a:solidFill>
                <a:effectLst/>
                <a:latin typeface="Consolas" panose="020B0609020204030204" pitchFamily="49" charset="0"/>
              </a:rPr>
              <a:t> </a:t>
            </a:r>
            <a:r>
              <a:rPr lang="en-CA" sz="1400" b="0" dirty="0">
                <a:solidFill>
                  <a:srgbClr val="795E26"/>
                </a:solidFill>
                <a:effectLst/>
                <a:latin typeface="Consolas" panose="020B0609020204030204" pitchFamily="49" charset="0"/>
              </a:rPr>
              <a:t>redirect</a:t>
            </a:r>
            <a:r>
              <a:rPr lang="en-CA" sz="1400" b="0" dirty="0">
                <a:solidFill>
                  <a:srgbClr val="000000"/>
                </a:solidFill>
                <a:effectLst/>
                <a:latin typeface="Consolas" panose="020B0609020204030204" pitchFamily="49" charset="0"/>
              </a:rPr>
              <a:t>()-&gt;</a:t>
            </a:r>
            <a:r>
              <a:rPr lang="en-CA" sz="1400" b="0" dirty="0">
                <a:solidFill>
                  <a:srgbClr val="795E26"/>
                </a:solidFill>
                <a:effectLst/>
                <a:latin typeface="Consolas" panose="020B0609020204030204" pitchFamily="49" charset="0"/>
              </a:rPr>
              <a:t>route</a:t>
            </a:r>
            <a:r>
              <a:rPr lang="en-CA" sz="1400" b="0" dirty="0">
                <a:solidFill>
                  <a:srgbClr val="000000"/>
                </a:solidFill>
                <a:effectLst/>
                <a:latin typeface="Consolas" panose="020B0609020204030204" pitchFamily="49" charset="0"/>
              </a:rPr>
              <a:t>(</a:t>
            </a:r>
            <a:r>
              <a:rPr lang="en-CA" sz="1400" b="0" dirty="0">
                <a:solidFill>
                  <a:srgbClr val="A31515"/>
                </a:solidFill>
                <a:effectLst/>
                <a:latin typeface="Consolas" panose="020B0609020204030204" pitchFamily="49" charset="0"/>
              </a:rPr>
              <a:t>'</a:t>
            </a:r>
            <a:r>
              <a:rPr lang="en-CA" sz="1400" b="0" dirty="0" err="1">
                <a:solidFill>
                  <a:srgbClr val="A31515"/>
                </a:solidFill>
                <a:effectLst/>
                <a:latin typeface="Consolas" panose="020B0609020204030204" pitchFamily="49" charset="0"/>
              </a:rPr>
              <a:t>films.index</a:t>
            </a:r>
            <a:r>
              <a:rPr lang="en-CA" sz="1400" b="0" dirty="0">
                <a:solidFill>
                  <a:srgbClr val="A31515"/>
                </a:solidFill>
                <a:effectLst/>
                <a:latin typeface="Consolas" panose="020B0609020204030204" pitchFamily="49" charset="0"/>
              </a:rPr>
              <a:t>'</a:t>
            </a:r>
            <a:r>
              <a:rPr lang="en-CA" sz="1400" b="0" dirty="0">
                <a:solidFill>
                  <a:srgbClr val="000000"/>
                </a:solidFill>
                <a:effectLst/>
                <a:latin typeface="Consolas" panose="020B0609020204030204" pitchFamily="49" charset="0"/>
              </a:rPr>
              <a:t>)-&gt;</a:t>
            </a:r>
            <a:r>
              <a:rPr lang="en-CA" sz="1400" b="0" dirty="0">
                <a:solidFill>
                  <a:srgbClr val="795E26"/>
                </a:solidFill>
                <a:effectLst/>
                <a:latin typeface="Consolas" panose="020B0609020204030204" pitchFamily="49" charset="0"/>
              </a:rPr>
              <a:t>with</a:t>
            </a:r>
            <a:r>
              <a:rPr lang="en-CA" sz="1400" b="0" dirty="0">
                <a:solidFill>
                  <a:srgbClr val="000000"/>
                </a:solidFill>
                <a:effectLst/>
                <a:latin typeface="Consolas" panose="020B0609020204030204" pitchFamily="49" charset="0"/>
              </a:rPr>
              <a:t>(</a:t>
            </a:r>
            <a:r>
              <a:rPr lang="en-CA" sz="1400" b="0" dirty="0">
                <a:solidFill>
                  <a:srgbClr val="A31515"/>
                </a:solidFill>
                <a:effectLst/>
                <a:latin typeface="Consolas" panose="020B0609020204030204" pitchFamily="49" charset="0"/>
              </a:rPr>
              <a:t>'message'</a:t>
            </a:r>
            <a:r>
              <a:rPr lang="en-CA" sz="1400" b="0" dirty="0">
                <a:solidFill>
                  <a:srgbClr val="000000"/>
                </a:solidFill>
                <a:effectLst/>
                <a:latin typeface="Consolas" panose="020B0609020204030204" pitchFamily="49" charset="0"/>
              </a:rPr>
              <a:t>, </a:t>
            </a:r>
            <a:r>
              <a:rPr lang="en-CA" sz="1400" b="0" dirty="0">
                <a:solidFill>
                  <a:srgbClr val="A31515"/>
                </a:solidFill>
                <a:effectLst/>
                <a:latin typeface="Consolas" panose="020B0609020204030204" pitchFamily="49" charset="0"/>
              </a:rPr>
              <a:t>"Suppression de "</a:t>
            </a:r>
            <a:r>
              <a:rPr lang="en-CA" sz="1400" b="0" dirty="0">
                <a:solidFill>
                  <a:srgbClr val="000000"/>
                </a:solidFill>
                <a:effectLst/>
                <a:latin typeface="Consolas" panose="020B0609020204030204" pitchFamily="49" charset="0"/>
              </a:rPr>
              <a:t> . </a:t>
            </a:r>
            <a:r>
              <a:rPr lang="en-CA" sz="1400" b="0" dirty="0">
                <a:solidFill>
                  <a:srgbClr val="001080"/>
                </a:solidFill>
                <a:effectLst/>
                <a:latin typeface="Consolas" panose="020B0609020204030204" pitchFamily="49" charset="0"/>
              </a:rPr>
              <a:t>$film</a:t>
            </a:r>
            <a:r>
              <a:rPr lang="en-CA" sz="1400" b="0" dirty="0">
                <a:solidFill>
                  <a:srgbClr val="000000"/>
                </a:solidFill>
                <a:effectLst/>
                <a:latin typeface="Consolas" panose="020B0609020204030204" pitchFamily="49" charset="0"/>
              </a:rPr>
              <a:t>-&gt;</a:t>
            </a:r>
            <a:r>
              <a:rPr lang="en-CA" sz="1400" b="0" dirty="0">
                <a:solidFill>
                  <a:srgbClr val="001080"/>
                </a:solidFill>
                <a:effectLst/>
                <a:latin typeface="Consolas" panose="020B0609020204030204" pitchFamily="49" charset="0"/>
              </a:rPr>
              <a:t>nom</a:t>
            </a:r>
            <a:r>
              <a:rPr lang="en-CA" sz="1400" b="0" dirty="0">
                <a:solidFill>
                  <a:srgbClr val="000000"/>
                </a:solidFill>
                <a:effectLst/>
                <a:latin typeface="Consolas" panose="020B0609020204030204" pitchFamily="49" charset="0"/>
              </a:rPr>
              <a:t> . </a:t>
            </a:r>
            <a:r>
              <a:rPr lang="en-CA" sz="1400" b="0" dirty="0">
                <a:solidFill>
                  <a:srgbClr val="A31515"/>
                </a:solidFill>
                <a:effectLst/>
                <a:latin typeface="Consolas" panose="020B0609020204030204" pitchFamily="49" charset="0"/>
              </a:rPr>
              <a:t>" </a:t>
            </a:r>
            <a:r>
              <a:rPr lang="en-CA" sz="1400" b="0" dirty="0" err="1">
                <a:solidFill>
                  <a:srgbClr val="A31515"/>
                </a:solidFill>
                <a:effectLst/>
                <a:latin typeface="Consolas" panose="020B0609020204030204" pitchFamily="49" charset="0"/>
              </a:rPr>
              <a:t>réussi</a:t>
            </a:r>
            <a:r>
              <a:rPr lang="en-CA" sz="1400" b="0" dirty="0">
                <a:solidFill>
                  <a:srgbClr val="A31515"/>
                </a:solidFill>
                <a:effectLst/>
                <a:latin typeface="Consolas" panose="020B0609020204030204" pitchFamily="49" charset="0"/>
              </a:rPr>
              <a:t>!"</a:t>
            </a:r>
            <a:r>
              <a:rPr lang="en-CA" sz="1400"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catch</a:t>
            </a:r>
            <a:r>
              <a:rPr lang="en-CA" b="0" dirty="0">
                <a:solidFill>
                  <a:srgbClr val="000000"/>
                </a:solidFill>
                <a:effectLst/>
                <a:latin typeface="Consolas" panose="020B0609020204030204" pitchFamily="49" charset="0"/>
              </a:rPr>
              <a:t>(\</a:t>
            </a:r>
            <a:r>
              <a:rPr lang="en-CA" b="0" dirty="0">
                <a:solidFill>
                  <a:srgbClr val="267F99"/>
                </a:solidFill>
                <a:effectLst/>
                <a:latin typeface="Consolas" panose="020B0609020204030204" pitchFamily="49" charset="0"/>
              </a:rPr>
              <a:t>Throwable</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r>
              <a:rPr lang="en-CA" b="0" dirty="0" err="1">
                <a:solidFill>
                  <a:srgbClr val="008000"/>
                </a:solidFill>
                <a:effectLst/>
                <a:latin typeface="Consolas" panose="020B0609020204030204" pitchFamily="49" charset="0"/>
              </a:rPr>
              <a:t>Gérer</a:t>
            </a:r>
            <a:r>
              <a:rPr lang="en-CA" b="0" dirty="0">
                <a:solidFill>
                  <a:srgbClr val="008000"/>
                </a:solidFill>
                <a:effectLst/>
                <a:latin typeface="Consolas" panose="020B0609020204030204" pitchFamily="49" charset="0"/>
              </a:rPr>
              <a:t> </a:t>
            </a:r>
            <a:r>
              <a:rPr lang="en-CA" b="0" dirty="0" err="1">
                <a:solidFill>
                  <a:srgbClr val="008000"/>
                </a:solidFill>
                <a:effectLst/>
                <a:latin typeface="Consolas" panose="020B0609020204030204" pitchFamily="49" charset="0"/>
              </a:rPr>
              <a:t>l'erreur</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debug</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sz="1600" b="0" dirty="0">
                <a:solidFill>
                  <a:srgbClr val="AF00DB"/>
                </a:solidFill>
                <a:effectLst/>
                <a:latin typeface="Consolas" panose="020B0609020204030204" pitchFamily="49" charset="0"/>
              </a:rPr>
              <a:t>return</a:t>
            </a:r>
            <a:r>
              <a:rPr lang="en-CA" sz="1600" b="0" dirty="0">
                <a:solidFill>
                  <a:srgbClr val="000000"/>
                </a:solidFill>
                <a:effectLst/>
                <a:latin typeface="Consolas" panose="020B0609020204030204" pitchFamily="49" charset="0"/>
              </a:rPr>
              <a:t> </a:t>
            </a:r>
            <a:r>
              <a:rPr lang="en-CA" sz="1600" b="0" dirty="0">
                <a:solidFill>
                  <a:srgbClr val="795E26"/>
                </a:solidFill>
                <a:effectLst/>
                <a:latin typeface="Consolas" panose="020B0609020204030204" pitchFamily="49" charset="0"/>
              </a:rPr>
              <a:t>redirect</a:t>
            </a:r>
            <a:r>
              <a:rPr lang="en-CA" sz="1600" b="0" dirty="0">
                <a:solidFill>
                  <a:srgbClr val="000000"/>
                </a:solidFill>
                <a:effectLst/>
                <a:latin typeface="Consolas" panose="020B0609020204030204" pitchFamily="49" charset="0"/>
              </a:rPr>
              <a:t>()-&gt;</a:t>
            </a:r>
            <a:r>
              <a:rPr lang="en-CA" sz="1600" b="0" dirty="0">
                <a:solidFill>
                  <a:srgbClr val="795E26"/>
                </a:solidFill>
                <a:effectLst/>
                <a:latin typeface="Consolas" panose="020B0609020204030204" pitchFamily="49" charset="0"/>
              </a:rPr>
              <a:t>route</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a:t>
            </a:r>
            <a:r>
              <a:rPr lang="en-CA" sz="1600" b="0" dirty="0" err="1">
                <a:solidFill>
                  <a:srgbClr val="A31515"/>
                </a:solidFill>
                <a:effectLst/>
                <a:latin typeface="Consolas" panose="020B0609020204030204" pitchFamily="49" charset="0"/>
              </a:rPr>
              <a:t>films.index</a:t>
            </a:r>
            <a:r>
              <a:rPr lang="en-CA" sz="1600" b="0" dirty="0">
                <a:solidFill>
                  <a:srgbClr val="A31515"/>
                </a:solidFill>
                <a:effectLst/>
                <a:latin typeface="Consolas" panose="020B0609020204030204" pitchFamily="49" charset="0"/>
              </a:rPr>
              <a:t>'</a:t>
            </a:r>
            <a:r>
              <a:rPr lang="en-CA" sz="1600" b="0" dirty="0">
                <a:solidFill>
                  <a:srgbClr val="000000"/>
                </a:solidFill>
                <a:effectLst/>
                <a:latin typeface="Consolas" panose="020B0609020204030204" pitchFamily="49" charset="0"/>
              </a:rPr>
              <a:t>)-&gt;</a:t>
            </a:r>
            <a:r>
              <a:rPr lang="en-CA" sz="1600" b="0" dirty="0" err="1">
                <a:solidFill>
                  <a:srgbClr val="795E26"/>
                </a:solidFill>
                <a:effectLst/>
                <a:latin typeface="Consolas" panose="020B0609020204030204" pitchFamily="49" charset="0"/>
              </a:rPr>
              <a:t>withErrors</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'la suppression n</a:t>
            </a:r>
            <a:r>
              <a:rPr lang="en-CA" sz="1600" b="0" dirty="0">
                <a:solidFill>
                  <a:srgbClr val="EE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a pas </a:t>
            </a:r>
            <a:r>
              <a:rPr lang="en-CA" sz="1600" b="0" dirty="0" err="1">
                <a:solidFill>
                  <a:srgbClr val="A31515"/>
                </a:solidFill>
                <a:effectLst/>
                <a:latin typeface="Consolas" panose="020B0609020204030204" pitchFamily="49" charset="0"/>
              </a:rPr>
              <a:t>fonctionné</a:t>
            </a:r>
            <a:r>
              <a:rPr lang="en-CA" sz="1600" b="0" dirty="0">
                <a:solidFill>
                  <a:srgbClr val="A31515"/>
                </a:solidFill>
                <a:effectLst/>
                <a:latin typeface="Consolas" panose="020B0609020204030204" pitchFamily="49" charset="0"/>
              </a:rPr>
              <a:t>'</a:t>
            </a:r>
            <a:r>
              <a:rPr lang="en-CA" sz="1600"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redirect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503185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06681-A6EE-7979-0F75-83807BE23772}"/>
              </a:ext>
            </a:extLst>
          </p:cNvPr>
          <p:cNvSpPr>
            <a:spLocks noGrp="1"/>
          </p:cNvSpPr>
          <p:nvPr>
            <p:ph type="title"/>
          </p:nvPr>
        </p:nvSpPr>
        <p:spPr/>
        <p:txBody>
          <a:bodyPr>
            <a:normAutofit/>
          </a:bodyPr>
          <a:lstStyle/>
          <a:p>
            <a:pPr algn="ctr"/>
            <a:r>
              <a:rPr lang="fr-CA" sz="8800" dirty="0">
                <a:solidFill>
                  <a:schemeClr val="bg1"/>
                </a:solidFill>
              </a:rPr>
              <a:t>LES RLEATIONS</a:t>
            </a:r>
            <a:endParaRPr lang="en-CA" sz="8800" dirty="0">
              <a:solidFill>
                <a:schemeClr val="bg1"/>
              </a:solidFill>
            </a:endParaRPr>
          </a:p>
        </p:txBody>
      </p:sp>
    </p:spTree>
    <p:extLst>
      <p:ext uri="{BB962C8B-B14F-4D97-AF65-F5344CB8AC3E}">
        <p14:creationId xmlns:p14="http://schemas.microsoft.com/office/powerpoint/2010/main" val="3955431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3D139-C2BC-4F0C-AC90-1194A8D41C0F}"/>
              </a:ext>
            </a:extLst>
          </p:cNvPr>
          <p:cNvSpPr>
            <a:spLocks noGrp="1"/>
          </p:cNvSpPr>
          <p:nvPr>
            <p:ph type="title"/>
          </p:nvPr>
        </p:nvSpPr>
        <p:spPr/>
        <p:txBody>
          <a:bodyPr/>
          <a:lstStyle/>
          <a:p>
            <a:r>
              <a:rPr lang="fr-CA" dirty="0"/>
              <a:t>Ajout d’une relation * .. *</a:t>
            </a:r>
            <a:endParaRPr lang="en-CA" dirty="0"/>
          </a:p>
        </p:txBody>
      </p:sp>
      <p:sp>
        <p:nvSpPr>
          <p:cNvPr id="3" name="Espace réservé du contenu 2">
            <a:extLst>
              <a:ext uri="{FF2B5EF4-FFF2-40B4-BE49-F238E27FC236}">
                <a16:creationId xmlns:a16="http://schemas.microsoft.com/office/drawing/2014/main" id="{6E38AEC4-2168-4A12-B6FB-5CAF652768ED}"/>
              </a:ext>
            </a:extLst>
          </p:cNvPr>
          <p:cNvSpPr>
            <a:spLocks noGrp="1"/>
          </p:cNvSpPr>
          <p:nvPr>
            <p:ph idx="1"/>
          </p:nvPr>
        </p:nvSpPr>
        <p:spPr/>
        <p:txBody>
          <a:bodyPr>
            <a:normAutofit/>
          </a:bodyPr>
          <a:lstStyle/>
          <a:p>
            <a:pPr marL="0" indent="0">
              <a:buNone/>
            </a:pPr>
            <a:endParaRPr lang="fr-CA" dirty="0"/>
          </a:p>
          <a:p>
            <a:endParaRPr lang="fr-CA" dirty="0"/>
          </a:p>
          <a:p>
            <a:endParaRPr lang="fr-CA" dirty="0"/>
          </a:p>
          <a:p>
            <a:endParaRPr lang="fr-CA" dirty="0"/>
          </a:p>
          <a:p>
            <a:endParaRPr lang="fr-CA" dirty="0"/>
          </a:p>
          <a:p>
            <a:r>
              <a:rPr lang="fr-CA" dirty="0"/>
              <a:t>On pourrait aussi ajouter un acteur ou plusieurs acteurs directement lors de la création du film.</a:t>
            </a:r>
          </a:p>
          <a:p>
            <a:r>
              <a:rPr lang="fr-CA" dirty="0"/>
              <a:t>Cela nécessite du JavaScript pour pouvoir ajouter le nombre d’acteurs désiré.</a:t>
            </a:r>
            <a:endParaRPr lang="en-CA" dirty="0"/>
          </a:p>
        </p:txBody>
      </p:sp>
      <p:pic>
        <p:nvPicPr>
          <p:cNvPr id="5" name="Image 4">
            <a:extLst>
              <a:ext uri="{FF2B5EF4-FFF2-40B4-BE49-F238E27FC236}">
                <a16:creationId xmlns:a16="http://schemas.microsoft.com/office/drawing/2014/main" id="{79A299D2-8514-47BE-980F-F23AF04BC008}"/>
              </a:ext>
            </a:extLst>
          </p:cNvPr>
          <p:cNvPicPr>
            <a:picLocks noChangeAspect="1"/>
          </p:cNvPicPr>
          <p:nvPr/>
        </p:nvPicPr>
        <p:blipFill>
          <a:blip r:embed="rId2"/>
          <a:stretch>
            <a:fillRect/>
          </a:stretch>
        </p:blipFill>
        <p:spPr>
          <a:xfrm>
            <a:off x="556439" y="2543051"/>
            <a:ext cx="11079121" cy="1771897"/>
          </a:xfrm>
          <a:prstGeom prst="rect">
            <a:avLst/>
          </a:prstGeom>
        </p:spPr>
      </p:pic>
    </p:spTree>
    <p:extLst>
      <p:ext uri="{BB962C8B-B14F-4D97-AF65-F5344CB8AC3E}">
        <p14:creationId xmlns:p14="http://schemas.microsoft.com/office/powerpoint/2010/main" val="9961651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4A561-1FA6-4E77-8052-785C6035501B}"/>
              </a:ext>
            </a:extLst>
          </p:cNvPr>
          <p:cNvSpPr>
            <a:spLocks noGrp="1"/>
          </p:cNvSpPr>
          <p:nvPr>
            <p:ph type="title"/>
          </p:nvPr>
        </p:nvSpPr>
        <p:spPr>
          <a:xfrm>
            <a:off x="712365" y="0"/>
            <a:ext cx="10515600" cy="834501"/>
          </a:xfrm>
        </p:spPr>
        <p:txBody>
          <a:bodyPr/>
          <a:lstStyle/>
          <a:p>
            <a:r>
              <a:rPr lang="fr-CA" dirty="0"/>
              <a:t>L’ajout de relations</a:t>
            </a:r>
            <a:endParaRPr lang="en-CA" dirty="0"/>
          </a:p>
        </p:txBody>
      </p:sp>
      <p:sp>
        <p:nvSpPr>
          <p:cNvPr id="7" name="ZoneTexte 6">
            <a:extLst>
              <a:ext uri="{FF2B5EF4-FFF2-40B4-BE49-F238E27FC236}">
                <a16:creationId xmlns:a16="http://schemas.microsoft.com/office/drawing/2014/main" id="{078E408C-154A-4883-8119-896A8E6BD97D}"/>
              </a:ext>
            </a:extLst>
          </p:cNvPr>
          <p:cNvSpPr txBox="1"/>
          <p:nvPr/>
        </p:nvSpPr>
        <p:spPr>
          <a:xfrm>
            <a:off x="369116" y="834501"/>
            <a:ext cx="11822884" cy="5078313"/>
          </a:xfrm>
          <a:prstGeom prst="rect">
            <a:avLst/>
          </a:prstGeom>
          <a:noFill/>
        </p:spPr>
        <p:txBody>
          <a:bodyPr wrap="square">
            <a:spAutoFit/>
          </a:bodyPr>
          <a:lstStyle/>
          <a:p>
            <a:r>
              <a:rPr lang="en-CA" b="0" dirty="0">
                <a:solidFill>
                  <a:srgbClr val="800000"/>
                </a:solidFill>
                <a:effectLst/>
                <a:latin typeface="Consolas" panose="020B0609020204030204" pitchFamily="49" charset="0"/>
              </a:rPr>
              <a:t>&lt;form</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method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"POST"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action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films.storeActeur</a:t>
            </a:r>
            <a:r>
              <a:rPr lang="en-CA" b="0" dirty="0">
                <a:solidFill>
                  <a:srgbClr val="A31515"/>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@csrf</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&lt;select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"form-control"</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film_id</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film_id</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&lt;option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value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selected</a:t>
            </a:r>
            <a:r>
              <a:rPr lang="en-CA" b="0" dirty="0">
                <a:solidFill>
                  <a:srgbClr val="800000"/>
                </a:solidFill>
                <a:effectLst/>
                <a:latin typeface="Consolas" panose="020B0609020204030204" pitchFamily="49" charset="0"/>
              </a:rPr>
              <a:t>&gt;</a:t>
            </a:r>
            <a:r>
              <a:rPr lang="en-CA" b="0" dirty="0" err="1">
                <a:solidFill>
                  <a:srgbClr val="000000"/>
                </a:solidFill>
                <a:effectLst/>
                <a:latin typeface="Consolas" panose="020B0609020204030204" pitchFamily="49" charset="0"/>
              </a:rPr>
              <a:t>Veuillez</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choisir</a:t>
            </a:r>
            <a:r>
              <a:rPr lang="en-CA" b="0" dirty="0">
                <a:solidFill>
                  <a:srgbClr val="000000"/>
                </a:solidFill>
                <a:effectLst/>
                <a:latin typeface="Consolas" panose="020B0609020204030204" pitchFamily="49" charset="0"/>
              </a:rPr>
              <a:t> un film</a:t>
            </a:r>
            <a:r>
              <a:rPr lang="en-CA" b="0" dirty="0">
                <a:solidFill>
                  <a:srgbClr val="800000"/>
                </a:solidFill>
                <a:effectLst/>
                <a:latin typeface="Consolas" panose="020B0609020204030204" pitchFamily="49" charset="0"/>
              </a:rPr>
              <a:t>&lt;/option&gt;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@foreach</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 as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&lt;option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value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id</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&lt;/option&gt;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@endforeach</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&lt;/select&gt;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&lt;select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"form-control"</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acteur_id</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acteur_id</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&lt;option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value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selected</a:t>
            </a:r>
            <a:r>
              <a:rPr lang="en-CA" b="0" dirty="0">
                <a:solidFill>
                  <a:srgbClr val="800000"/>
                </a:solidFill>
                <a:effectLst/>
                <a:latin typeface="Consolas" panose="020B0609020204030204" pitchFamily="49" charset="0"/>
              </a:rPr>
              <a:t>&gt;</a:t>
            </a:r>
            <a:r>
              <a:rPr lang="en-CA" b="0" dirty="0" err="1">
                <a:solidFill>
                  <a:srgbClr val="000000"/>
                </a:solidFill>
                <a:effectLst/>
                <a:latin typeface="Consolas" panose="020B0609020204030204" pitchFamily="49" charset="0"/>
              </a:rPr>
              <a:t>Veuillez</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choisir</a:t>
            </a:r>
            <a:r>
              <a:rPr lang="en-CA" b="0" dirty="0">
                <a:solidFill>
                  <a:srgbClr val="000000"/>
                </a:solidFill>
                <a:effectLst/>
                <a:latin typeface="Consolas" panose="020B0609020204030204" pitchFamily="49" charset="0"/>
              </a:rPr>
              <a:t> un </a:t>
            </a:r>
            <a:r>
              <a:rPr lang="en-CA" b="0" dirty="0" err="1">
                <a:solidFill>
                  <a:srgbClr val="000000"/>
                </a:solidFill>
                <a:effectLst/>
                <a:latin typeface="Consolas" panose="020B0609020204030204" pitchFamily="49" charset="0"/>
              </a:rPr>
              <a:t>acteur</a:t>
            </a:r>
            <a:r>
              <a:rPr lang="en-CA" b="0" dirty="0">
                <a:solidFill>
                  <a:srgbClr val="800000"/>
                </a:solidFill>
                <a:effectLst/>
                <a:latin typeface="Consolas" panose="020B0609020204030204" pitchFamily="49" charset="0"/>
              </a:rPr>
              <a:t>&lt;/option&gt;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@foreach</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$acteurs</a:t>
            </a:r>
            <a:r>
              <a:rPr lang="en-CA" b="0" dirty="0">
                <a:solidFill>
                  <a:srgbClr val="000000"/>
                </a:solidFill>
                <a:effectLst/>
                <a:latin typeface="Consolas" panose="020B0609020204030204" pitchFamily="49" charset="0"/>
              </a:rPr>
              <a:t> as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acteur</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&lt;option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value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acteur</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id</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acteur</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&lt;/option&gt;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@endforeach</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&lt;/select&gt;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&lt;button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type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"submit"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-primary"</a:t>
            </a:r>
            <a:r>
              <a:rPr lang="en-CA" b="0" dirty="0">
                <a:solidFill>
                  <a:srgbClr val="800000"/>
                </a:solidFill>
                <a:effectLst/>
                <a:latin typeface="Consolas" panose="020B0609020204030204" pitchFamily="49" charset="0"/>
              </a:rPr>
              <a:t>&gt;</a:t>
            </a:r>
            <a:r>
              <a:rPr lang="en-CA" b="0" dirty="0" err="1">
                <a:solidFill>
                  <a:srgbClr val="000000"/>
                </a:solidFill>
                <a:effectLst/>
                <a:latin typeface="Consolas" panose="020B0609020204030204" pitchFamily="49" charset="0"/>
              </a:rPr>
              <a:t>Ajouter</a:t>
            </a:r>
            <a:r>
              <a:rPr lang="en-CA" b="0" dirty="0">
                <a:solidFill>
                  <a:srgbClr val="800000"/>
                </a:solidFill>
                <a:effectLst/>
                <a:latin typeface="Consolas" panose="020B0609020204030204" pitchFamily="49" charset="0"/>
              </a:rPr>
              <a:t>&lt;/button&gt;</a:t>
            </a:r>
            <a:endParaRPr lang="en-CA" dirty="0">
              <a:solidFill>
                <a:srgbClr val="000000"/>
              </a:solidFill>
              <a:latin typeface="Consolas" panose="020B0609020204030204" pitchFamily="49" charset="0"/>
            </a:endParaRPr>
          </a:p>
          <a:p>
            <a:r>
              <a:rPr lang="en-CA" b="0" dirty="0">
                <a:solidFill>
                  <a:srgbClr val="800000"/>
                </a:solidFill>
                <a:effectLst/>
                <a:latin typeface="Consolas" panose="020B0609020204030204" pitchFamily="49" charset="0"/>
              </a:rPr>
              <a:t>&lt;/form&gt;</a:t>
            </a: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977069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911E3DD-492A-4DB0-ACBD-C7973F6C64AE}"/>
              </a:ext>
            </a:extLst>
          </p:cNvPr>
          <p:cNvSpPr txBox="1"/>
          <p:nvPr/>
        </p:nvSpPr>
        <p:spPr>
          <a:xfrm>
            <a:off x="385893" y="0"/>
            <a:ext cx="11643919" cy="6709529"/>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storeActeur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Request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$request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try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$film</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Film</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findOrFail</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$request</a:t>
            </a:r>
            <a:r>
              <a:rPr lang="en-US" sz="1600" b="0" dirty="0">
                <a:solidFill>
                  <a:srgbClr val="000000"/>
                </a:solidFill>
                <a:effectLst/>
                <a:latin typeface="Consolas" panose="020B0609020204030204" pitchFamily="49" charset="0"/>
              </a:rPr>
              <a:t>-&gt;</a:t>
            </a:r>
            <a:r>
              <a:rPr lang="en-US" sz="1600" b="0" dirty="0" err="1">
                <a:solidFill>
                  <a:srgbClr val="001080"/>
                </a:solidFill>
                <a:effectLst/>
                <a:latin typeface="Consolas" panose="020B0609020204030204" pitchFamily="49" charset="0"/>
              </a:rPr>
              <a:t>film_id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acteur</a:t>
            </a:r>
            <a:r>
              <a:rPr lang="en-US" sz="1600" b="0" dirty="0">
                <a:solidFill>
                  <a:srgbClr val="000000"/>
                </a:solidFill>
                <a:effectLst/>
                <a:latin typeface="Consolas" panose="020B0609020204030204" pitchFamily="49" charset="0"/>
              </a:rPr>
              <a:t> = </a:t>
            </a:r>
            <a:r>
              <a:rPr lang="en-US" sz="1600" b="0" dirty="0" err="1">
                <a:solidFill>
                  <a:srgbClr val="267F99"/>
                </a:solidFill>
                <a:effectLst/>
                <a:latin typeface="Consolas" panose="020B0609020204030204" pitchFamily="49" charset="0"/>
              </a:rPr>
              <a:t>Acteur</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findOrFail</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$request</a:t>
            </a:r>
            <a:r>
              <a:rPr lang="en-US" sz="1600" b="0" dirty="0">
                <a:solidFill>
                  <a:srgbClr val="000000"/>
                </a:solidFill>
                <a:effectLst/>
                <a:latin typeface="Consolas" panose="020B0609020204030204" pitchFamily="49" charset="0"/>
              </a:rPr>
              <a:t>-&gt;</a:t>
            </a:r>
            <a:r>
              <a:rPr lang="en-US" sz="1600" b="0" dirty="0" err="1">
                <a:solidFill>
                  <a:srgbClr val="001080"/>
                </a:solidFill>
                <a:effectLst/>
                <a:latin typeface="Consolas" panose="020B0609020204030204" pitchFamily="49" charset="0"/>
              </a:rPr>
              <a:t>acteur_id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fr-FR" sz="1600" b="0" dirty="0">
                <a:solidFill>
                  <a:srgbClr val="008000"/>
                </a:solidFill>
                <a:effectLst/>
                <a:latin typeface="Consolas" panose="020B0609020204030204" pitchFamily="49" charset="0"/>
              </a:rPr>
              <a:t>/*</a:t>
            </a:r>
            <a:r>
              <a:rPr lang="fr-FR" sz="1600" b="0" dirty="0" err="1">
                <a:solidFill>
                  <a:srgbClr val="008000"/>
                </a:solidFill>
                <a:effectLst/>
                <a:latin typeface="Consolas" panose="020B0609020204030204" pitchFamily="49" charset="0"/>
              </a:rPr>
              <a:t>Verifier</a:t>
            </a:r>
            <a:r>
              <a:rPr lang="fr-FR" sz="1600" b="0" dirty="0">
                <a:solidFill>
                  <a:srgbClr val="008000"/>
                </a:solidFill>
                <a:effectLst/>
                <a:latin typeface="Consolas" panose="020B0609020204030204" pitchFamily="49" charset="0"/>
              </a:rPr>
              <a:t> sur la relation existe*/</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r>
              <a:rPr lang="fr-FR" sz="1600" b="0" dirty="0">
                <a:solidFill>
                  <a:srgbClr val="AF00DB"/>
                </a:solidFill>
                <a:effectLst/>
                <a:latin typeface="Consolas" panose="020B0609020204030204" pitchFamily="49" charset="0"/>
              </a:rPr>
              <a:t>if</a:t>
            </a:r>
            <a:r>
              <a:rPr lang="fr-FR" sz="1600" b="0" dirty="0">
                <a:solidFill>
                  <a:srgbClr val="000000"/>
                </a:solidFill>
                <a:effectLst/>
                <a:latin typeface="Consolas" panose="020B0609020204030204" pitchFamily="49" charset="0"/>
              </a:rPr>
              <a:t>(</a:t>
            </a:r>
            <a:r>
              <a:rPr lang="fr-FR" sz="1600" b="0" dirty="0">
                <a:solidFill>
                  <a:srgbClr val="001080"/>
                </a:solidFill>
                <a:effectLst/>
                <a:latin typeface="Consolas" panose="020B0609020204030204" pitchFamily="49" charset="0"/>
              </a:rPr>
              <a:t>$</a:t>
            </a:r>
            <a:r>
              <a:rPr lang="en-US" sz="1600" b="0" dirty="0">
                <a:solidFill>
                  <a:srgbClr val="001080"/>
                </a:solidFill>
                <a:effectLst/>
                <a:latin typeface="Consolas" panose="020B0609020204030204" pitchFamily="49" charset="0"/>
              </a:rPr>
              <a:t>film-</a:t>
            </a:r>
            <a:r>
              <a:rPr lang="fr-FR" sz="1600" b="0" dirty="0">
                <a:solidFill>
                  <a:srgbClr val="000000"/>
                </a:solidFill>
                <a:effectLst/>
                <a:latin typeface="Consolas" panose="020B0609020204030204" pitchFamily="49" charset="0"/>
              </a:rPr>
              <a:t>&gt;</a:t>
            </a:r>
            <a:r>
              <a:rPr lang="fr-FR" sz="1600" b="0" dirty="0">
                <a:solidFill>
                  <a:srgbClr val="001080"/>
                </a:solidFill>
                <a:effectLst/>
                <a:latin typeface="Consolas" panose="020B0609020204030204" pitchFamily="49" charset="0"/>
              </a:rPr>
              <a:t>acteurs</a:t>
            </a:r>
            <a:r>
              <a:rPr lang="fr-FR" sz="1600" b="0" dirty="0">
                <a:solidFill>
                  <a:srgbClr val="000000"/>
                </a:solidFill>
                <a:effectLst/>
                <a:latin typeface="Consolas" panose="020B0609020204030204" pitchFamily="49" charset="0"/>
              </a:rPr>
              <a:t>-&gt;</a:t>
            </a:r>
            <a:r>
              <a:rPr lang="fr-FR" sz="1600" b="0" dirty="0" err="1">
                <a:solidFill>
                  <a:srgbClr val="795E26"/>
                </a:solidFill>
                <a:effectLst/>
                <a:latin typeface="Consolas" panose="020B0609020204030204" pitchFamily="49" charset="0"/>
              </a:rPr>
              <a:t>contains</a:t>
            </a:r>
            <a:r>
              <a:rPr lang="fr-FR" sz="1600" b="0" dirty="0">
                <a:solidFill>
                  <a:srgbClr val="000000"/>
                </a:solidFill>
                <a:effectLst/>
                <a:latin typeface="Consolas" panose="020B0609020204030204" pitchFamily="49" charset="0"/>
              </a:rPr>
              <a:t>(</a:t>
            </a:r>
            <a:r>
              <a:rPr lang="fr-FR" sz="1600" b="0" dirty="0">
                <a:solidFill>
                  <a:srgbClr val="001080"/>
                </a:solidFill>
                <a:effectLst/>
                <a:latin typeface="Consolas" panose="020B0609020204030204" pitchFamily="49" charset="0"/>
              </a:rPr>
              <a:t>$acteur</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redirect</a:t>
            </a:r>
            <a:r>
              <a:rPr lang="en-US" sz="1400" b="0" dirty="0">
                <a:solidFill>
                  <a:srgbClr val="000000"/>
                </a:solidFill>
                <a:effectLst/>
                <a:latin typeface="Consolas" panose="020B0609020204030204" pitchFamily="49" charset="0"/>
              </a:rPr>
              <a:t>()-&gt;</a:t>
            </a:r>
            <a:r>
              <a:rPr lang="en-US" sz="1400" b="0" dirty="0">
                <a:solidFill>
                  <a:srgbClr val="795E26"/>
                </a:solidFill>
                <a:effectLst/>
                <a:latin typeface="Consolas" panose="020B0609020204030204" pitchFamily="49" charset="0"/>
              </a:rPr>
              <a:t>route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acteurs.index</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)-&gt;</a:t>
            </a:r>
            <a:r>
              <a:rPr lang="en-US" sz="1400" b="0" dirty="0" err="1">
                <a:solidFill>
                  <a:srgbClr val="795E26"/>
                </a:solidFill>
                <a:effectLst/>
                <a:latin typeface="Consolas" panose="020B0609020204030204" pitchFamily="49" charset="0"/>
              </a:rPr>
              <a:t>withErrors</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'Relation </a:t>
            </a:r>
            <a:r>
              <a:rPr lang="en-US" sz="1400" b="0" dirty="0" err="1">
                <a:solidFill>
                  <a:srgbClr val="A31515"/>
                </a:solidFill>
                <a:effectLst/>
                <a:latin typeface="Consolas" panose="020B0609020204030204" pitchFamily="49" charset="0"/>
              </a:rPr>
              <a:t>existe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endParaRPr lang="fr-FR" sz="14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            }</a:t>
            </a:r>
          </a:p>
          <a:p>
            <a:r>
              <a:rPr lang="fr-FR" sz="1600" b="0" dirty="0">
                <a:solidFill>
                  <a:srgbClr val="000000"/>
                </a:solidFill>
                <a:effectLst/>
                <a:latin typeface="Consolas" panose="020B0609020204030204" pitchFamily="49" charset="0"/>
              </a:rPr>
              <a:t>            </a:t>
            </a:r>
            <a:r>
              <a:rPr lang="fr-FR" sz="1600" b="0" dirty="0" err="1">
                <a:solidFill>
                  <a:srgbClr val="AF00DB"/>
                </a:solidFill>
                <a:effectLst/>
                <a:latin typeface="Consolas" panose="020B0609020204030204" pitchFamily="49" charset="0"/>
              </a:rPr>
              <a:t>else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a:solidFill>
                  <a:srgbClr val="001080"/>
                </a:solidFill>
                <a:effectLst/>
                <a:latin typeface="Consolas" panose="020B0609020204030204" pitchFamily="49" charset="0"/>
              </a:rPr>
              <a:t>$</a:t>
            </a:r>
            <a:r>
              <a:rPr lang="fr-FR" sz="1600" dirty="0">
                <a:solidFill>
                  <a:srgbClr val="001080"/>
                </a:solidFill>
                <a:latin typeface="Consolas" panose="020B0609020204030204" pitchFamily="49" charset="0"/>
              </a:rPr>
              <a:t>film-</a:t>
            </a:r>
            <a:r>
              <a:rPr lang="fr-FR" sz="1600">
                <a:solidFill>
                  <a:srgbClr val="001080"/>
                </a:solidFill>
                <a:latin typeface="Consolas" panose="020B0609020204030204" pitchFamily="49" charset="0"/>
              </a:rPr>
              <a:t>&gt;acteurs()-&gt;</a:t>
            </a:r>
            <a:r>
              <a:rPr lang="fr-FR" sz="1600" b="0" dirty="0" err="1">
                <a:solidFill>
                  <a:srgbClr val="795E26"/>
                </a:solidFill>
                <a:effectLst/>
                <a:latin typeface="Consolas" panose="020B0609020204030204" pitchFamily="49" charset="0"/>
              </a:rPr>
              <a:t>attach</a:t>
            </a:r>
            <a:r>
              <a:rPr lang="fr-FR" sz="1600" b="0" dirty="0">
                <a:solidFill>
                  <a:srgbClr val="000000"/>
                </a:solidFill>
                <a:effectLst/>
                <a:latin typeface="Consolas" panose="020B0609020204030204" pitchFamily="49" charset="0"/>
              </a:rPr>
              <a:t>(</a:t>
            </a:r>
            <a:r>
              <a:rPr lang="fr-FR" sz="1600" b="0" dirty="0">
                <a:solidFill>
                  <a:srgbClr val="001080"/>
                </a:solidFill>
                <a:effectLst/>
                <a:latin typeface="Consolas" panose="020B0609020204030204" pitchFamily="49" charset="0"/>
              </a:rPr>
              <a:t>$acteur</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$film</a:t>
            </a:r>
            <a:r>
              <a:rPr lang="en-US" sz="1600" b="0" dirty="0">
                <a:solidFill>
                  <a:srgbClr val="000000"/>
                </a:solidFill>
                <a:effectLst/>
                <a:latin typeface="Consolas" panose="020B0609020204030204" pitchFamily="49" charset="0"/>
              </a:rPr>
              <a:t>-&gt;</a:t>
            </a:r>
            <a:r>
              <a:rPr lang="en-US" sz="1600" b="0" dirty="0">
                <a:solidFill>
                  <a:srgbClr val="795E26"/>
                </a:solidFill>
                <a:effectLst/>
                <a:latin typeface="Consolas" panose="020B0609020204030204" pitchFamily="49" charset="0"/>
              </a:rPr>
              <a:t>save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redirect</a:t>
            </a:r>
            <a:r>
              <a:rPr lang="en-US" sz="1600" b="0" dirty="0">
                <a:solidFill>
                  <a:srgbClr val="000000"/>
                </a:solidFill>
                <a:effectLst/>
                <a:latin typeface="Consolas" panose="020B0609020204030204" pitchFamily="49" charset="0"/>
              </a:rPr>
              <a:t>()-&gt;</a:t>
            </a:r>
            <a:r>
              <a:rPr lang="en-US" sz="1600" b="0" dirty="0">
                <a:solidFill>
                  <a:srgbClr val="795E26"/>
                </a:solidFill>
                <a:effectLst/>
                <a:latin typeface="Consolas" panose="020B0609020204030204" pitchFamily="49" charset="0"/>
              </a:rPr>
              <a:t>route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acteurs.index</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)-&gt;</a:t>
            </a:r>
            <a:r>
              <a:rPr lang="en-US" sz="1600" b="0" dirty="0">
                <a:solidFill>
                  <a:srgbClr val="795E26"/>
                </a:solidFill>
                <a:effectLst/>
                <a:latin typeface="Consolas" panose="020B0609020204030204" pitchFamily="49" charset="0"/>
              </a:rPr>
              <a:t>with</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message'</a:t>
            </a:r>
            <a:r>
              <a:rPr lang="en-US" sz="1600" b="0" dirty="0" err="1">
                <a:solidFill>
                  <a:srgbClr val="000000"/>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'Relation</a:t>
            </a:r>
            <a:r>
              <a:rPr lang="en-US" sz="1600" b="0" dirty="0">
                <a:solidFill>
                  <a:srgbClr val="A31515"/>
                </a:solidFill>
                <a:effectLst/>
                <a:latin typeface="Consolas" panose="020B0609020204030204" pitchFamily="49" charset="0"/>
              </a:rPr>
              <a:t> OK'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Throwable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Gérer</a:t>
            </a:r>
            <a:r>
              <a:rPr lang="en-US" sz="1600" b="0" dirty="0">
                <a:solidFill>
                  <a:srgbClr val="008000"/>
                </a:solidFill>
                <a:effectLst/>
                <a:latin typeface="Consolas" panose="020B0609020204030204" pitchFamily="49" charset="0"/>
              </a:rPr>
              <a:t> </a:t>
            </a:r>
            <a:r>
              <a:rPr lang="en-US" sz="1600" b="0" dirty="0" err="1">
                <a:solidFill>
                  <a:srgbClr val="008000"/>
                </a:solidFill>
                <a:effectLst/>
                <a:latin typeface="Consolas" panose="020B0609020204030204" pitchFamily="49" charset="0"/>
              </a:rPr>
              <a:t>l'erreur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debug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redirect</a:t>
            </a:r>
            <a:r>
              <a:rPr lang="en-US" sz="1600" b="0" dirty="0">
                <a:solidFill>
                  <a:srgbClr val="000000"/>
                </a:solidFill>
                <a:effectLst/>
                <a:latin typeface="Consolas" panose="020B0609020204030204" pitchFamily="49" charset="0"/>
              </a:rPr>
              <a:t>()-&gt;</a:t>
            </a:r>
            <a:r>
              <a:rPr lang="en-US" sz="1600" b="0" dirty="0">
                <a:solidFill>
                  <a:srgbClr val="795E26"/>
                </a:solidFill>
                <a:effectLst/>
                <a:latin typeface="Consolas" panose="020B0609020204030204" pitchFamily="49" charset="0"/>
              </a:rPr>
              <a:t>route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acteurs.index</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)-&gt;</a:t>
            </a:r>
            <a:r>
              <a:rPr lang="en-US" sz="1600" b="0" dirty="0" err="1">
                <a:solidFill>
                  <a:srgbClr val="795E26"/>
                </a:solidFill>
                <a:effectLst/>
                <a:latin typeface="Consolas" panose="020B0609020204030204" pitchFamily="49" charset="0"/>
              </a:rPr>
              <a:t>withErrors</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'Relation Bogue!'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redirect</a:t>
            </a:r>
            <a:r>
              <a:rPr lang="en-US" sz="1600" b="0" dirty="0">
                <a:solidFill>
                  <a:srgbClr val="000000"/>
                </a:solidFill>
                <a:effectLst/>
                <a:latin typeface="Consolas" panose="020B0609020204030204" pitchFamily="49" charset="0"/>
              </a:rPr>
              <a:t>()-&gt;</a:t>
            </a:r>
            <a:r>
              <a:rPr lang="en-US" sz="1600" b="0" dirty="0">
                <a:solidFill>
                  <a:srgbClr val="795E26"/>
                </a:solidFill>
                <a:effectLst/>
                <a:latin typeface="Consolas" panose="020B0609020204030204" pitchFamily="49" charset="0"/>
              </a:rPr>
              <a:t>route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acteurs.index</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1489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649572-ED2F-4BD2-8DA7-D3FF15A46C46}"/>
              </a:ext>
            </a:extLst>
          </p:cNvPr>
          <p:cNvSpPr>
            <a:spLocks noGrp="1"/>
          </p:cNvSpPr>
          <p:nvPr>
            <p:ph type="title"/>
          </p:nvPr>
        </p:nvSpPr>
        <p:spPr/>
        <p:txBody>
          <a:bodyPr/>
          <a:lstStyle/>
          <a:p>
            <a:r>
              <a:rPr lang="fr-CA">
                <a:cs typeface="Calibri Light"/>
              </a:rPr>
              <a:t>3 paramètres</a:t>
            </a:r>
            <a:endParaRPr lang="fr-CA"/>
          </a:p>
        </p:txBody>
      </p:sp>
      <p:pic>
        <p:nvPicPr>
          <p:cNvPr id="4" name="Image 4">
            <a:extLst>
              <a:ext uri="{FF2B5EF4-FFF2-40B4-BE49-F238E27FC236}">
                <a16:creationId xmlns:a16="http://schemas.microsoft.com/office/drawing/2014/main" id="{2542D20E-EE72-48D7-A8C6-07A1B17E9349}"/>
              </a:ext>
            </a:extLst>
          </p:cNvPr>
          <p:cNvPicPr>
            <a:picLocks noGrp="1" noChangeAspect="1"/>
          </p:cNvPicPr>
          <p:nvPr>
            <p:ph idx="1"/>
          </p:nvPr>
        </p:nvPicPr>
        <p:blipFill>
          <a:blip r:embed="rId2"/>
          <a:stretch>
            <a:fillRect/>
          </a:stretch>
        </p:blipFill>
        <p:spPr>
          <a:xfrm>
            <a:off x="323618" y="1647109"/>
            <a:ext cx="11033666" cy="1530272"/>
          </a:xfrm>
        </p:spPr>
      </p:pic>
      <p:sp>
        <p:nvSpPr>
          <p:cNvPr id="5" name="ZoneTexte 4">
            <a:extLst>
              <a:ext uri="{FF2B5EF4-FFF2-40B4-BE49-F238E27FC236}">
                <a16:creationId xmlns:a16="http://schemas.microsoft.com/office/drawing/2014/main" id="{84492886-13C6-4FEA-B4C8-574661DBE1F2}"/>
              </a:ext>
            </a:extLst>
          </p:cNvPr>
          <p:cNvSpPr txBox="1"/>
          <p:nvPr/>
        </p:nvSpPr>
        <p:spPr>
          <a:xfrm>
            <a:off x="2930912" y="145337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CA" sz="2800">
                <a:solidFill>
                  <a:srgbClr val="FF0000"/>
                </a:solidFill>
              </a:rPr>
              <a:t>1</a:t>
            </a:r>
            <a:endParaRPr lang="fr-FR" sz="2800">
              <a:solidFill>
                <a:srgbClr val="FF0000"/>
              </a:solidFill>
            </a:endParaRPr>
          </a:p>
        </p:txBody>
      </p:sp>
      <p:sp>
        <p:nvSpPr>
          <p:cNvPr id="6" name="ZoneTexte 5">
            <a:extLst>
              <a:ext uri="{FF2B5EF4-FFF2-40B4-BE49-F238E27FC236}">
                <a16:creationId xmlns:a16="http://schemas.microsoft.com/office/drawing/2014/main" id="{F5A3E1D3-6FA4-43CE-8BB7-0748C6A74A87}"/>
              </a:ext>
            </a:extLst>
          </p:cNvPr>
          <p:cNvSpPr txBox="1"/>
          <p:nvPr/>
        </p:nvSpPr>
        <p:spPr>
          <a:xfrm>
            <a:off x="8794595" y="188083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CA" sz="2800">
                <a:solidFill>
                  <a:srgbClr val="FF0000"/>
                </a:solidFill>
              </a:rPr>
              <a:t>3</a:t>
            </a:r>
            <a:endParaRPr lang="fr-CA" sz="2800">
              <a:solidFill>
                <a:srgbClr val="FF0000"/>
              </a:solidFill>
              <a:cs typeface="Calibri"/>
            </a:endParaRPr>
          </a:p>
        </p:txBody>
      </p:sp>
      <p:sp>
        <p:nvSpPr>
          <p:cNvPr id="7" name="ZoneTexte 6">
            <a:extLst>
              <a:ext uri="{FF2B5EF4-FFF2-40B4-BE49-F238E27FC236}">
                <a16:creationId xmlns:a16="http://schemas.microsoft.com/office/drawing/2014/main" id="{244A9D91-18C9-4E37-BB20-D632708D4949}"/>
              </a:ext>
            </a:extLst>
          </p:cNvPr>
          <p:cNvSpPr txBox="1"/>
          <p:nvPr/>
        </p:nvSpPr>
        <p:spPr>
          <a:xfrm>
            <a:off x="2893741" y="263354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CA" sz="2800">
                <a:solidFill>
                  <a:srgbClr val="FF0000"/>
                </a:solidFill>
              </a:rPr>
              <a:t>2</a:t>
            </a:r>
            <a:endParaRPr lang="fr-CA" sz="2800">
              <a:solidFill>
                <a:srgbClr val="FF0000"/>
              </a:solidFill>
              <a:cs typeface="Calibri"/>
            </a:endParaRPr>
          </a:p>
        </p:txBody>
      </p:sp>
      <p:sp>
        <p:nvSpPr>
          <p:cNvPr id="8" name="ZoneTexte 7">
            <a:extLst>
              <a:ext uri="{FF2B5EF4-FFF2-40B4-BE49-F238E27FC236}">
                <a16:creationId xmlns:a16="http://schemas.microsoft.com/office/drawing/2014/main" id="{D32902B9-B4F3-49E2-BD26-8E8D2FA62A27}"/>
              </a:ext>
            </a:extLst>
          </p:cNvPr>
          <p:cNvSpPr txBox="1"/>
          <p:nvPr/>
        </p:nvSpPr>
        <p:spPr>
          <a:xfrm>
            <a:off x="425373" y="3510543"/>
            <a:ext cx="1156195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000"/>
              <a:t>1- </a:t>
            </a:r>
            <a:r>
              <a:rPr lang="fr-CA" sz="2000">
                <a:solidFill>
                  <a:srgbClr val="FF0000"/>
                </a:solidFill>
              </a:rPr>
              <a:t>produits </a:t>
            </a:r>
            <a:r>
              <a:rPr lang="fr-CA" sz="2000"/>
              <a:t>représente l'URL pour accéder à la route ex: shanycarle.com/</a:t>
            </a:r>
            <a:r>
              <a:rPr lang="fr-CA" sz="2000">
                <a:solidFill>
                  <a:srgbClr val="FF0000"/>
                </a:solidFill>
              </a:rPr>
              <a:t>produits</a:t>
            </a:r>
            <a:endParaRPr lang="fr-CA" sz="2000">
              <a:solidFill>
                <a:srgbClr val="FF0000"/>
              </a:solidFill>
              <a:cs typeface="Calibri"/>
            </a:endParaRPr>
          </a:p>
          <a:p>
            <a:endParaRPr lang="fr-CA" sz="2000">
              <a:solidFill>
                <a:srgbClr val="FF0000"/>
              </a:solidFill>
              <a:cs typeface="Calibri"/>
            </a:endParaRPr>
          </a:p>
          <a:p>
            <a:endParaRPr lang="fr-CA" sz="2000">
              <a:solidFill>
                <a:srgbClr val="FF0000"/>
              </a:solidFill>
              <a:cs typeface="Calibri"/>
            </a:endParaRPr>
          </a:p>
          <a:p>
            <a:r>
              <a:rPr lang="fr-CA" sz="2000">
                <a:cs typeface="Calibri"/>
              </a:rPr>
              <a:t>2- </a:t>
            </a:r>
            <a:r>
              <a:rPr lang="fr-CA" sz="2000">
                <a:solidFill>
                  <a:srgbClr val="FF0000"/>
                </a:solidFill>
                <a:cs typeface="Calibri"/>
              </a:rPr>
              <a:t>ProduitsController::class, 'index'</a:t>
            </a:r>
            <a:r>
              <a:rPr lang="fr-CA" sz="2000">
                <a:cs typeface="Calibri"/>
              </a:rPr>
              <a:t> signifie qu'on appelle la méthode </a:t>
            </a:r>
            <a:r>
              <a:rPr lang="fr-CA" sz="2000">
                <a:solidFill>
                  <a:srgbClr val="FF0000"/>
                </a:solidFill>
                <a:cs typeface="Calibri"/>
              </a:rPr>
              <a:t>index </a:t>
            </a:r>
            <a:r>
              <a:rPr lang="fr-CA" sz="2000">
                <a:cs typeface="Calibri"/>
              </a:rPr>
              <a:t>du controller </a:t>
            </a:r>
            <a:r>
              <a:rPr lang="fr-CA" sz="2000">
                <a:solidFill>
                  <a:srgbClr val="FF0000"/>
                </a:solidFill>
                <a:cs typeface="Calibri"/>
              </a:rPr>
              <a:t>ProduitsController</a:t>
            </a:r>
          </a:p>
          <a:p>
            <a:endParaRPr lang="fr-CA" sz="2000">
              <a:solidFill>
                <a:srgbClr val="FF0000"/>
              </a:solidFill>
              <a:cs typeface="Calibri"/>
            </a:endParaRPr>
          </a:p>
          <a:p>
            <a:endParaRPr lang="fr-CA" sz="2000">
              <a:cs typeface="Calibri"/>
            </a:endParaRPr>
          </a:p>
          <a:p>
            <a:r>
              <a:rPr lang="fr-CA" sz="2000">
                <a:cs typeface="Calibri"/>
              </a:rPr>
              <a:t>3- </a:t>
            </a:r>
            <a:r>
              <a:rPr lang="fr-CA" sz="2000">
                <a:solidFill>
                  <a:srgbClr val="FF0000"/>
                </a:solidFill>
                <a:cs typeface="Calibri"/>
              </a:rPr>
              <a:t>produits.index</a:t>
            </a:r>
            <a:r>
              <a:rPr lang="fr-CA" sz="2000">
                <a:cs typeface="Calibri"/>
              </a:rPr>
              <a:t> est le raccourci qu'on pourra utiliser dans le controller ou dans une vue pour appeler cette route.</a:t>
            </a:r>
          </a:p>
        </p:txBody>
      </p:sp>
    </p:spTree>
    <p:extLst>
      <p:ext uri="{BB962C8B-B14F-4D97-AF65-F5344CB8AC3E}">
        <p14:creationId xmlns:p14="http://schemas.microsoft.com/office/powerpoint/2010/main" val="393488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3CF73F-AA16-4D06-924A-57C2E548EC49}"/>
              </a:ext>
            </a:extLst>
          </p:cNvPr>
          <p:cNvSpPr>
            <a:spLocks noGrp="1"/>
          </p:cNvSpPr>
          <p:nvPr>
            <p:ph type="title"/>
          </p:nvPr>
        </p:nvSpPr>
        <p:spPr/>
        <p:txBody>
          <a:bodyPr/>
          <a:lstStyle/>
          <a:p>
            <a:r>
              <a:rPr lang="fr-CA">
                <a:cs typeface="Calibri Light"/>
              </a:rPr>
              <a:t>Création du contrôleur</a:t>
            </a:r>
            <a:endParaRPr lang="fr-CA"/>
          </a:p>
        </p:txBody>
      </p:sp>
      <p:sp>
        <p:nvSpPr>
          <p:cNvPr id="3" name="Espace réservé du contenu 2">
            <a:extLst>
              <a:ext uri="{FF2B5EF4-FFF2-40B4-BE49-F238E27FC236}">
                <a16:creationId xmlns:a16="http://schemas.microsoft.com/office/drawing/2014/main" id="{98D66C02-1748-478E-9902-83E2B4BED35A}"/>
              </a:ext>
            </a:extLst>
          </p:cNvPr>
          <p:cNvSpPr>
            <a:spLocks noGrp="1"/>
          </p:cNvSpPr>
          <p:nvPr>
            <p:ph idx="1"/>
          </p:nvPr>
        </p:nvSpPr>
        <p:spPr/>
        <p:txBody>
          <a:bodyPr vert="horz" lIns="91440" tIns="45720" rIns="91440" bIns="45720" rtlCol="0" anchor="t">
            <a:normAutofit/>
          </a:bodyPr>
          <a:lstStyle/>
          <a:p>
            <a:pPr marL="0" indent="0">
              <a:buNone/>
            </a:pPr>
            <a:r>
              <a:rPr lang="fr-CA" b="1" dirty="0" err="1">
                <a:ea typeface="+mn-lt"/>
                <a:cs typeface="+mn-lt"/>
              </a:rPr>
              <a:t>php</a:t>
            </a:r>
            <a:r>
              <a:rPr lang="fr-CA" b="1" dirty="0">
                <a:ea typeface="+mn-lt"/>
                <a:cs typeface="+mn-lt"/>
              </a:rPr>
              <a:t> artisan </a:t>
            </a:r>
            <a:r>
              <a:rPr lang="fr-CA" b="1" dirty="0" err="1">
                <a:ea typeface="+mn-lt"/>
                <a:cs typeface="+mn-lt"/>
              </a:rPr>
              <a:t>make:controller</a:t>
            </a:r>
            <a:r>
              <a:rPr lang="fr-CA" b="1" dirty="0">
                <a:ea typeface="+mn-lt"/>
                <a:cs typeface="+mn-lt"/>
              </a:rPr>
              <a:t> </a:t>
            </a:r>
            <a:r>
              <a:rPr lang="fr-CA" b="1" dirty="0" err="1">
                <a:ea typeface="+mn-lt"/>
                <a:cs typeface="+mn-lt"/>
              </a:rPr>
              <a:t>ProduitsController</a:t>
            </a:r>
            <a:r>
              <a:rPr lang="fr-CA" b="1" dirty="0">
                <a:ea typeface="+mn-lt"/>
                <a:cs typeface="+mn-lt"/>
              </a:rPr>
              <a:t> --</a:t>
            </a:r>
            <a:r>
              <a:rPr lang="fr-CA" b="1" dirty="0" err="1">
                <a:ea typeface="+mn-lt"/>
                <a:cs typeface="+mn-lt"/>
              </a:rPr>
              <a:t>resource</a:t>
            </a:r>
            <a:endParaRPr lang="fr-FR" b="1" dirty="0">
              <a:ea typeface="+mn-lt"/>
              <a:cs typeface="+mn-lt"/>
            </a:endParaRPr>
          </a:p>
          <a:p>
            <a:pPr marL="0" indent="0">
              <a:buNone/>
            </a:pPr>
            <a:endParaRPr lang="fr-FR" dirty="0">
              <a:ea typeface="+mn-lt"/>
              <a:cs typeface="+mn-lt"/>
            </a:endParaRPr>
          </a:p>
          <a:p>
            <a:pPr marL="0" indent="0">
              <a:buNone/>
            </a:pPr>
            <a:r>
              <a:rPr lang="fr-FR" dirty="0">
                <a:ea typeface="+mn-lt"/>
                <a:cs typeface="+mn-lt"/>
              </a:rPr>
              <a:t>On termine toujours le nom d'un contrôleur par </a:t>
            </a:r>
            <a:r>
              <a:rPr lang="fr-FR" b="1" dirty="0">
                <a:ea typeface="+mn-lt"/>
                <a:cs typeface="+mn-lt"/>
              </a:rPr>
              <a:t>Controller</a:t>
            </a:r>
            <a:r>
              <a:rPr lang="fr-FR" dirty="0">
                <a:ea typeface="+mn-lt"/>
                <a:cs typeface="+mn-lt"/>
              </a:rPr>
              <a:t>.</a:t>
            </a:r>
          </a:p>
          <a:p>
            <a:pPr marL="0" indent="0">
              <a:buNone/>
            </a:pPr>
            <a:endParaRPr lang="fr-FR" dirty="0">
              <a:ea typeface="+mn-lt"/>
              <a:cs typeface="+mn-lt"/>
            </a:endParaRPr>
          </a:p>
          <a:p>
            <a:pPr marL="0" indent="0">
              <a:buNone/>
            </a:pPr>
            <a:r>
              <a:rPr lang="fr-FR" dirty="0">
                <a:ea typeface="+mn-lt"/>
                <a:cs typeface="+mn-lt"/>
              </a:rPr>
              <a:t>On met le nom au pluriel (Produit</a:t>
            </a:r>
            <a:r>
              <a:rPr lang="fr-FR" b="1" dirty="0">
                <a:ea typeface="+mn-lt"/>
                <a:cs typeface="+mn-lt"/>
              </a:rPr>
              <a:t>s</a:t>
            </a:r>
            <a:r>
              <a:rPr lang="fr-FR" dirty="0">
                <a:ea typeface="+mn-lt"/>
                <a:cs typeface="+mn-lt"/>
              </a:rPr>
              <a:t>).</a:t>
            </a:r>
          </a:p>
        </p:txBody>
      </p:sp>
    </p:spTree>
    <p:extLst>
      <p:ext uri="{BB962C8B-B14F-4D97-AF65-F5344CB8AC3E}">
        <p14:creationId xmlns:p14="http://schemas.microsoft.com/office/powerpoint/2010/main" val="182000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A5369-BE9A-4A5D-8DB1-4684DCD5A160}"/>
              </a:ext>
            </a:extLst>
          </p:cNvPr>
          <p:cNvSpPr>
            <a:spLocks noGrp="1"/>
          </p:cNvSpPr>
          <p:nvPr>
            <p:ph type="title"/>
          </p:nvPr>
        </p:nvSpPr>
        <p:spPr/>
        <p:txBody>
          <a:bodyPr/>
          <a:lstStyle/>
          <a:p>
            <a:r>
              <a:rPr lang="fr-CA" dirty="0">
                <a:cs typeface="Calibri Light"/>
              </a:rPr>
              <a:t>Création de la vue</a:t>
            </a:r>
            <a:br>
              <a:rPr lang="fr-CA" dirty="0">
                <a:cs typeface="Calibri Light"/>
              </a:rPr>
            </a:br>
            <a:r>
              <a:rPr lang="fr-CA" sz="2800" dirty="0">
                <a:cs typeface="Calibri Light"/>
              </a:rPr>
              <a:t>(il n’y a pas de commande pour créer une vue)</a:t>
            </a:r>
            <a:endParaRPr lang="fr-CA" dirty="0"/>
          </a:p>
        </p:txBody>
      </p:sp>
      <p:pic>
        <p:nvPicPr>
          <p:cNvPr id="4" name="Image 4">
            <a:extLst>
              <a:ext uri="{FF2B5EF4-FFF2-40B4-BE49-F238E27FC236}">
                <a16:creationId xmlns:a16="http://schemas.microsoft.com/office/drawing/2014/main" id="{01E32699-B3D9-408F-BE26-27D1E7374209}"/>
              </a:ext>
            </a:extLst>
          </p:cNvPr>
          <p:cNvPicPr>
            <a:picLocks noGrp="1" noChangeAspect="1"/>
          </p:cNvPicPr>
          <p:nvPr>
            <p:ph idx="1"/>
          </p:nvPr>
        </p:nvPicPr>
        <p:blipFill>
          <a:blip r:embed="rId2"/>
          <a:stretch>
            <a:fillRect/>
          </a:stretch>
        </p:blipFill>
        <p:spPr>
          <a:xfrm>
            <a:off x="1303532" y="1915435"/>
            <a:ext cx="8832230" cy="4506254"/>
          </a:xfrm>
        </p:spPr>
      </p:pic>
    </p:spTree>
    <p:extLst>
      <p:ext uri="{BB962C8B-B14F-4D97-AF65-F5344CB8AC3E}">
        <p14:creationId xmlns:p14="http://schemas.microsoft.com/office/powerpoint/2010/main" val="183320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CC5AB0-BADD-4A27-ADF9-7EBDF8FF8A11}"/>
              </a:ext>
            </a:extLst>
          </p:cNvPr>
          <p:cNvSpPr>
            <a:spLocks noGrp="1"/>
          </p:cNvSpPr>
          <p:nvPr>
            <p:ph type="title"/>
          </p:nvPr>
        </p:nvSpPr>
        <p:spPr/>
        <p:txBody>
          <a:bodyPr/>
          <a:lstStyle/>
          <a:p>
            <a:r>
              <a:rPr lang="fr-CA">
                <a:cs typeface="Calibri Light"/>
              </a:rPr>
              <a:t>Où placer les fichiers statiques</a:t>
            </a:r>
            <a:endParaRPr lang="fr-CA"/>
          </a:p>
        </p:txBody>
      </p:sp>
      <p:sp>
        <p:nvSpPr>
          <p:cNvPr id="3" name="Espace réservé du contenu 2">
            <a:extLst>
              <a:ext uri="{FF2B5EF4-FFF2-40B4-BE49-F238E27FC236}">
                <a16:creationId xmlns:a16="http://schemas.microsoft.com/office/drawing/2014/main" id="{D71640D0-AA08-4AC5-9F1C-49CB5A2CD6F9}"/>
              </a:ext>
            </a:extLst>
          </p:cNvPr>
          <p:cNvSpPr>
            <a:spLocks noGrp="1"/>
          </p:cNvSpPr>
          <p:nvPr>
            <p:ph idx="1"/>
          </p:nvPr>
        </p:nvSpPr>
        <p:spPr/>
        <p:txBody>
          <a:bodyPr vert="horz" lIns="91440" tIns="45720" rIns="91440" bIns="45720" rtlCol="0" anchor="t">
            <a:normAutofit/>
          </a:bodyPr>
          <a:lstStyle/>
          <a:p>
            <a:r>
              <a:rPr lang="fr-CA" dirty="0">
                <a:cs typeface="Calibri"/>
              </a:rPr>
              <a:t>Tous les fichiers doivent se trouver dans le dossier </a:t>
            </a:r>
            <a:r>
              <a:rPr lang="fr-CA" b="1" dirty="0">
                <a:cs typeface="Calibri"/>
              </a:rPr>
              <a:t>public</a:t>
            </a:r>
            <a:r>
              <a:rPr lang="fr-CA" dirty="0">
                <a:cs typeface="Calibri"/>
              </a:rPr>
              <a:t>.</a:t>
            </a:r>
          </a:p>
          <a:p>
            <a:pPr marL="0" indent="0">
              <a:buNone/>
            </a:pPr>
            <a:endParaRPr lang="fr-CA" dirty="0">
              <a:cs typeface="Calibri"/>
            </a:endParaRPr>
          </a:p>
          <a:p>
            <a:r>
              <a:rPr lang="fr-CA" dirty="0">
                <a:cs typeface="Calibri"/>
              </a:rPr>
              <a:t>Ainsi, le dossier public doit contenir les dossiers </a:t>
            </a:r>
            <a:r>
              <a:rPr lang="fr-CA" dirty="0" err="1">
                <a:cs typeface="Calibri"/>
              </a:rPr>
              <a:t>css</a:t>
            </a:r>
            <a:r>
              <a:rPr lang="fr-CA" dirty="0">
                <a:cs typeface="Calibri"/>
              </a:rPr>
              <a:t>, </a:t>
            </a:r>
            <a:r>
              <a:rPr lang="fr-CA" dirty="0" err="1">
                <a:cs typeface="Calibri"/>
              </a:rPr>
              <a:t>img</a:t>
            </a:r>
            <a:r>
              <a:rPr lang="fr-CA" dirty="0">
                <a:cs typeface="Calibri"/>
              </a:rPr>
              <a:t>, </a:t>
            </a:r>
            <a:r>
              <a:rPr lang="fr-CA" dirty="0" err="1">
                <a:cs typeface="Calibri"/>
              </a:rPr>
              <a:t>js</a:t>
            </a:r>
            <a:r>
              <a:rPr lang="fr-CA" dirty="0">
                <a:cs typeface="Calibri"/>
              </a:rPr>
              <a:t>, etc.</a:t>
            </a:r>
          </a:p>
          <a:p>
            <a:endParaRPr lang="fr-CA" dirty="0">
              <a:cs typeface="Calibri"/>
            </a:endParaRPr>
          </a:p>
          <a:p>
            <a:r>
              <a:rPr lang="fr-CA" dirty="0">
                <a:cs typeface="Calibri"/>
              </a:rPr>
              <a:t>Dans le html, il faut remplacer les importations normales par des importations </a:t>
            </a:r>
            <a:r>
              <a:rPr lang="fr-CA" dirty="0" err="1">
                <a:cs typeface="Calibri"/>
              </a:rPr>
              <a:t>blade</a:t>
            </a:r>
            <a:r>
              <a:rPr lang="fr-CA" dirty="0">
                <a:cs typeface="Calibri"/>
              </a:rPr>
              <a:t> partout :</a:t>
            </a:r>
          </a:p>
          <a:p>
            <a:endParaRPr lang="fr-CA" dirty="0">
              <a:ea typeface="+mn-lt"/>
              <a:cs typeface="+mn-lt"/>
            </a:endParaRPr>
          </a:p>
          <a:p>
            <a:pPr marL="0" indent="0">
              <a:buNone/>
            </a:pPr>
            <a:r>
              <a:rPr lang="fr-CA" sz="2000" dirty="0">
                <a:ea typeface="+mn-lt"/>
                <a:cs typeface="+mn-lt"/>
              </a:rPr>
              <a:t>&lt;</a:t>
            </a:r>
            <a:r>
              <a:rPr lang="fr-CA" sz="2000" dirty="0" err="1">
                <a:ea typeface="+mn-lt"/>
                <a:cs typeface="+mn-lt"/>
              </a:rPr>
              <a:t>img</a:t>
            </a:r>
            <a:r>
              <a:rPr lang="fr-CA" sz="2000" dirty="0">
                <a:ea typeface="+mn-lt"/>
                <a:cs typeface="+mn-lt"/>
              </a:rPr>
              <a:t> src="</a:t>
            </a:r>
            <a:r>
              <a:rPr lang="fr-CA" sz="2000" b="1" dirty="0">
                <a:ea typeface="+mn-lt"/>
                <a:cs typeface="+mn-lt"/>
              </a:rPr>
              <a:t>{{ asset(</a:t>
            </a:r>
            <a:r>
              <a:rPr lang="fr-CA" sz="2000" b="1" dirty="0" err="1">
                <a:ea typeface="+mn-lt"/>
                <a:cs typeface="+mn-lt"/>
              </a:rPr>
              <a:t>img</a:t>
            </a:r>
            <a:r>
              <a:rPr lang="fr-CA" sz="2000" b="1" dirty="0">
                <a:ea typeface="+mn-lt"/>
                <a:cs typeface="+mn-lt"/>
              </a:rPr>
              <a:t>/Logo.png') }}</a:t>
            </a:r>
            <a:r>
              <a:rPr lang="fr-CA" sz="2000" dirty="0">
                <a:ea typeface="+mn-lt"/>
                <a:cs typeface="+mn-lt"/>
              </a:rPr>
              <a:t>" alt="Mon entreprise Inc." </a:t>
            </a:r>
            <a:r>
              <a:rPr lang="fr-CA" sz="2000" dirty="0" err="1">
                <a:ea typeface="+mn-lt"/>
                <a:cs typeface="+mn-lt"/>
              </a:rPr>
              <a:t>title</a:t>
            </a:r>
            <a:r>
              <a:rPr lang="fr-CA" sz="2000" dirty="0">
                <a:ea typeface="+mn-lt"/>
                <a:cs typeface="+mn-lt"/>
              </a:rPr>
              <a:t>="Mon entreprise Inc."&gt;</a:t>
            </a:r>
            <a:endParaRPr lang="fr-CA" sz="2000" dirty="0">
              <a:cs typeface="Calibri" panose="020F0502020204030204"/>
            </a:endParaRPr>
          </a:p>
          <a:p>
            <a:endParaRPr lang="fr-CA" dirty="0">
              <a:cs typeface="Calibri"/>
            </a:endParaRPr>
          </a:p>
        </p:txBody>
      </p:sp>
    </p:spTree>
    <p:extLst>
      <p:ext uri="{BB962C8B-B14F-4D97-AF65-F5344CB8AC3E}">
        <p14:creationId xmlns:p14="http://schemas.microsoft.com/office/powerpoint/2010/main" val="85605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9C78A-0AA0-4A5A-B65E-C0B948F51D68}"/>
              </a:ext>
            </a:extLst>
          </p:cNvPr>
          <p:cNvSpPr>
            <a:spLocks noGrp="1"/>
          </p:cNvSpPr>
          <p:nvPr>
            <p:ph type="title"/>
          </p:nvPr>
        </p:nvSpPr>
        <p:spPr/>
        <p:txBody>
          <a:bodyPr/>
          <a:lstStyle/>
          <a:p>
            <a:r>
              <a:rPr lang="fr-CA">
                <a:cs typeface="Calibri Light"/>
              </a:rPr>
              <a:t>Afficher une vue dans un contrôleur</a:t>
            </a:r>
            <a:endParaRPr lang="fr-CA"/>
          </a:p>
        </p:txBody>
      </p:sp>
      <p:pic>
        <p:nvPicPr>
          <p:cNvPr id="4" name="Image 4">
            <a:extLst>
              <a:ext uri="{FF2B5EF4-FFF2-40B4-BE49-F238E27FC236}">
                <a16:creationId xmlns:a16="http://schemas.microsoft.com/office/drawing/2014/main" id="{FFAFB400-0F11-46C6-A73E-BA21CD861DD3}"/>
              </a:ext>
            </a:extLst>
          </p:cNvPr>
          <p:cNvPicPr>
            <a:picLocks noGrp="1" noChangeAspect="1"/>
          </p:cNvPicPr>
          <p:nvPr>
            <p:ph idx="1"/>
          </p:nvPr>
        </p:nvPicPr>
        <p:blipFill>
          <a:blip r:embed="rId2"/>
          <a:stretch>
            <a:fillRect/>
          </a:stretch>
        </p:blipFill>
        <p:spPr>
          <a:xfrm>
            <a:off x="838200" y="1341611"/>
            <a:ext cx="5841380" cy="5737534"/>
          </a:xfrm>
        </p:spPr>
      </p:pic>
      <p:sp>
        <p:nvSpPr>
          <p:cNvPr id="5" name="ZoneTexte 4">
            <a:extLst>
              <a:ext uri="{FF2B5EF4-FFF2-40B4-BE49-F238E27FC236}">
                <a16:creationId xmlns:a16="http://schemas.microsoft.com/office/drawing/2014/main" id="{740463CF-9C60-4450-BC19-4C18A222EBA7}"/>
              </a:ext>
            </a:extLst>
          </p:cNvPr>
          <p:cNvSpPr txBox="1"/>
          <p:nvPr/>
        </p:nvSpPr>
        <p:spPr>
          <a:xfrm>
            <a:off x="4018156" y="2717180"/>
            <a:ext cx="37096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1- Importer la librairie de vues.</a:t>
            </a:r>
            <a:endParaRPr lang="fr-CA">
              <a:solidFill>
                <a:srgbClr val="FF0000"/>
              </a:solidFill>
              <a:cs typeface="Calibri"/>
            </a:endParaRPr>
          </a:p>
        </p:txBody>
      </p:sp>
      <p:sp>
        <p:nvSpPr>
          <p:cNvPr id="6" name="ZoneTexte 5">
            <a:extLst>
              <a:ext uri="{FF2B5EF4-FFF2-40B4-BE49-F238E27FC236}">
                <a16:creationId xmlns:a16="http://schemas.microsoft.com/office/drawing/2014/main" id="{EC12FE5B-DA54-45FC-8ED3-C28FFAFD8633}"/>
              </a:ext>
            </a:extLst>
          </p:cNvPr>
          <p:cNvSpPr txBox="1"/>
          <p:nvPr/>
        </p:nvSpPr>
        <p:spPr>
          <a:xfrm>
            <a:off x="5551448" y="4780155"/>
            <a:ext cx="37096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2- Changer la valeur de retour</a:t>
            </a:r>
            <a:endParaRPr lang="fr-CA">
              <a:solidFill>
                <a:srgbClr val="FF0000"/>
              </a:solidFill>
              <a:cs typeface="Calibri"/>
            </a:endParaRPr>
          </a:p>
        </p:txBody>
      </p:sp>
      <p:sp>
        <p:nvSpPr>
          <p:cNvPr id="7" name="ZoneTexte 6">
            <a:extLst>
              <a:ext uri="{FF2B5EF4-FFF2-40B4-BE49-F238E27FC236}">
                <a16:creationId xmlns:a16="http://schemas.microsoft.com/office/drawing/2014/main" id="{23AF7AF4-E371-48BE-871A-8923C59627F4}"/>
              </a:ext>
            </a:extLst>
          </p:cNvPr>
          <p:cNvSpPr txBox="1"/>
          <p:nvPr/>
        </p:nvSpPr>
        <p:spPr>
          <a:xfrm>
            <a:off x="5625790" y="5895277"/>
            <a:ext cx="37096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3- Appeler la vue</a:t>
            </a:r>
            <a:endParaRPr lang="fr-CA">
              <a:solidFill>
                <a:srgbClr val="FF0000"/>
              </a:solidFill>
              <a:cs typeface="Calibri"/>
            </a:endParaRPr>
          </a:p>
        </p:txBody>
      </p:sp>
    </p:spTree>
    <p:extLst>
      <p:ext uri="{BB962C8B-B14F-4D97-AF65-F5344CB8AC3E}">
        <p14:creationId xmlns:p14="http://schemas.microsoft.com/office/powerpoint/2010/main" val="6086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9F8AF-D332-487D-B917-74BEA8E03E5B}"/>
              </a:ext>
            </a:extLst>
          </p:cNvPr>
          <p:cNvSpPr>
            <a:spLocks noGrp="1"/>
          </p:cNvSpPr>
          <p:nvPr>
            <p:ph type="title"/>
          </p:nvPr>
        </p:nvSpPr>
        <p:spPr/>
        <p:txBody>
          <a:bodyPr/>
          <a:lstStyle/>
          <a:p>
            <a:r>
              <a:rPr lang="fr-CA" dirty="0"/>
              <a:t>Bogues</a:t>
            </a:r>
            <a:endParaRPr lang="en-CA" dirty="0"/>
          </a:p>
        </p:txBody>
      </p:sp>
      <p:sp>
        <p:nvSpPr>
          <p:cNvPr id="3" name="Espace réservé du contenu 2">
            <a:extLst>
              <a:ext uri="{FF2B5EF4-FFF2-40B4-BE49-F238E27FC236}">
                <a16:creationId xmlns:a16="http://schemas.microsoft.com/office/drawing/2014/main" id="{83AD89D4-F3CF-4099-ADDB-454A35E0992E}"/>
              </a:ext>
            </a:extLst>
          </p:cNvPr>
          <p:cNvSpPr>
            <a:spLocks noGrp="1"/>
          </p:cNvSpPr>
          <p:nvPr>
            <p:ph idx="1"/>
          </p:nvPr>
        </p:nvSpPr>
        <p:spPr>
          <a:xfrm>
            <a:off x="838200" y="4199137"/>
            <a:ext cx="10515600" cy="1977825"/>
          </a:xfrm>
        </p:spPr>
        <p:txBody>
          <a:bodyPr/>
          <a:lstStyle/>
          <a:p>
            <a:r>
              <a:rPr lang="fr-CA" dirty="0"/>
              <a:t>Il faut ouvrir le fichier php.ini et enlever le ; qui commente la ligne </a:t>
            </a:r>
            <a:r>
              <a:rPr lang="fr-CA" dirty="0" err="1"/>
              <a:t>fileinfo</a:t>
            </a:r>
            <a:r>
              <a:rPr lang="fr-CA" dirty="0"/>
              <a:t>.</a:t>
            </a:r>
            <a:endParaRPr lang="en-CA" dirty="0"/>
          </a:p>
        </p:txBody>
      </p:sp>
      <p:pic>
        <p:nvPicPr>
          <p:cNvPr id="7" name="Image 6">
            <a:extLst>
              <a:ext uri="{FF2B5EF4-FFF2-40B4-BE49-F238E27FC236}">
                <a16:creationId xmlns:a16="http://schemas.microsoft.com/office/drawing/2014/main" id="{A1BA5F47-7AE0-47D3-BC88-088A004DE6BF}"/>
              </a:ext>
            </a:extLst>
          </p:cNvPr>
          <p:cNvPicPr>
            <a:picLocks noChangeAspect="1"/>
          </p:cNvPicPr>
          <p:nvPr/>
        </p:nvPicPr>
        <p:blipFill>
          <a:blip r:embed="rId2"/>
          <a:stretch>
            <a:fillRect/>
          </a:stretch>
        </p:blipFill>
        <p:spPr>
          <a:xfrm>
            <a:off x="838200" y="1506177"/>
            <a:ext cx="10259857" cy="2305372"/>
          </a:xfrm>
          <a:prstGeom prst="rect">
            <a:avLst/>
          </a:prstGeom>
        </p:spPr>
      </p:pic>
    </p:spTree>
    <p:extLst>
      <p:ext uri="{BB962C8B-B14F-4D97-AF65-F5344CB8AC3E}">
        <p14:creationId xmlns:p14="http://schemas.microsoft.com/office/powerpoint/2010/main" val="3075326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6B660-9511-4FCC-A709-FF83E7510650}"/>
              </a:ext>
            </a:extLst>
          </p:cNvPr>
          <p:cNvSpPr>
            <a:spLocks noGrp="1"/>
          </p:cNvSpPr>
          <p:nvPr>
            <p:ph type="title"/>
          </p:nvPr>
        </p:nvSpPr>
        <p:spPr>
          <a:xfrm>
            <a:off x="6906322" y="39881"/>
            <a:ext cx="10515600" cy="777295"/>
          </a:xfrm>
        </p:spPr>
        <p:txBody>
          <a:bodyPr/>
          <a:lstStyle/>
          <a:p>
            <a:r>
              <a:rPr lang="fr-CA">
                <a:cs typeface="Calibri Light"/>
              </a:rPr>
              <a:t>Résumé des chemins</a:t>
            </a:r>
            <a:endParaRPr lang="fr-CA"/>
          </a:p>
        </p:txBody>
      </p:sp>
      <p:pic>
        <p:nvPicPr>
          <p:cNvPr id="4" name="Image 4">
            <a:extLst>
              <a:ext uri="{FF2B5EF4-FFF2-40B4-BE49-F238E27FC236}">
                <a16:creationId xmlns:a16="http://schemas.microsoft.com/office/drawing/2014/main" id="{21F60851-2D27-402C-8B46-993D5AC86454}"/>
              </a:ext>
            </a:extLst>
          </p:cNvPr>
          <p:cNvPicPr>
            <a:picLocks noGrp="1" noChangeAspect="1"/>
          </p:cNvPicPr>
          <p:nvPr>
            <p:ph idx="1"/>
          </p:nvPr>
        </p:nvPicPr>
        <p:blipFill>
          <a:blip r:embed="rId2"/>
          <a:stretch>
            <a:fillRect/>
          </a:stretch>
        </p:blipFill>
        <p:spPr>
          <a:xfrm>
            <a:off x="99190" y="41430"/>
            <a:ext cx="2031864" cy="6414313"/>
          </a:xfrm>
        </p:spPr>
      </p:pic>
      <p:sp>
        <p:nvSpPr>
          <p:cNvPr id="5" name="ZoneTexte 4">
            <a:extLst>
              <a:ext uri="{FF2B5EF4-FFF2-40B4-BE49-F238E27FC236}">
                <a16:creationId xmlns:a16="http://schemas.microsoft.com/office/drawing/2014/main" id="{38F4AF7A-3773-4EBC-B080-87190A30192A}"/>
              </a:ext>
            </a:extLst>
          </p:cNvPr>
          <p:cNvSpPr txBox="1"/>
          <p:nvPr/>
        </p:nvSpPr>
        <p:spPr>
          <a:xfrm>
            <a:off x="2085278" y="858644"/>
            <a:ext cx="368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Controller : app/Http/Controllers</a:t>
            </a:r>
            <a:endParaRPr lang="fr-CA">
              <a:solidFill>
                <a:srgbClr val="FF0000"/>
              </a:solidFill>
              <a:cs typeface="Calibri"/>
            </a:endParaRPr>
          </a:p>
        </p:txBody>
      </p:sp>
      <p:sp>
        <p:nvSpPr>
          <p:cNvPr id="6" name="ZoneTexte 5">
            <a:extLst>
              <a:ext uri="{FF2B5EF4-FFF2-40B4-BE49-F238E27FC236}">
                <a16:creationId xmlns:a16="http://schemas.microsoft.com/office/drawing/2014/main" id="{902E49BC-946F-4C45-9931-45E94AFDA694}"/>
              </a:ext>
            </a:extLst>
          </p:cNvPr>
          <p:cNvSpPr txBox="1"/>
          <p:nvPr/>
        </p:nvSpPr>
        <p:spPr>
          <a:xfrm>
            <a:off x="2085278" y="2577790"/>
            <a:ext cx="368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Importations (css, js, img) : public</a:t>
            </a:r>
            <a:endParaRPr lang="fr-CA">
              <a:solidFill>
                <a:srgbClr val="FF0000"/>
              </a:solidFill>
              <a:cs typeface="Calibri"/>
            </a:endParaRPr>
          </a:p>
        </p:txBody>
      </p:sp>
      <p:sp>
        <p:nvSpPr>
          <p:cNvPr id="7" name="ZoneTexte 6">
            <a:extLst>
              <a:ext uri="{FF2B5EF4-FFF2-40B4-BE49-F238E27FC236}">
                <a16:creationId xmlns:a16="http://schemas.microsoft.com/office/drawing/2014/main" id="{81D8B3BF-83D2-4194-9868-8DF9A23A197E}"/>
              </a:ext>
            </a:extLst>
          </p:cNvPr>
          <p:cNvSpPr txBox="1"/>
          <p:nvPr/>
        </p:nvSpPr>
        <p:spPr>
          <a:xfrm>
            <a:off x="2038814" y="4798741"/>
            <a:ext cx="368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Vues  : resources/views/</a:t>
            </a:r>
            <a:endParaRPr lang="fr-CA">
              <a:solidFill>
                <a:srgbClr val="FF0000"/>
              </a:solidFill>
              <a:cs typeface="Calibri"/>
            </a:endParaRPr>
          </a:p>
        </p:txBody>
      </p:sp>
      <p:sp>
        <p:nvSpPr>
          <p:cNvPr id="8" name="ZoneTexte 7">
            <a:extLst>
              <a:ext uri="{FF2B5EF4-FFF2-40B4-BE49-F238E27FC236}">
                <a16:creationId xmlns:a16="http://schemas.microsoft.com/office/drawing/2014/main" id="{61E6BD9C-3E52-4AEA-AE39-1FD9A2B55509}"/>
              </a:ext>
            </a:extLst>
          </p:cNvPr>
          <p:cNvSpPr txBox="1"/>
          <p:nvPr/>
        </p:nvSpPr>
        <p:spPr>
          <a:xfrm>
            <a:off x="2038814" y="5523570"/>
            <a:ext cx="368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Routes: routes/web.php/</a:t>
            </a:r>
            <a:endParaRPr lang="fr-CA">
              <a:solidFill>
                <a:srgbClr val="FF0000"/>
              </a:solidFill>
              <a:cs typeface="Calibri"/>
            </a:endParaRPr>
          </a:p>
        </p:txBody>
      </p:sp>
      <p:sp>
        <p:nvSpPr>
          <p:cNvPr id="9" name="ZoneTexte 8">
            <a:extLst>
              <a:ext uri="{FF2B5EF4-FFF2-40B4-BE49-F238E27FC236}">
                <a16:creationId xmlns:a16="http://schemas.microsoft.com/office/drawing/2014/main" id="{F831EC4A-D721-4DEA-807F-96010AF5DF18}"/>
              </a:ext>
            </a:extLst>
          </p:cNvPr>
          <p:cNvSpPr txBox="1"/>
          <p:nvPr/>
        </p:nvSpPr>
        <p:spPr>
          <a:xfrm>
            <a:off x="2085277" y="1713570"/>
            <a:ext cx="368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Models: app/Models/ (à venir...)</a:t>
            </a:r>
            <a:endParaRPr lang="fr-CA">
              <a:solidFill>
                <a:srgbClr val="FF0000"/>
              </a:solidFill>
              <a:cs typeface="Calibri"/>
            </a:endParaRPr>
          </a:p>
        </p:txBody>
      </p:sp>
    </p:spTree>
    <p:extLst>
      <p:ext uri="{BB962C8B-B14F-4D97-AF65-F5344CB8AC3E}">
        <p14:creationId xmlns:p14="http://schemas.microsoft.com/office/powerpoint/2010/main" val="43750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F5CE0-4467-4A1D-AD15-13A3B59EA918}"/>
              </a:ext>
            </a:extLst>
          </p:cNvPr>
          <p:cNvSpPr>
            <a:spLocks noGrp="1"/>
          </p:cNvSpPr>
          <p:nvPr>
            <p:ph type="title"/>
          </p:nvPr>
        </p:nvSpPr>
        <p:spPr>
          <a:xfrm>
            <a:off x="1047280" y="759805"/>
            <a:ext cx="10306520" cy="1325563"/>
          </a:xfrm>
        </p:spPr>
        <p:txBody>
          <a:bodyPr>
            <a:normAutofit/>
          </a:bodyPr>
          <a:lstStyle/>
          <a:p>
            <a:r>
              <a:rPr lang="fr-CA" sz="4000">
                <a:solidFill>
                  <a:srgbClr val="FFFFFF"/>
                </a:solidFill>
                <a:cs typeface="Calibri Light"/>
              </a:rPr>
              <a:t>Composer</a:t>
            </a:r>
            <a:endParaRPr lang="fr-CA" sz="4000">
              <a:solidFill>
                <a:srgbClr val="FFFFFF"/>
              </a:solidFill>
            </a:endParaRPr>
          </a:p>
        </p:txBody>
      </p:sp>
      <p:sp>
        <p:nvSpPr>
          <p:cNvPr id="3" name="Espace réservé du contenu 2">
            <a:extLst>
              <a:ext uri="{FF2B5EF4-FFF2-40B4-BE49-F238E27FC236}">
                <a16:creationId xmlns:a16="http://schemas.microsoft.com/office/drawing/2014/main" id="{8587D3C8-22B6-4C6B-A0F4-A46FE2EA8458}"/>
              </a:ext>
            </a:extLst>
          </p:cNvPr>
          <p:cNvSpPr>
            <a:spLocks noGrp="1"/>
          </p:cNvSpPr>
          <p:nvPr>
            <p:ph idx="1"/>
          </p:nvPr>
        </p:nvSpPr>
        <p:spPr>
          <a:xfrm>
            <a:off x="1164709" y="2494450"/>
            <a:ext cx="5150081" cy="3563159"/>
          </a:xfrm>
        </p:spPr>
        <p:txBody>
          <a:bodyPr vert="horz" lIns="91440" tIns="45720" rIns="91440" bIns="45720" rtlCol="0" anchor="t">
            <a:normAutofit/>
          </a:bodyPr>
          <a:lstStyle/>
          <a:p>
            <a:r>
              <a:rPr lang="fr-CA" sz="2400">
                <a:cs typeface="Calibri"/>
              </a:rPr>
              <a:t>Installer Composer</a:t>
            </a:r>
          </a:p>
          <a:p>
            <a:r>
              <a:rPr lang="fr-CA" sz="2400">
                <a:ea typeface="+mn-lt"/>
                <a:cs typeface="+mn-lt"/>
                <a:hlinkClick r:id="rId2"/>
              </a:rPr>
              <a:t>https://getcomposer.org/download/</a:t>
            </a:r>
            <a:endParaRPr lang="fr-CA" sz="2400">
              <a:cs typeface="Calibri"/>
            </a:endParaRPr>
          </a:p>
        </p:txBody>
      </p:sp>
      <p:pic>
        <p:nvPicPr>
          <p:cNvPr id="4" name="Image 4">
            <a:extLst>
              <a:ext uri="{FF2B5EF4-FFF2-40B4-BE49-F238E27FC236}">
                <a16:creationId xmlns:a16="http://schemas.microsoft.com/office/drawing/2014/main" id="{3C2A5D13-7287-448F-8A28-A3F6DF3555FD}"/>
              </a:ext>
            </a:extLst>
          </p:cNvPr>
          <p:cNvPicPr>
            <a:picLocks noChangeAspect="1"/>
          </p:cNvPicPr>
          <p:nvPr/>
        </p:nvPicPr>
        <p:blipFill rotWithShape="1">
          <a:blip r:embed="rId3"/>
          <a:srcRect t="14467"/>
          <a:stretch/>
        </p:blipFill>
        <p:spPr>
          <a:xfrm>
            <a:off x="6098892" y="2492376"/>
            <a:ext cx="4802404" cy="3563372"/>
          </a:xfrm>
          <a:prstGeom prst="rect">
            <a:avLst/>
          </a:prstGeom>
        </p:spPr>
      </p:pic>
    </p:spTree>
    <p:extLst>
      <p:ext uri="{BB962C8B-B14F-4D97-AF65-F5344CB8AC3E}">
        <p14:creationId xmlns:p14="http://schemas.microsoft.com/office/powerpoint/2010/main" val="3835933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21727-CD67-447E-0510-46436B2E0553}"/>
              </a:ext>
            </a:extLst>
          </p:cNvPr>
          <p:cNvSpPr>
            <a:spLocks noGrp="1"/>
          </p:cNvSpPr>
          <p:nvPr>
            <p:ph type="ctrTitle"/>
          </p:nvPr>
        </p:nvSpPr>
        <p:spPr/>
        <p:txBody>
          <a:bodyPr>
            <a:normAutofit/>
          </a:bodyPr>
          <a:lstStyle/>
          <a:p>
            <a:r>
              <a:rPr lang="fr-CA" sz="13800" dirty="0">
                <a:solidFill>
                  <a:schemeClr val="bg1"/>
                </a:solidFill>
              </a:rPr>
              <a:t>GABARIT</a:t>
            </a:r>
            <a:endParaRPr lang="en-CA" sz="13800" dirty="0">
              <a:solidFill>
                <a:schemeClr val="bg1"/>
              </a:solidFill>
            </a:endParaRPr>
          </a:p>
        </p:txBody>
      </p:sp>
    </p:spTree>
    <p:extLst>
      <p:ext uri="{BB962C8B-B14F-4D97-AF65-F5344CB8AC3E}">
        <p14:creationId xmlns:p14="http://schemas.microsoft.com/office/powerpoint/2010/main" val="1683113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2A089-F812-4375-A44B-93C991A80F3B}"/>
              </a:ext>
            </a:extLst>
          </p:cNvPr>
          <p:cNvSpPr>
            <a:spLocks noGrp="1"/>
          </p:cNvSpPr>
          <p:nvPr>
            <p:ph type="title"/>
          </p:nvPr>
        </p:nvSpPr>
        <p:spPr/>
        <p:txBody>
          <a:bodyPr/>
          <a:lstStyle/>
          <a:p>
            <a:r>
              <a:rPr lang="fr-CA" dirty="0">
                <a:cs typeface="Calibri Light"/>
              </a:rPr>
              <a:t>Le gabarit</a:t>
            </a:r>
            <a:endParaRPr lang="fr-CA" dirty="0"/>
          </a:p>
        </p:txBody>
      </p:sp>
      <p:sp>
        <p:nvSpPr>
          <p:cNvPr id="3" name="Espace réservé du contenu 2">
            <a:extLst>
              <a:ext uri="{FF2B5EF4-FFF2-40B4-BE49-F238E27FC236}">
                <a16:creationId xmlns:a16="http://schemas.microsoft.com/office/drawing/2014/main" id="{711B8906-C714-46CD-A769-9A324E3FB7F3}"/>
              </a:ext>
            </a:extLst>
          </p:cNvPr>
          <p:cNvSpPr>
            <a:spLocks noGrp="1"/>
          </p:cNvSpPr>
          <p:nvPr>
            <p:ph idx="1"/>
          </p:nvPr>
        </p:nvSpPr>
        <p:spPr/>
        <p:txBody>
          <a:bodyPr vert="horz" lIns="91440" tIns="45720" rIns="91440" bIns="45720" rtlCol="0" anchor="t">
            <a:normAutofit/>
          </a:bodyPr>
          <a:lstStyle/>
          <a:p>
            <a:r>
              <a:rPr lang="fr-CA" dirty="0">
                <a:cs typeface="Calibri"/>
              </a:rPr>
              <a:t>Permet d'éviter de copier-coller le menu et le </a:t>
            </a:r>
            <a:r>
              <a:rPr lang="fr-CA" dirty="0" err="1">
                <a:cs typeface="Calibri"/>
              </a:rPr>
              <a:t>footer</a:t>
            </a:r>
            <a:r>
              <a:rPr lang="fr-CA" dirty="0">
                <a:cs typeface="Calibri"/>
              </a:rPr>
              <a:t> sur toutes les pages.</a:t>
            </a:r>
          </a:p>
          <a:p>
            <a:endParaRPr lang="fr-CA" dirty="0">
              <a:cs typeface="Calibri"/>
            </a:endParaRPr>
          </a:p>
          <a:p>
            <a:r>
              <a:rPr lang="fr-CA" dirty="0">
                <a:cs typeface="Calibri"/>
              </a:rPr>
              <a:t>Ajoutez le fichier </a:t>
            </a:r>
            <a:r>
              <a:rPr lang="fr-CA" dirty="0" err="1">
                <a:cs typeface="Calibri"/>
              </a:rPr>
              <a:t>app.blade.php</a:t>
            </a:r>
            <a:r>
              <a:rPr lang="fr-CA" dirty="0">
                <a:cs typeface="Calibri"/>
              </a:rPr>
              <a:t> dans le dossier </a:t>
            </a:r>
            <a:r>
              <a:rPr lang="fr-CA" dirty="0" err="1">
                <a:cs typeface="Calibri"/>
              </a:rPr>
              <a:t>views</a:t>
            </a:r>
            <a:r>
              <a:rPr lang="fr-CA" dirty="0">
                <a:cs typeface="Calibri"/>
              </a:rPr>
              <a:t>/</a:t>
            </a:r>
            <a:r>
              <a:rPr lang="fr-CA" dirty="0" err="1">
                <a:cs typeface="Calibri"/>
              </a:rPr>
              <a:t>layouts</a:t>
            </a:r>
            <a:r>
              <a:rPr lang="fr-CA" dirty="0">
                <a:cs typeface="Calibri"/>
              </a:rPr>
              <a:t>.</a:t>
            </a:r>
            <a:endParaRPr lang="fr-CA">
              <a:cs typeface="Calibri"/>
            </a:endParaRPr>
          </a:p>
        </p:txBody>
      </p:sp>
    </p:spTree>
    <p:extLst>
      <p:ext uri="{BB962C8B-B14F-4D97-AF65-F5344CB8AC3E}">
        <p14:creationId xmlns:p14="http://schemas.microsoft.com/office/powerpoint/2010/main" val="1330255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97B084-61AD-4B70-92F5-BAF0785B3EB2}"/>
              </a:ext>
            </a:extLst>
          </p:cNvPr>
          <p:cNvSpPr>
            <a:spLocks noGrp="1"/>
          </p:cNvSpPr>
          <p:nvPr>
            <p:ph type="title"/>
          </p:nvPr>
        </p:nvSpPr>
        <p:spPr/>
        <p:txBody>
          <a:bodyPr/>
          <a:lstStyle/>
          <a:p>
            <a:r>
              <a:rPr lang="fr-CA" dirty="0" err="1">
                <a:cs typeface="Calibri Light"/>
              </a:rPr>
              <a:t>app.blade.php</a:t>
            </a:r>
            <a:r>
              <a:rPr lang="fr-CA" dirty="0">
                <a:cs typeface="Calibri Light"/>
              </a:rPr>
              <a:t> (le </a:t>
            </a:r>
            <a:r>
              <a:rPr lang="fr-CA" dirty="0" err="1">
                <a:cs typeface="Calibri Light"/>
              </a:rPr>
              <a:t>layout</a:t>
            </a:r>
            <a:r>
              <a:rPr lang="fr-CA" dirty="0">
                <a:cs typeface="Calibri Light"/>
              </a:rPr>
              <a:t> ou gabarit)</a:t>
            </a:r>
            <a:endParaRPr lang="fr-CA" dirty="0"/>
          </a:p>
        </p:txBody>
      </p:sp>
      <p:sp>
        <p:nvSpPr>
          <p:cNvPr id="3" name="Espace réservé du contenu 2">
            <a:extLst>
              <a:ext uri="{FF2B5EF4-FFF2-40B4-BE49-F238E27FC236}">
                <a16:creationId xmlns:a16="http://schemas.microsoft.com/office/drawing/2014/main" id="{0BE7F576-F128-408A-8DAC-BFBA7B9FD639}"/>
              </a:ext>
            </a:extLst>
          </p:cNvPr>
          <p:cNvSpPr>
            <a:spLocks noGrp="1"/>
          </p:cNvSpPr>
          <p:nvPr>
            <p:ph idx="1"/>
          </p:nvPr>
        </p:nvSpPr>
        <p:spPr/>
        <p:txBody>
          <a:bodyPr vert="horz" lIns="91440" tIns="45720" rIns="91440" bIns="45720" rtlCol="0" anchor="t">
            <a:normAutofit fontScale="40000" lnSpcReduction="20000"/>
          </a:bodyPr>
          <a:lstStyle/>
          <a:p>
            <a:pPr>
              <a:buNone/>
            </a:pPr>
            <a:r>
              <a:rPr lang="fr-CA" dirty="0">
                <a:ea typeface="+mn-lt"/>
                <a:cs typeface="+mn-lt"/>
              </a:rPr>
              <a:t>&lt;!DOCTYPE html&gt;</a:t>
            </a:r>
            <a:endParaRPr lang="fr-FR" dirty="0"/>
          </a:p>
          <a:p>
            <a:pPr>
              <a:buNone/>
            </a:pPr>
            <a:r>
              <a:rPr lang="fr-CA" dirty="0">
                <a:ea typeface="+mn-lt"/>
                <a:cs typeface="+mn-lt"/>
              </a:rPr>
              <a:t>&lt;html </a:t>
            </a:r>
            <a:r>
              <a:rPr lang="fr-CA" dirty="0" err="1">
                <a:ea typeface="+mn-lt"/>
                <a:cs typeface="+mn-lt"/>
              </a:rPr>
              <a:t>lang</a:t>
            </a:r>
            <a:r>
              <a:rPr lang="fr-CA" dirty="0">
                <a:ea typeface="+mn-lt"/>
                <a:cs typeface="+mn-lt"/>
              </a:rPr>
              <a:t>="</a:t>
            </a:r>
            <a:r>
              <a:rPr lang="fr-CA" dirty="0" err="1">
                <a:ea typeface="+mn-lt"/>
                <a:cs typeface="+mn-lt"/>
              </a:rPr>
              <a:t>fr</a:t>
            </a:r>
            <a:r>
              <a:rPr lang="fr-CA" dirty="0">
                <a:ea typeface="+mn-lt"/>
                <a:cs typeface="+mn-lt"/>
              </a:rPr>
              <a:t>-CA"&gt;</a:t>
            </a:r>
            <a:endParaRPr lang="fr-CA" dirty="0"/>
          </a:p>
          <a:p>
            <a:pPr>
              <a:buNone/>
            </a:pPr>
            <a:r>
              <a:rPr lang="fr-CA" dirty="0">
                <a:ea typeface="+mn-lt"/>
                <a:cs typeface="+mn-lt"/>
              </a:rPr>
              <a:t>&lt;</a:t>
            </a:r>
            <a:r>
              <a:rPr lang="fr-CA" dirty="0" err="1">
                <a:ea typeface="+mn-lt"/>
                <a:cs typeface="+mn-lt"/>
              </a:rPr>
              <a:t>head</a:t>
            </a:r>
            <a:r>
              <a:rPr lang="fr-CA" dirty="0">
                <a:ea typeface="+mn-lt"/>
                <a:cs typeface="+mn-lt"/>
              </a:rPr>
              <a:t>&gt;</a:t>
            </a:r>
            <a:endParaRPr lang="fr-CA" dirty="0"/>
          </a:p>
          <a:p>
            <a:pPr>
              <a:buNone/>
            </a:pPr>
            <a:r>
              <a:rPr lang="fr-CA" dirty="0">
                <a:ea typeface="+mn-lt"/>
                <a:cs typeface="+mn-lt"/>
              </a:rPr>
              <a:t>&lt;</a:t>
            </a:r>
            <a:r>
              <a:rPr lang="fr-CA" dirty="0" err="1">
                <a:ea typeface="+mn-lt"/>
                <a:cs typeface="+mn-lt"/>
              </a:rPr>
              <a:t>title</a:t>
            </a:r>
            <a:r>
              <a:rPr lang="fr-CA" dirty="0">
                <a:ea typeface="+mn-lt"/>
                <a:cs typeface="+mn-lt"/>
              </a:rPr>
              <a:t>&gt; @yield('titre') &lt;/</a:t>
            </a:r>
            <a:r>
              <a:rPr lang="fr-CA" dirty="0" err="1">
                <a:ea typeface="+mn-lt"/>
                <a:cs typeface="+mn-lt"/>
              </a:rPr>
              <a:t>title</a:t>
            </a:r>
            <a:r>
              <a:rPr lang="fr-CA" dirty="0">
                <a:ea typeface="+mn-lt"/>
                <a:cs typeface="+mn-lt"/>
              </a:rPr>
              <a:t>&gt;</a:t>
            </a:r>
            <a:endParaRPr lang="fr-CA" dirty="0"/>
          </a:p>
          <a:p>
            <a:pPr>
              <a:buNone/>
            </a:pPr>
            <a:r>
              <a:rPr lang="fr-CA" dirty="0">
                <a:ea typeface="+mn-lt"/>
                <a:cs typeface="+mn-lt"/>
              </a:rPr>
              <a:t>&lt;</a:t>
            </a:r>
            <a:r>
              <a:rPr lang="fr-CA" dirty="0" err="1">
                <a:ea typeface="+mn-lt"/>
                <a:cs typeface="+mn-lt"/>
              </a:rPr>
              <a:t>meta</a:t>
            </a:r>
            <a:r>
              <a:rPr lang="fr-CA" dirty="0">
                <a:ea typeface="+mn-lt"/>
                <a:cs typeface="+mn-lt"/>
              </a:rPr>
              <a:t> </a:t>
            </a:r>
            <a:r>
              <a:rPr lang="fr-CA" dirty="0" err="1">
                <a:ea typeface="+mn-lt"/>
                <a:cs typeface="+mn-lt"/>
              </a:rPr>
              <a:t>charset</a:t>
            </a:r>
            <a:r>
              <a:rPr lang="fr-CA" dirty="0">
                <a:ea typeface="+mn-lt"/>
                <a:cs typeface="+mn-lt"/>
              </a:rPr>
              <a:t>="UTF-8"&gt;</a:t>
            </a:r>
            <a:endParaRPr lang="fr-CA" dirty="0"/>
          </a:p>
          <a:p>
            <a:pPr>
              <a:buNone/>
            </a:pPr>
            <a:r>
              <a:rPr lang="fr-CA" dirty="0">
                <a:ea typeface="+mn-lt"/>
                <a:cs typeface="+mn-lt"/>
              </a:rPr>
              <a:t>&lt;/</a:t>
            </a:r>
            <a:r>
              <a:rPr lang="fr-CA" dirty="0" err="1">
                <a:ea typeface="+mn-lt"/>
                <a:cs typeface="+mn-lt"/>
              </a:rPr>
              <a:t>head</a:t>
            </a:r>
            <a:r>
              <a:rPr lang="fr-CA" dirty="0">
                <a:ea typeface="+mn-lt"/>
                <a:cs typeface="+mn-lt"/>
              </a:rPr>
              <a:t>&gt;</a:t>
            </a:r>
            <a:endParaRPr lang="fr-CA" dirty="0"/>
          </a:p>
          <a:p>
            <a:pPr>
              <a:buNone/>
            </a:pPr>
            <a:br>
              <a:rPr lang="en-US" dirty="0"/>
            </a:br>
            <a:endParaRPr lang="en-US" dirty="0"/>
          </a:p>
          <a:p>
            <a:pPr>
              <a:buNone/>
            </a:pPr>
            <a:r>
              <a:rPr lang="fr-CA" dirty="0">
                <a:ea typeface="+mn-lt"/>
                <a:cs typeface="+mn-lt"/>
              </a:rPr>
              <a:t>&lt;body&gt;</a:t>
            </a:r>
            <a:endParaRPr lang="fr-CA" dirty="0"/>
          </a:p>
          <a:p>
            <a:pPr>
              <a:buNone/>
            </a:pPr>
            <a:r>
              <a:rPr lang="fr-CA" dirty="0">
                <a:ea typeface="+mn-lt"/>
                <a:cs typeface="+mn-lt"/>
              </a:rPr>
              <a:t>&lt;!-- Mettre la </a:t>
            </a:r>
            <a:r>
              <a:rPr lang="fr-CA" dirty="0" err="1">
                <a:ea typeface="+mn-lt"/>
                <a:cs typeface="+mn-lt"/>
              </a:rPr>
              <a:t>NavBar</a:t>
            </a:r>
            <a:r>
              <a:rPr lang="fr-CA" dirty="0">
                <a:ea typeface="+mn-lt"/>
                <a:cs typeface="+mn-lt"/>
              </a:rPr>
              <a:t> et toutes les entêtes du site ici --&gt;</a:t>
            </a:r>
            <a:endParaRPr lang="fr-CA" dirty="0"/>
          </a:p>
          <a:p>
            <a:pPr>
              <a:buNone/>
            </a:pPr>
            <a:br>
              <a:rPr lang="en-US" dirty="0"/>
            </a:br>
            <a:endParaRPr lang="en-US" dirty="0"/>
          </a:p>
          <a:p>
            <a:pPr>
              <a:buNone/>
            </a:pPr>
            <a:r>
              <a:rPr lang="fr-CA" dirty="0">
                <a:ea typeface="+mn-lt"/>
                <a:cs typeface="+mn-lt"/>
              </a:rPr>
              <a:t>@yield('contenu')</a:t>
            </a:r>
            <a:endParaRPr lang="fr-CA" dirty="0"/>
          </a:p>
          <a:p>
            <a:pPr>
              <a:buNone/>
            </a:pPr>
            <a:br>
              <a:rPr lang="en-US" dirty="0"/>
            </a:br>
            <a:endParaRPr lang="en-US" dirty="0"/>
          </a:p>
          <a:p>
            <a:pPr>
              <a:buNone/>
            </a:pPr>
            <a:r>
              <a:rPr lang="fr-CA" dirty="0">
                <a:ea typeface="+mn-lt"/>
                <a:cs typeface="+mn-lt"/>
              </a:rPr>
              <a:t>&lt;!-- Mettre le </a:t>
            </a:r>
            <a:r>
              <a:rPr lang="fr-CA" dirty="0" err="1">
                <a:ea typeface="+mn-lt"/>
                <a:cs typeface="+mn-lt"/>
              </a:rPr>
              <a:t>footer</a:t>
            </a:r>
            <a:r>
              <a:rPr lang="fr-CA" dirty="0">
                <a:ea typeface="+mn-lt"/>
                <a:cs typeface="+mn-lt"/>
              </a:rPr>
              <a:t> --&gt;</a:t>
            </a:r>
            <a:endParaRPr lang="fr-CA" dirty="0"/>
          </a:p>
          <a:p>
            <a:pPr>
              <a:buNone/>
            </a:pPr>
            <a:r>
              <a:rPr lang="fr-CA" dirty="0">
                <a:ea typeface="+mn-lt"/>
                <a:cs typeface="+mn-lt"/>
              </a:rPr>
              <a:t>&lt;/body&gt;</a:t>
            </a:r>
            <a:endParaRPr lang="fr-CA" dirty="0"/>
          </a:p>
          <a:p>
            <a:pPr>
              <a:buNone/>
            </a:pPr>
            <a:r>
              <a:rPr lang="fr-CA" dirty="0">
                <a:ea typeface="+mn-lt"/>
                <a:cs typeface="+mn-lt"/>
              </a:rPr>
              <a:t>&lt;/html&gt;</a:t>
            </a:r>
            <a:endParaRPr lang="fr-CA" dirty="0"/>
          </a:p>
          <a:p>
            <a:pPr marL="0" indent="0">
              <a:buNone/>
            </a:pPr>
            <a:endParaRPr lang="fr-CA" dirty="0">
              <a:cs typeface="Calibri" panose="020F0502020204030204"/>
            </a:endParaRPr>
          </a:p>
        </p:txBody>
      </p:sp>
    </p:spTree>
    <p:extLst>
      <p:ext uri="{BB962C8B-B14F-4D97-AF65-F5344CB8AC3E}">
        <p14:creationId xmlns:p14="http://schemas.microsoft.com/office/powerpoint/2010/main" val="3415305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F88C4-E282-4790-87FA-C643C2020808}"/>
              </a:ext>
            </a:extLst>
          </p:cNvPr>
          <p:cNvSpPr>
            <a:spLocks noGrp="1"/>
          </p:cNvSpPr>
          <p:nvPr>
            <p:ph type="title"/>
          </p:nvPr>
        </p:nvSpPr>
        <p:spPr/>
        <p:txBody>
          <a:bodyPr/>
          <a:lstStyle/>
          <a:p>
            <a:r>
              <a:rPr lang="fr-CA" dirty="0">
                <a:cs typeface="Calibri Light"/>
              </a:rPr>
              <a:t>Une vue</a:t>
            </a:r>
            <a:endParaRPr lang="fr-CA" dirty="0"/>
          </a:p>
        </p:txBody>
      </p:sp>
      <p:sp>
        <p:nvSpPr>
          <p:cNvPr id="3" name="Espace réservé du contenu 2">
            <a:extLst>
              <a:ext uri="{FF2B5EF4-FFF2-40B4-BE49-F238E27FC236}">
                <a16:creationId xmlns:a16="http://schemas.microsoft.com/office/drawing/2014/main" id="{5AF6E676-96D3-477A-851E-BA177C24B38A}"/>
              </a:ext>
            </a:extLst>
          </p:cNvPr>
          <p:cNvSpPr>
            <a:spLocks noGrp="1"/>
          </p:cNvSpPr>
          <p:nvPr>
            <p:ph idx="1"/>
          </p:nvPr>
        </p:nvSpPr>
        <p:spPr/>
        <p:txBody>
          <a:bodyPr vert="horz" lIns="91440" tIns="45720" rIns="91440" bIns="45720" rtlCol="0" anchor="t">
            <a:normAutofit fontScale="92500" lnSpcReduction="20000"/>
          </a:bodyPr>
          <a:lstStyle/>
          <a:p>
            <a:pPr>
              <a:buNone/>
            </a:pPr>
            <a:r>
              <a:rPr lang="fr-CA" dirty="0">
                <a:ea typeface="+mn-lt"/>
                <a:cs typeface="+mn-lt"/>
              </a:rPr>
              <a:t>@extends('layouts.app')</a:t>
            </a:r>
            <a:endParaRPr lang="fr-FR" dirty="0">
              <a:ea typeface="+mn-lt"/>
              <a:cs typeface="+mn-lt"/>
            </a:endParaRPr>
          </a:p>
          <a:p>
            <a:pPr>
              <a:buNone/>
            </a:pPr>
            <a:br>
              <a:rPr lang="en-US" dirty="0"/>
            </a:br>
            <a:endParaRPr lang="en-US" dirty="0"/>
          </a:p>
          <a:p>
            <a:pPr>
              <a:buNone/>
            </a:pPr>
            <a:r>
              <a:rPr lang="fr-CA" dirty="0">
                <a:ea typeface="+mn-lt"/>
                <a:cs typeface="+mn-lt"/>
              </a:rPr>
              <a:t>@section('titre', 'Liste des produits à vendre')</a:t>
            </a:r>
          </a:p>
          <a:p>
            <a:pPr>
              <a:buNone/>
            </a:pPr>
            <a:br>
              <a:rPr lang="en-US" dirty="0"/>
            </a:br>
            <a:endParaRPr lang="en-US" dirty="0"/>
          </a:p>
          <a:p>
            <a:pPr>
              <a:buNone/>
            </a:pPr>
            <a:r>
              <a:rPr lang="fr-CA" dirty="0">
                <a:ea typeface="+mn-lt"/>
                <a:cs typeface="+mn-lt"/>
              </a:rPr>
              <a:t>@section('contenu')</a:t>
            </a:r>
          </a:p>
          <a:p>
            <a:pPr>
              <a:buNone/>
            </a:pPr>
            <a:r>
              <a:rPr lang="fr-CA" dirty="0">
                <a:ea typeface="+mn-lt"/>
                <a:cs typeface="+mn-lt"/>
              </a:rPr>
              <a:t>   &lt;div class="container"&gt;</a:t>
            </a:r>
          </a:p>
          <a:p>
            <a:pPr>
              <a:buNone/>
            </a:pPr>
            <a:r>
              <a:rPr lang="fr-CA" dirty="0">
                <a:ea typeface="+mn-lt"/>
                <a:cs typeface="+mn-lt"/>
              </a:rPr>
              <a:t>   &lt;!-- tout le site ici --&gt;</a:t>
            </a:r>
          </a:p>
          <a:p>
            <a:pPr>
              <a:buNone/>
            </a:pPr>
            <a:r>
              <a:rPr lang="fr-CA" dirty="0">
                <a:ea typeface="+mn-lt"/>
                <a:cs typeface="+mn-lt"/>
              </a:rPr>
              <a:t>   &lt;/div&gt;</a:t>
            </a:r>
          </a:p>
          <a:p>
            <a:pPr>
              <a:buNone/>
            </a:pPr>
            <a:r>
              <a:rPr lang="fr-CA" dirty="0">
                <a:ea typeface="+mn-lt"/>
                <a:cs typeface="+mn-lt"/>
              </a:rPr>
              <a:t>@endsection</a:t>
            </a:r>
          </a:p>
          <a:p>
            <a:pPr marL="0" indent="0">
              <a:buNone/>
            </a:pPr>
            <a:endParaRPr lang="fr-CA" dirty="0">
              <a:cs typeface="Calibri"/>
            </a:endParaRPr>
          </a:p>
        </p:txBody>
      </p:sp>
    </p:spTree>
    <p:extLst>
      <p:ext uri="{BB962C8B-B14F-4D97-AF65-F5344CB8AC3E}">
        <p14:creationId xmlns:p14="http://schemas.microsoft.com/office/powerpoint/2010/main" val="304754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21727-CD67-447E-0510-46436B2E0553}"/>
              </a:ext>
            </a:extLst>
          </p:cNvPr>
          <p:cNvSpPr>
            <a:spLocks noGrp="1"/>
          </p:cNvSpPr>
          <p:nvPr>
            <p:ph type="ctrTitle"/>
          </p:nvPr>
        </p:nvSpPr>
        <p:spPr/>
        <p:txBody>
          <a:bodyPr>
            <a:normAutofit/>
          </a:bodyPr>
          <a:lstStyle/>
          <a:p>
            <a:r>
              <a:rPr lang="fr-CA" sz="13800" dirty="0">
                <a:solidFill>
                  <a:schemeClr val="bg1"/>
                </a:solidFill>
              </a:rPr>
              <a:t>LA BD</a:t>
            </a:r>
            <a:endParaRPr lang="en-CA" sz="13800" dirty="0">
              <a:solidFill>
                <a:schemeClr val="bg1"/>
              </a:solidFill>
            </a:endParaRPr>
          </a:p>
        </p:txBody>
      </p:sp>
    </p:spTree>
    <p:extLst>
      <p:ext uri="{BB962C8B-B14F-4D97-AF65-F5344CB8AC3E}">
        <p14:creationId xmlns:p14="http://schemas.microsoft.com/office/powerpoint/2010/main" val="1634211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605F5-698C-4C18-984D-689DC6D8E403}"/>
              </a:ext>
            </a:extLst>
          </p:cNvPr>
          <p:cNvSpPr>
            <a:spLocks noGrp="1"/>
          </p:cNvSpPr>
          <p:nvPr>
            <p:ph type="title"/>
          </p:nvPr>
        </p:nvSpPr>
        <p:spPr/>
        <p:txBody>
          <a:bodyPr/>
          <a:lstStyle/>
          <a:p>
            <a:r>
              <a:rPr lang="fr-CA" dirty="0">
                <a:cs typeface="Calibri Light"/>
              </a:rPr>
              <a:t>Création de la BD</a:t>
            </a:r>
            <a:endParaRPr lang="fr-CA" dirty="0"/>
          </a:p>
        </p:txBody>
      </p:sp>
      <p:sp>
        <p:nvSpPr>
          <p:cNvPr id="3" name="Espace réservé du contenu 2">
            <a:extLst>
              <a:ext uri="{FF2B5EF4-FFF2-40B4-BE49-F238E27FC236}">
                <a16:creationId xmlns:a16="http://schemas.microsoft.com/office/drawing/2014/main" id="{EC5AB61A-A00F-4FB9-9C0B-17A7F312AA56}"/>
              </a:ext>
            </a:extLst>
          </p:cNvPr>
          <p:cNvSpPr>
            <a:spLocks noGrp="1"/>
          </p:cNvSpPr>
          <p:nvPr>
            <p:ph idx="1"/>
          </p:nvPr>
        </p:nvSpPr>
        <p:spPr/>
        <p:txBody>
          <a:bodyPr vert="horz" lIns="91440" tIns="45720" rIns="91440" bIns="45720" rtlCol="0" anchor="t">
            <a:normAutofit/>
          </a:bodyPr>
          <a:lstStyle/>
          <a:p>
            <a:r>
              <a:rPr lang="fr-CA" dirty="0">
                <a:cs typeface="Calibri"/>
              </a:rPr>
              <a:t>Option 1 : avec phpMyAdmin</a:t>
            </a:r>
          </a:p>
        </p:txBody>
      </p:sp>
      <p:pic>
        <p:nvPicPr>
          <p:cNvPr id="4" name="Image 4">
            <a:extLst>
              <a:ext uri="{FF2B5EF4-FFF2-40B4-BE49-F238E27FC236}">
                <a16:creationId xmlns:a16="http://schemas.microsoft.com/office/drawing/2014/main" id="{AB489DB0-58DF-4BD2-A158-114163F36F2D}"/>
              </a:ext>
            </a:extLst>
          </p:cNvPr>
          <p:cNvPicPr>
            <a:picLocks noChangeAspect="1"/>
          </p:cNvPicPr>
          <p:nvPr/>
        </p:nvPicPr>
        <p:blipFill>
          <a:blip r:embed="rId2"/>
          <a:stretch>
            <a:fillRect/>
          </a:stretch>
        </p:blipFill>
        <p:spPr>
          <a:xfrm>
            <a:off x="942278" y="2482918"/>
            <a:ext cx="7844882" cy="4354724"/>
          </a:xfrm>
          <a:prstGeom prst="rect">
            <a:avLst/>
          </a:prstGeom>
        </p:spPr>
      </p:pic>
    </p:spTree>
    <p:extLst>
      <p:ext uri="{BB962C8B-B14F-4D97-AF65-F5344CB8AC3E}">
        <p14:creationId xmlns:p14="http://schemas.microsoft.com/office/powerpoint/2010/main" val="3152442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743C16-C407-4EA4-BB9F-AB8251546D21}"/>
              </a:ext>
            </a:extLst>
          </p:cNvPr>
          <p:cNvSpPr>
            <a:spLocks noGrp="1"/>
          </p:cNvSpPr>
          <p:nvPr>
            <p:ph type="title"/>
          </p:nvPr>
        </p:nvSpPr>
        <p:spPr/>
        <p:txBody>
          <a:bodyPr/>
          <a:lstStyle/>
          <a:p>
            <a:r>
              <a:rPr lang="fr-CA" dirty="0">
                <a:cs typeface="Calibri Light"/>
              </a:rPr>
              <a:t>Ajustement du fichier .</a:t>
            </a:r>
            <a:r>
              <a:rPr lang="fr-CA" dirty="0" err="1">
                <a:cs typeface="Calibri Light"/>
              </a:rPr>
              <a:t>env</a:t>
            </a:r>
            <a:endParaRPr lang="fr-CA" dirty="0" err="1"/>
          </a:p>
        </p:txBody>
      </p:sp>
      <p:sp>
        <p:nvSpPr>
          <p:cNvPr id="3" name="Espace réservé du contenu 2">
            <a:extLst>
              <a:ext uri="{FF2B5EF4-FFF2-40B4-BE49-F238E27FC236}">
                <a16:creationId xmlns:a16="http://schemas.microsoft.com/office/drawing/2014/main" id="{4523916A-282E-43AA-8574-A74B59FD30B1}"/>
              </a:ext>
            </a:extLst>
          </p:cNvPr>
          <p:cNvSpPr>
            <a:spLocks noGrp="1"/>
          </p:cNvSpPr>
          <p:nvPr>
            <p:ph idx="1"/>
          </p:nvPr>
        </p:nvSpPr>
        <p:spPr/>
        <p:txBody>
          <a:bodyPr vert="horz" lIns="91440" tIns="45720" rIns="91440" bIns="45720" rtlCol="0" anchor="t">
            <a:normAutofit/>
          </a:bodyPr>
          <a:lstStyle/>
          <a:p>
            <a:r>
              <a:rPr lang="fr-CA" dirty="0">
                <a:cs typeface="Calibri"/>
              </a:rPr>
              <a:t>Le fichier .</a:t>
            </a:r>
            <a:r>
              <a:rPr lang="fr-CA" dirty="0" err="1">
                <a:cs typeface="Calibri"/>
              </a:rPr>
              <a:t>env</a:t>
            </a:r>
            <a:r>
              <a:rPr lang="fr-CA" dirty="0">
                <a:cs typeface="Calibri"/>
              </a:rPr>
              <a:t> se trouve à la racine de votre site :</a:t>
            </a:r>
            <a:endParaRPr lang="fr-CA" dirty="0"/>
          </a:p>
        </p:txBody>
      </p:sp>
      <p:pic>
        <p:nvPicPr>
          <p:cNvPr id="4" name="Image 4">
            <a:extLst>
              <a:ext uri="{FF2B5EF4-FFF2-40B4-BE49-F238E27FC236}">
                <a16:creationId xmlns:a16="http://schemas.microsoft.com/office/drawing/2014/main" id="{799C4929-6625-4044-BE75-2884F353DC38}"/>
              </a:ext>
            </a:extLst>
          </p:cNvPr>
          <p:cNvPicPr>
            <a:picLocks noChangeAspect="1"/>
          </p:cNvPicPr>
          <p:nvPr/>
        </p:nvPicPr>
        <p:blipFill>
          <a:blip r:embed="rId2"/>
          <a:stretch>
            <a:fillRect/>
          </a:stretch>
        </p:blipFill>
        <p:spPr>
          <a:xfrm>
            <a:off x="877229" y="2347111"/>
            <a:ext cx="7008541" cy="4226753"/>
          </a:xfrm>
          <a:prstGeom prst="rect">
            <a:avLst/>
          </a:prstGeom>
        </p:spPr>
      </p:pic>
      <p:sp>
        <p:nvSpPr>
          <p:cNvPr id="5" name="ZoneTexte 4">
            <a:extLst>
              <a:ext uri="{FF2B5EF4-FFF2-40B4-BE49-F238E27FC236}">
                <a16:creationId xmlns:a16="http://schemas.microsoft.com/office/drawing/2014/main" id="{A935E6C8-AB40-47CC-86B1-6F8DAD8B6880}"/>
              </a:ext>
            </a:extLst>
          </p:cNvPr>
          <p:cNvSpPr txBox="1"/>
          <p:nvPr/>
        </p:nvSpPr>
        <p:spPr>
          <a:xfrm>
            <a:off x="9064083" y="3339790"/>
            <a:ext cx="301268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solidFill>
                  <a:srgbClr val="FF0000"/>
                </a:solidFill>
                <a:ea typeface="+mn-lt"/>
                <a:cs typeface="+mn-lt"/>
              </a:rPr>
              <a:t>Note : le fichier .</a:t>
            </a:r>
            <a:r>
              <a:rPr lang="fr-CA" dirty="0" err="1">
                <a:solidFill>
                  <a:srgbClr val="FF0000"/>
                </a:solidFill>
                <a:ea typeface="+mn-lt"/>
                <a:cs typeface="+mn-lt"/>
              </a:rPr>
              <a:t>env</a:t>
            </a:r>
            <a:r>
              <a:rPr lang="fr-CA" dirty="0">
                <a:solidFill>
                  <a:srgbClr val="FF0000"/>
                </a:solidFill>
                <a:ea typeface="+mn-lt"/>
                <a:cs typeface="+mn-lt"/>
              </a:rPr>
              <a:t> ne doit pas faire partie des fichiers suivis par Git. </a:t>
            </a:r>
            <a:endParaRPr lang="fr-FR" dirty="0">
              <a:solidFill>
                <a:srgbClr val="FF0000"/>
              </a:solidFill>
              <a:ea typeface="+mn-lt"/>
              <a:cs typeface="+mn-lt"/>
            </a:endParaRPr>
          </a:p>
          <a:p>
            <a:endParaRPr lang="fr-CA" dirty="0">
              <a:solidFill>
                <a:srgbClr val="FF0000"/>
              </a:solidFill>
              <a:ea typeface="+mn-lt"/>
              <a:cs typeface="+mn-lt"/>
            </a:endParaRPr>
          </a:p>
          <a:p>
            <a:r>
              <a:rPr lang="fr-CA" dirty="0">
                <a:solidFill>
                  <a:srgbClr val="FF0000"/>
                </a:solidFill>
                <a:ea typeface="+mn-lt"/>
                <a:cs typeface="+mn-lt"/>
              </a:rPr>
              <a:t>Il contient de l'information sensible et son contenu sera probablement différent d'un environnement à l'autre.</a:t>
            </a:r>
            <a:endParaRPr lang="fr-FR">
              <a:solidFill>
                <a:srgbClr val="FF0000"/>
              </a:solidFill>
              <a:cs typeface="Calibri"/>
            </a:endParaRPr>
          </a:p>
        </p:txBody>
      </p:sp>
    </p:spTree>
    <p:extLst>
      <p:ext uri="{BB962C8B-B14F-4D97-AF65-F5344CB8AC3E}">
        <p14:creationId xmlns:p14="http://schemas.microsoft.com/office/powerpoint/2010/main" val="161900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0CE033-89C1-4D42-ADE3-B9A5AC3040C1}"/>
              </a:ext>
            </a:extLst>
          </p:cNvPr>
          <p:cNvSpPr>
            <a:spLocks noGrp="1"/>
          </p:cNvSpPr>
          <p:nvPr>
            <p:ph type="title"/>
          </p:nvPr>
        </p:nvSpPr>
        <p:spPr>
          <a:xfrm>
            <a:off x="838200" y="104930"/>
            <a:ext cx="10515600" cy="1325563"/>
          </a:xfrm>
        </p:spPr>
        <p:txBody>
          <a:bodyPr/>
          <a:lstStyle/>
          <a:p>
            <a:r>
              <a:rPr lang="fr-CA" dirty="0">
                <a:cs typeface="Calibri Light"/>
              </a:rPr>
              <a:t>Les fichiers de migration</a:t>
            </a:r>
            <a:endParaRPr lang="fr-CA" dirty="0"/>
          </a:p>
        </p:txBody>
      </p:sp>
      <p:sp>
        <p:nvSpPr>
          <p:cNvPr id="3" name="Espace réservé du contenu 2">
            <a:extLst>
              <a:ext uri="{FF2B5EF4-FFF2-40B4-BE49-F238E27FC236}">
                <a16:creationId xmlns:a16="http://schemas.microsoft.com/office/drawing/2014/main" id="{28ACA9AE-2B89-4FA4-BE17-F1B694D919D6}"/>
              </a:ext>
            </a:extLst>
          </p:cNvPr>
          <p:cNvSpPr>
            <a:spLocks noGrp="1"/>
          </p:cNvSpPr>
          <p:nvPr>
            <p:ph idx="1"/>
          </p:nvPr>
        </p:nvSpPr>
        <p:spPr>
          <a:xfrm>
            <a:off x="838200" y="1602601"/>
            <a:ext cx="10515600" cy="4574362"/>
          </a:xfrm>
        </p:spPr>
        <p:txBody>
          <a:bodyPr vert="horz" lIns="91440" tIns="45720" rIns="91440" bIns="45720" rtlCol="0" anchor="t">
            <a:normAutofit fontScale="62500" lnSpcReduction="20000"/>
          </a:bodyPr>
          <a:lstStyle/>
          <a:p>
            <a:pPr algn="just"/>
            <a:r>
              <a:rPr lang="fr-CA" dirty="0">
                <a:ea typeface="+mn-lt"/>
                <a:cs typeface="+mn-lt"/>
              </a:rPr>
              <a:t>Pour créer ou modifier les tables de votre base de données, </a:t>
            </a:r>
            <a:r>
              <a:rPr lang="fr-CA" dirty="0" err="1">
                <a:ea typeface="+mn-lt"/>
                <a:cs typeface="+mn-lt"/>
              </a:rPr>
              <a:t>Laravel</a:t>
            </a:r>
            <a:r>
              <a:rPr lang="fr-CA" dirty="0">
                <a:ea typeface="+mn-lt"/>
                <a:cs typeface="+mn-lt"/>
              </a:rPr>
              <a:t> a prévu un système de fichiers de migration qui fonctionne à merveille.</a:t>
            </a:r>
            <a:endParaRPr lang="fr-CA" dirty="0">
              <a:cs typeface="Calibri" panose="020F0502020204030204"/>
            </a:endParaRPr>
          </a:p>
          <a:p>
            <a:pPr algn="just"/>
            <a:endParaRPr lang="fr-CA" dirty="0">
              <a:ea typeface="+mn-lt"/>
              <a:cs typeface="+mn-lt"/>
            </a:endParaRPr>
          </a:p>
          <a:p>
            <a:pPr algn="just"/>
            <a:r>
              <a:rPr lang="fr-CA" dirty="0">
                <a:ea typeface="+mn-lt"/>
                <a:cs typeface="+mn-lt"/>
              </a:rPr>
              <a:t>À chaque fois qu'une table doit être créée ou modifiée, sa définition sera inscrite à l'aide d'instructions PHP précises, placées dans un fichier de migration. </a:t>
            </a:r>
          </a:p>
          <a:p>
            <a:pPr algn="just"/>
            <a:endParaRPr lang="fr-CA" dirty="0">
              <a:ea typeface="+mn-lt"/>
              <a:cs typeface="+mn-lt"/>
            </a:endParaRPr>
          </a:p>
          <a:p>
            <a:pPr algn="just"/>
            <a:r>
              <a:rPr lang="fr-CA" dirty="0">
                <a:ea typeface="+mn-lt"/>
                <a:cs typeface="+mn-lt"/>
              </a:rPr>
              <a:t>Une commande artisan permettra d'exécuter les lignes de code de ce fichier afin que les modifications soient effectuées dans la base de données.</a:t>
            </a:r>
            <a:endParaRPr lang="fr-CA" dirty="0">
              <a:cs typeface="Calibri"/>
            </a:endParaRPr>
          </a:p>
          <a:p>
            <a:pPr algn="just"/>
            <a:endParaRPr lang="fr-CA" dirty="0">
              <a:ea typeface="+mn-lt"/>
              <a:cs typeface="+mn-lt"/>
            </a:endParaRPr>
          </a:p>
          <a:p>
            <a:pPr algn="just"/>
            <a:r>
              <a:rPr lang="fr-CA" dirty="0" err="1">
                <a:ea typeface="+mn-lt"/>
                <a:cs typeface="+mn-lt"/>
              </a:rPr>
              <a:t>Laravel</a:t>
            </a:r>
            <a:r>
              <a:rPr lang="fr-CA" dirty="0">
                <a:ea typeface="+mn-lt"/>
                <a:cs typeface="+mn-lt"/>
              </a:rPr>
              <a:t> maintiendra dans la base de données une table nommée </a:t>
            </a:r>
            <a:r>
              <a:rPr lang="fr-CA" b="1" dirty="0">
                <a:ea typeface="+mn-lt"/>
                <a:cs typeface="+mn-lt"/>
              </a:rPr>
              <a:t>migrations</a:t>
            </a:r>
            <a:r>
              <a:rPr lang="fr-CA" dirty="0">
                <a:ea typeface="+mn-lt"/>
                <a:cs typeface="+mn-lt"/>
              </a:rPr>
              <a:t> dans laquelle les migrations effectuées seront listées. C'est à partir du contenu de cette table que </a:t>
            </a:r>
            <a:r>
              <a:rPr lang="fr-CA" dirty="0" err="1">
                <a:ea typeface="+mn-lt"/>
                <a:cs typeface="+mn-lt"/>
              </a:rPr>
              <a:t>Laravel</a:t>
            </a:r>
            <a:r>
              <a:rPr lang="fr-CA" dirty="0">
                <a:ea typeface="+mn-lt"/>
                <a:cs typeface="+mn-lt"/>
              </a:rPr>
              <a:t> saura quels fichiers doivent être exécutés lorsque vous lancez une migration.</a:t>
            </a:r>
            <a:endParaRPr lang="fr-CA" dirty="0">
              <a:cs typeface="Calibri" panose="020F0502020204030204"/>
            </a:endParaRPr>
          </a:p>
          <a:p>
            <a:pPr algn="just"/>
            <a:endParaRPr lang="fr-CA" dirty="0">
              <a:ea typeface="+mn-lt"/>
              <a:cs typeface="+mn-lt"/>
            </a:endParaRPr>
          </a:p>
          <a:p>
            <a:pPr algn="just"/>
            <a:r>
              <a:rPr lang="fr-CA" dirty="0">
                <a:ea typeface="+mn-lt"/>
                <a:cs typeface="+mn-lt"/>
              </a:rPr>
              <a:t>Le principal avantage d'un tel système est de permettre à tous les membres de l'équipe de développement d'appliquer les mêmes modifications à leur base de données locale. De plus, puisque chaque fichier de migration est daté et correspond à une modification, il devient possible d'effectuer un suivi des versions de la structure de la base de données, ce qui est impossible avec une base de données compilée.</a:t>
            </a:r>
            <a:endParaRPr lang="fr-CA" dirty="0">
              <a:cs typeface="Calibri"/>
            </a:endParaRPr>
          </a:p>
          <a:p>
            <a:endParaRPr lang="fr-CA" dirty="0">
              <a:cs typeface="Calibri"/>
            </a:endParaRPr>
          </a:p>
        </p:txBody>
      </p:sp>
    </p:spTree>
    <p:extLst>
      <p:ext uri="{BB962C8B-B14F-4D97-AF65-F5344CB8AC3E}">
        <p14:creationId xmlns:p14="http://schemas.microsoft.com/office/powerpoint/2010/main" val="2723003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04C81-EDA9-44E3-9785-A698287C5AF7}"/>
              </a:ext>
            </a:extLst>
          </p:cNvPr>
          <p:cNvSpPr>
            <a:spLocks noGrp="1"/>
          </p:cNvSpPr>
          <p:nvPr>
            <p:ph type="title"/>
          </p:nvPr>
        </p:nvSpPr>
        <p:spPr/>
        <p:txBody>
          <a:bodyPr/>
          <a:lstStyle/>
          <a:p>
            <a:r>
              <a:rPr lang="fr-CA" dirty="0">
                <a:cs typeface="Calibri Light"/>
              </a:rPr>
              <a:t>Les fichiers de migration</a:t>
            </a:r>
            <a:endParaRPr lang="fr-FR" dirty="0"/>
          </a:p>
        </p:txBody>
      </p:sp>
      <p:sp>
        <p:nvSpPr>
          <p:cNvPr id="3" name="Espace réservé du contenu 2">
            <a:extLst>
              <a:ext uri="{FF2B5EF4-FFF2-40B4-BE49-F238E27FC236}">
                <a16:creationId xmlns:a16="http://schemas.microsoft.com/office/drawing/2014/main" id="{33A599EE-D40F-4B13-B746-75C7B553F6B5}"/>
              </a:ext>
            </a:extLst>
          </p:cNvPr>
          <p:cNvSpPr>
            <a:spLocks noGrp="1"/>
          </p:cNvSpPr>
          <p:nvPr>
            <p:ph idx="1"/>
          </p:nvPr>
        </p:nvSpPr>
        <p:spPr/>
        <p:txBody>
          <a:bodyPr vert="horz" lIns="91440" tIns="45720" rIns="91440" bIns="45720" rtlCol="0" anchor="t">
            <a:normAutofit fontScale="92500" lnSpcReduction="20000"/>
          </a:bodyPr>
          <a:lstStyle/>
          <a:p>
            <a:r>
              <a:rPr lang="fr-CA" dirty="0">
                <a:cs typeface="Calibri"/>
              </a:rPr>
              <a:t>ON NE TOUCHE PLUS AU SGBD (phpMyAdmin).</a:t>
            </a:r>
          </a:p>
          <a:p>
            <a:endParaRPr lang="fr-CA" dirty="0">
              <a:cs typeface="Calibri"/>
            </a:endParaRPr>
          </a:p>
          <a:p>
            <a:r>
              <a:rPr lang="fr-CA" b="1" u="sng" dirty="0">
                <a:cs typeface="Calibri"/>
              </a:rPr>
              <a:t>Le nom des tables doit être au pluriel en minuscules.</a:t>
            </a:r>
          </a:p>
          <a:p>
            <a:pPr lvl="1"/>
            <a:r>
              <a:rPr lang="fr-CA" dirty="0">
                <a:cs typeface="Calibri"/>
              </a:rPr>
              <a:t>produits, joueurs, équipes, </a:t>
            </a:r>
            <a:r>
              <a:rPr lang="fr-CA" dirty="0" err="1">
                <a:cs typeface="Calibri"/>
              </a:rPr>
              <a:t>comptesbancaire</a:t>
            </a:r>
            <a:r>
              <a:rPr lang="fr-CA" dirty="0">
                <a:cs typeface="Calibri"/>
              </a:rPr>
              <a:t>.</a:t>
            </a:r>
          </a:p>
          <a:p>
            <a:pPr marL="457200" lvl="1" indent="0">
              <a:buNone/>
            </a:pPr>
            <a:endParaRPr lang="fr-CA" b="1" u="sng" dirty="0">
              <a:cs typeface="Calibri"/>
            </a:endParaRPr>
          </a:p>
          <a:p>
            <a:r>
              <a:rPr lang="fr-CA" b="1" u="sng" dirty="0">
                <a:cs typeface="Calibri"/>
              </a:rPr>
              <a:t>Les tables pivots sont au </a:t>
            </a:r>
            <a:r>
              <a:rPr lang="fr-CA" b="1" u="sng" dirty="0" err="1">
                <a:cs typeface="Calibri"/>
              </a:rPr>
              <a:t>singuler</a:t>
            </a:r>
            <a:r>
              <a:rPr lang="fr-CA" b="1" u="sng" dirty="0">
                <a:cs typeface="Calibri"/>
              </a:rPr>
              <a:t> avec une barre en bas en ordre alphabétique.</a:t>
            </a:r>
          </a:p>
          <a:p>
            <a:pPr lvl="1"/>
            <a:r>
              <a:rPr lang="fr-CA" dirty="0" err="1">
                <a:cs typeface="Calibri"/>
              </a:rPr>
              <a:t>équipe_joueur</a:t>
            </a:r>
            <a:r>
              <a:rPr lang="fr-CA" dirty="0">
                <a:cs typeface="Calibri"/>
              </a:rPr>
              <a:t>, </a:t>
            </a:r>
            <a:r>
              <a:rPr lang="fr-CA" dirty="0" err="1">
                <a:cs typeface="Calibri"/>
              </a:rPr>
              <a:t>catégorie_produit</a:t>
            </a:r>
            <a:endParaRPr lang="fr-CA" dirty="0">
              <a:cs typeface="Calibri"/>
            </a:endParaRPr>
          </a:p>
          <a:p>
            <a:pPr lvl="1"/>
            <a:endParaRPr lang="fr-CA" dirty="0">
              <a:cs typeface="Calibri"/>
            </a:endParaRPr>
          </a:p>
          <a:p>
            <a:r>
              <a:rPr lang="fr-CA" b="1" u="sng" dirty="0">
                <a:cs typeface="Calibri"/>
              </a:rPr>
              <a:t>Il ne faut pas utiliser le préfixe de la table avant le champ.</a:t>
            </a:r>
          </a:p>
          <a:p>
            <a:pPr lvl="1"/>
            <a:r>
              <a:rPr lang="fr-CA" strike="sngStrike" dirty="0" err="1">
                <a:cs typeface="Calibri"/>
              </a:rPr>
              <a:t>catégorie_nom</a:t>
            </a:r>
            <a:r>
              <a:rPr lang="fr-CA" strike="sngStrike" dirty="0">
                <a:cs typeface="Calibri"/>
              </a:rPr>
              <a:t> </a:t>
            </a:r>
            <a:r>
              <a:rPr lang="fr-CA" dirty="0">
                <a:cs typeface="Calibri"/>
              </a:rPr>
              <a:t>pour la table catégories devient uniquement nom.</a:t>
            </a:r>
          </a:p>
          <a:p>
            <a:pPr lvl="1"/>
            <a:r>
              <a:rPr lang="fr-CA" dirty="0">
                <a:cs typeface="Calibri"/>
              </a:rPr>
              <a:t>Le code sera plus simple</a:t>
            </a:r>
          </a:p>
          <a:p>
            <a:pPr lvl="2"/>
            <a:r>
              <a:rPr lang="fr-CA" dirty="0">
                <a:cs typeface="Calibri"/>
              </a:rPr>
              <a:t>catégories-&gt;nom au lieu de catégories-&gt;</a:t>
            </a:r>
            <a:r>
              <a:rPr lang="fr-CA" dirty="0" err="1">
                <a:cs typeface="Calibri"/>
              </a:rPr>
              <a:t>catégorie_nom</a:t>
            </a:r>
            <a:endParaRPr lang="fr-CA" dirty="0">
              <a:cs typeface="Calibri"/>
            </a:endParaRPr>
          </a:p>
        </p:txBody>
      </p:sp>
    </p:spTree>
    <p:extLst>
      <p:ext uri="{BB962C8B-B14F-4D97-AF65-F5344CB8AC3E}">
        <p14:creationId xmlns:p14="http://schemas.microsoft.com/office/powerpoint/2010/main" val="1940066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1BD22-23C0-47C1-B2BB-E1ACF2546283}"/>
              </a:ext>
            </a:extLst>
          </p:cNvPr>
          <p:cNvSpPr>
            <a:spLocks noGrp="1"/>
          </p:cNvSpPr>
          <p:nvPr>
            <p:ph type="title"/>
          </p:nvPr>
        </p:nvSpPr>
        <p:spPr/>
        <p:txBody>
          <a:bodyPr/>
          <a:lstStyle/>
          <a:p>
            <a:r>
              <a:rPr lang="fr-CA" dirty="0">
                <a:cs typeface="Calibri Light"/>
              </a:rPr>
              <a:t>Création du fichier de migrations</a:t>
            </a:r>
            <a:endParaRPr lang="fr-CA" dirty="0"/>
          </a:p>
        </p:txBody>
      </p:sp>
      <p:sp>
        <p:nvSpPr>
          <p:cNvPr id="3" name="Espace réservé du contenu 2">
            <a:extLst>
              <a:ext uri="{FF2B5EF4-FFF2-40B4-BE49-F238E27FC236}">
                <a16:creationId xmlns:a16="http://schemas.microsoft.com/office/drawing/2014/main" id="{E7B74A98-B965-4021-9E07-D80452846196}"/>
              </a:ext>
            </a:extLst>
          </p:cNvPr>
          <p:cNvSpPr>
            <a:spLocks noGrp="1"/>
          </p:cNvSpPr>
          <p:nvPr>
            <p:ph idx="1"/>
          </p:nvPr>
        </p:nvSpPr>
        <p:spPr/>
        <p:txBody>
          <a:bodyPr vert="horz" lIns="91440" tIns="45720" rIns="91440" bIns="45720" rtlCol="0" anchor="t">
            <a:normAutofit/>
          </a:bodyPr>
          <a:lstStyle/>
          <a:p>
            <a:pPr marL="0" indent="0">
              <a:buNone/>
            </a:pPr>
            <a:r>
              <a:rPr lang="fr-CA" b="1" dirty="0" err="1">
                <a:ea typeface="+mn-lt"/>
                <a:cs typeface="+mn-lt"/>
              </a:rPr>
              <a:t>php</a:t>
            </a:r>
            <a:r>
              <a:rPr lang="fr-CA" b="1" dirty="0">
                <a:ea typeface="+mn-lt"/>
                <a:cs typeface="+mn-lt"/>
              </a:rPr>
              <a:t> artisan </a:t>
            </a:r>
            <a:r>
              <a:rPr lang="fr-CA" b="1" dirty="0" err="1">
                <a:ea typeface="+mn-lt"/>
                <a:cs typeface="+mn-lt"/>
              </a:rPr>
              <a:t>make:migration</a:t>
            </a:r>
            <a:r>
              <a:rPr lang="fr-CA" b="1" dirty="0">
                <a:ea typeface="+mn-lt"/>
                <a:cs typeface="+mn-lt"/>
              </a:rPr>
              <a:t> </a:t>
            </a:r>
            <a:r>
              <a:rPr lang="fr-CA" b="1" dirty="0" err="1">
                <a:ea typeface="+mn-lt"/>
                <a:cs typeface="+mn-lt"/>
              </a:rPr>
              <a:t>create_films_table</a:t>
            </a:r>
            <a:r>
              <a:rPr lang="fr-CA" b="1" dirty="0">
                <a:ea typeface="+mn-lt"/>
                <a:cs typeface="+mn-lt"/>
              </a:rPr>
              <a:t> --</a:t>
            </a:r>
            <a:r>
              <a:rPr lang="fr-CA" b="1" dirty="0" err="1">
                <a:ea typeface="+mn-lt"/>
                <a:cs typeface="+mn-lt"/>
              </a:rPr>
              <a:t>create</a:t>
            </a:r>
            <a:r>
              <a:rPr lang="fr-CA" b="1" dirty="0">
                <a:ea typeface="+mn-lt"/>
                <a:cs typeface="+mn-lt"/>
              </a:rPr>
              <a:t> films</a:t>
            </a:r>
            <a:endParaRPr lang="fr-CA" b="1" dirty="0">
              <a:cs typeface="Calibri" panose="020F0502020204030204"/>
            </a:endParaRPr>
          </a:p>
        </p:txBody>
      </p:sp>
      <p:pic>
        <p:nvPicPr>
          <p:cNvPr id="4" name="Image 4">
            <a:extLst>
              <a:ext uri="{FF2B5EF4-FFF2-40B4-BE49-F238E27FC236}">
                <a16:creationId xmlns:a16="http://schemas.microsoft.com/office/drawing/2014/main" id="{8F68DEAB-996F-425B-B506-9A92572B30B8}"/>
              </a:ext>
            </a:extLst>
          </p:cNvPr>
          <p:cNvPicPr>
            <a:picLocks noChangeAspect="1"/>
          </p:cNvPicPr>
          <p:nvPr/>
        </p:nvPicPr>
        <p:blipFill>
          <a:blip r:embed="rId2"/>
          <a:stretch>
            <a:fillRect/>
          </a:stretch>
        </p:blipFill>
        <p:spPr>
          <a:xfrm>
            <a:off x="468352" y="2700253"/>
            <a:ext cx="11171663" cy="611860"/>
          </a:xfrm>
          <a:prstGeom prst="rect">
            <a:avLst/>
          </a:prstGeom>
        </p:spPr>
      </p:pic>
      <p:pic>
        <p:nvPicPr>
          <p:cNvPr id="5" name="Image 5">
            <a:extLst>
              <a:ext uri="{FF2B5EF4-FFF2-40B4-BE49-F238E27FC236}">
                <a16:creationId xmlns:a16="http://schemas.microsoft.com/office/drawing/2014/main" id="{7B01E4C9-A49C-486B-857E-C58709E488B6}"/>
              </a:ext>
            </a:extLst>
          </p:cNvPr>
          <p:cNvPicPr>
            <a:picLocks noChangeAspect="1"/>
          </p:cNvPicPr>
          <p:nvPr/>
        </p:nvPicPr>
        <p:blipFill>
          <a:blip r:embed="rId3"/>
          <a:stretch>
            <a:fillRect/>
          </a:stretch>
        </p:blipFill>
        <p:spPr>
          <a:xfrm>
            <a:off x="7930375" y="3357869"/>
            <a:ext cx="3616712" cy="3496923"/>
          </a:xfrm>
          <a:prstGeom prst="rect">
            <a:avLst/>
          </a:prstGeom>
        </p:spPr>
      </p:pic>
      <p:sp>
        <p:nvSpPr>
          <p:cNvPr id="6" name="ZoneTexte 5">
            <a:extLst>
              <a:ext uri="{FF2B5EF4-FFF2-40B4-BE49-F238E27FC236}">
                <a16:creationId xmlns:a16="http://schemas.microsoft.com/office/drawing/2014/main" id="{FBA01879-56AE-43D4-9BC5-89D0BBC2AF19}"/>
              </a:ext>
            </a:extLst>
          </p:cNvPr>
          <p:cNvSpPr txBox="1"/>
          <p:nvPr/>
        </p:nvSpPr>
        <p:spPr>
          <a:xfrm>
            <a:off x="654205" y="4008864"/>
            <a:ext cx="423932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FF0000"/>
                </a:solidFill>
              </a:rPr>
              <a:t>Les fichiers de migration sont datés.</a:t>
            </a:r>
            <a:endParaRPr lang="fr-FR">
              <a:solidFill>
                <a:srgbClr val="FF0000"/>
              </a:solidFill>
              <a:cs typeface="Calibri" panose="020F0502020204030204"/>
            </a:endParaRPr>
          </a:p>
          <a:p>
            <a:pPr algn="just"/>
            <a:endParaRPr lang="fr-CA" dirty="0">
              <a:solidFill>
                <a:srgbClr val="FF0000"/>
              </a:solidFill>
              <a:cs typeface="Calibri"/>
            </a:endParaRPr>
          </a:p>
          <a:p>
            <a:pPr algn="just"/>
            <a:r>
              <a:rPr lang="fr-CA" dirty="0">
                <a:solidFill>
                  <a:srgbClr val="FF0000"/>
                </a:solidFill>
              </a:rPr>
              <a:t>Ils sont exécutés du plus </a:t>
            </a:r>
            <a:r>
              <a:rPr lang="fr-CA" dirty="0" err="1">
                <a:solidFill>
                  <a:srgbClr val="FF0000"/>
                </a:solidFill>
              </a:rPr>
              <a:t>ancient</a:t>
            </a:r>
            <a:r>
              <a:rPr lang="fr-CA" dirty="0">
                <a:solidFill>
                  <a:srgbClr val="FF0000"/>
                </a:solidFill>
              </a:rPr>
              <a:t> au plus récent.</a:t>
            </a:r>
            <a:endParaRPr lang="fr-CA" dirty="0">
              <a:solidFill>
                <a:srgbClr val="FF0000"/>
              </a:solidFill>
              <a:cs typeface="Calibri"/>
            </a:endParaRPr>
          </a:p>
          <a:p>
            <a:pPr algn="just"/>
            <a:endParaRPr lang="fr-CA" dirty="0">
              <a:solidFill>
                <a:srgbClr val="FF0000"/>
              </a:solidFill>
              <a:cs typeface="Calibri"/>
            </a:endParaRPr>
          </a:p>
          <a:p>
            <a:pPr algn="just"/>
            <a:r>
              <a:rPr lang="fr-CA" dirty="0">
                <a:solidFill>
                  <a:srgbClr val="FF0000"/>
                </a:solidFill>
              </a:rPr>
              <a:t>Il faut donc créer les tables avec les clés primaires AVANT les tables avec les clés étrangères.</a:t>
            </a:r>
            <a:endParaRPr lang="fr-CA" dirty="0">
              <a:solidFill>
                <a:srgbClr val="FF0000"/>
              </a:solidFill>
              <a:cs typeface="Calibri"/>
            </a:endParaRPr>
          </a:p>
        </p:txBody>
      </p:sp>
      <p:cxnSp>
        <p:nvCxnSpPr>
          <p:cNvPr id="7" name="Connecteur : en angle 6">
            <a:extLst>
              <a:ext uri="{FF2B5EF4-FFF2-40B4-BE49-F238E27FC236}">
                <a16:creationId xmlns:a16="http://schemas.microsoft.com/office/drawing/2014/main" id="{B48C9EAA-CDF5-40EB-89EE-C7F82C5A8059}"/>
              </a:ext>
            </a:extLst>
          </p:cNvPr>
          <p:cNvCxnSpPr/>
          <p:nvPr/>
        </p:nvCxnSpPr>
        <p:spPr>
          <a:xfrm>
            <a:off x="6441456" y="3356285"/>
            <a:ext cx="1481253" cy="3135351"/>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BD194999-4B0A-4669-803F-21E9BB373520}"/>
              </a:ext>
            </a:extLst>
          </p:cNvPr>
          <p:cNvSpPr txBox="1"/>
          <p:nvPr/>
        </p:nvSpPr>
        <p:spPr>
          <a:xfrm>
            <a:off x="5458522" y="14533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solidFill>
                  <a:srgbClr val="FF0000"/>
                </a:solidFill>
              </a:rPr>
              <a:t>Nom du fichier</a:t>
            </a:r>
            <a:endParaRPr lang="fr-FR">
              <a:solidFill>
                <a:srgbClr val="FF0000"/>
              </a:solidFill>
              <a:cs typeface="Calibri"/>
            </a:endParaRPr>
          </a:p>
        </p:txBody>
      </p:sp>
      <p:sp>
        <p:nvSpPr>
          <p:cNvPr id="11" name="ZoneTexte 10">
            <a:extLst>
              <a:ext uri="{FF2B5EF4-FFF2-40B4-BE49-F238E27FC236}">
                <a16:creationId xmlns:a16="http://schemas.microsoft.com/office/drawing/2014/main" id="{D33DEB95-7413-4FC6-9B73-AAF172B0CDE2}"/>
              </a:ext>
            </a:extLst>
          </p:cNvPr>
          <p:cNvSpPr txBox="1"/>
          <p:nvPr/>
        </p:nvSpPr>
        <p:spPr>
          <a:xfrm>
            <a:off x="8841058" y="14533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solidFill>
                  <a:srgbClr val="FF0000"/>
                </a:solidFill>
              </a:rPr>
              <a:t>Nom de la table</a:t>
            </a:r>
            <a:endParaRPr lang="fr-FR" dirty="0">
              <a:solidFill>
                <a:srgbClr val="FF0000"/>
              </a:solidFill>
              <a:cs typeface="Calibri"/>
            </a:endParaRPr>
          </a:p>
        </p:txBody>
      </p:sp>
    </p:spTree>
    <p:extLst>
      <p:ext uri="{BB962C8B-B14F-4D97-AF65-F5344CB8AC3E}">
        <p14:creationId xmlns:p14="http://schemas.microsoft.com/office/powerpoint/2010/main" val="245168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8B881AB-380A-4791-9AC9-915201BFDA8C}"/>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CA"/>
              <a:t>Cliquez pour ajouter du texte</a:t>
            </a:r>
          </a:p>
        </p:txBody>
      </p:sp>
      <p:pic>
        <p:nvPicPr>
          <p:cNvPr id="5" name="Image 5">
            <a:extLst>
              <a:ext uri="{FF2B5EF4-FFF2-40B4-BE49-F238E27FC236}">
                <a16:creationId xmlns:a16="http://schemas.microsoft.com/office/drawing/2014/main" id="{DAE2D889-2EEE-4042-95B6-A7814C97210F}"/>
              </a:ext>
            </a:extLst>
          </p:cNvPr>
          <p:cNvPicPr>
            <a:picLocks noChangeAspect="1"/>
          </p:cNvPicPr>
          <p:nvPr/>
        </p:nvPicPr>
        <p:blipFill>
          <a:blip r:embed="rId2"/>
          <a:stretch>
            <a:fillRect/>
          </a:stretch>
        </p:blipFill>
        <p:spPr>
          <a:xfrm>
            <a:off x="152401" y="713074"/>
            <a:ext cx="11645589" cy="5199535"/>
          </a:xfrm>
          <a:prstGeom prst="rect">
            <a:avLst/>
          </a:prstGeom>
        </p:spPr>
      </p:pic>
      <p:sp>
        <p:nvSpPr>
          <p:cNvPr id="6" name="Rectangle 5">
            <a:extLst>
              <a:ext uri="{FF2B5EF4-FFF2-40B4-BE49-F238E27FC236}">
                <a16:creationId xmlns:a16="http://schemas.microsoft.com/office/drawing/2014/main" id="{0C5ABE34-071C-4279-8146-A93DC5714AC7}"/>
              </a:ext>
            </a:extLst>
          </p:cNvPr>
          <p:cNvSpPr/>
          <p:nvPr/>
        </p:nvSpPr>
        <p:spPr>
          <a:xfrm>
            <a:off x="3997480" y="3365577"/>
            <a:ext cx="1458950" cy="4832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A4624F95-8915-40C4-A611-C3A61F77BDED}"/>
              </a:ext>
            </a:extLst>
          </p:cNvPr>
          <p:cNvSpPr txBox="1"/>
          <p:nvPr/>
        </p:nvSpPr>
        <p:spPr>
          <a:xfrm>
            <a:off x="215126" y="5995174"/>
            <a:ext cx="1132034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t>Installez Composer pour tous les utilisateurs. </a:t>
            </a:r>
            <a:endParaRPr lang="fr-FR"/>
          </a:p>
          <a:p>
            <a:r>
              <a:rPr lang="fr-CA"/>
              <a:t>Cochez pour ajouter php.exe au Path.</a:t>
            </a:r>
            <a:endParaRPr lang="fr-FR"/>
          </a:p>
          <a:p>
            <a:r>
              <a:rPr lang="fr-CA"/>
              <a:t>N'utilisez pas de Proxy.</a:t>
            </a:r>
            <a:endParaRPr lang="fr-FR">
              <a:cs typeface="Calibri"/>
            </a:endParaRPr>
          </a:p>
        </p:txBody>
      </p:sp>
    </p:spTree>
    <p:extLst>
      <p:ext uri="{BB962C8B-B14F-4D97-AF65-F5344CB8AC3E}">
        <p14:creationId xmlns:p14="http://schemas.microsoft.com/office/powerpoint/2010/main" val="2458335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2A085C9-E7B7-4D12-B4BE-167D637FFDE2}"/>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CA"/>
              <a:t>Cliquez pour ajouter du texte</a:t>
            </a:r>
          </a:p>
        </p:txBody>
      </p:sp>
      <p:pic>
        <p:nvPicPr>
          <p:cNvPr id="5" name="Image 5">
            <a:extLst>
              <a:ext uri="{FF2B5EF4-FFF2-40B4-BE49-F238E27FC236}">
                <a16:creationId xmlns:a16="http://schemas.microsoft.com/office/drawing/2014/main" id="{A283BAEE-684D-4674-97C6-A37BC6070C64}"/>
              </a:ext>
            </a:extLst>
          </p:cNvPr>
          <p:cNvPicPr>
            <a:picLocks noChangeAspect="1"/>
          </p:cNvPicPr>
          <p:nvPr/>
        </p:nvPicPr>
        <p:blipFill>
          <a:blip r:embed="rId2"/>
          <a:stretch>
            <a:fillRect/>
          </a:stretch>
        </p:blipFill>
        <p:spPr>
          <a:xfrm>
            <a:off x="3153937" y="-52345"/>
            <a:ext cx="5772614" cy="6832593"/>
          </a:xfrm>
          <a:prstGeom prst="rect">
            <a:avLst/>
          </a:prstGeom>
        </p:spPr>
      </p:pic>
    </p:spTree>
    <p:extLst>
      <p:ext uri="{BB962C8B-B14F-4D97-AF65-F5344CB8AC3E}">
        <p14:creationId xmlns:p14="http://schemas.microsoft.com/office/powerpoint/2010/main" val="1636659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9A9A4-176C-47A3-B197-A654BCB3286A}"/>
              </a:ext>
            </a:extLst>
          </p:cNvPr>
          <p:cNvSpPr>
            <a:spLocks noGrp="1"/>
          </p:cNvSpPr>
          <p:nvPr>
            <p:ph type="title"/>
          </p:nvPr>
        </p:nvSpPr>
        <p:spPr/>
        <p:txBody>
          <a:bodyPr/>
          <a:lstStyle/>
          <a:p>
            <a:r>
              <a:rPr lang="fr-CA" dirty="0">
                <a:cs typeface="Calibri Light"/>
              </a:rPr>
              <a:t>Types de données</a:t>
            </a:r>
            <a:endParaRPr lang="fr-CA" dirty="0"/>
          </a:p>
        </p:txBody>
      </p:sp>
      <p:sp>
        <p:nvSpPr>
          <p:cNvPr id="3" name="Espace réservé du contenu 2">
            <a:extLst>
              <a:ext uri="{FF2B5EF4-FFF2-40B4-BE49-F238E27FC236}">
                <a16:creationId xmlns:a16="http://schemas.microsoft.com/office/drawing/2014/main" id="{9EEB9935-A006-4653-AB01-F2A30D5A12E0}"/>
              </a:ext>
            </a:extLst>
          </p:cNvPr>
          <p:cNvSpPr>
            <a:spLocks noGrp="1"/>
          </p:cNvSpPr>
          <p:nvPr>
            <p:ph idx="1"/>
          </p:nvPr>
        </p:nvSpPr>
        <p:spPr/>
        <p:txBody>
          <a:bodyPr vert="horz" lIns="91440" tIns="45720" rIns="91440" bIns="45720" rtlCol="0" anchor="t">
            <a:normAutofit fontScale="77500" lnSpcReduction="20000"/>
          </a:bodyPr>
          <a:lstStyle/>
          <a:p>
            <a:pPr>
              <a:buNone/>
            </a:pPr>
            <a:r>
              <a:rPr lang="fr-CA" dirty="0">
                <a:ea typeface="+mn-lt"/>
                <a:cs typeface="+mn-lt"/>
              </a:rPr>
              <a:t>public </a:t>
            </a:r>
            <a:r>
              <a:rPr lang="fr-CA" dirty="0" err="1">
                <a:ea typeface="+mn-lt"/>
                <a:cs typeface="+mn-lt"/>
              </a:rPr>
              <a:t>function</a:t>
            </a:r>
            <a:r>
              <a:rPr lang="fr-CA" dirty="0">
                <a:ea typeface="+mn-lt"/>
                <a:cs typeface="+mn-lt"/>
              </a:rPr>
              <a:t> up()</a:t>
            </a:r>
            <a:endParaRPr lang="fr-FR" dirty="0">
              <a:ea typeface="+mn-lt"/>
              <a:cs typeface="+mn-lt"/>
            </a:endParaRPr>
          </a:p>
          <a:p>
            <a:pPr>
              <a:buNone/>
            </a:pPr>
            <a:r>
              <a:rPr lang="fr-CA" dirty="0">
                <a:ea typeface="+mn-lt"/>
                <a:cs typeface="+mn-lt"/>
              </a:rPr>
              <a:t>{</a:t>
            </a:r>
          </a:p>
          <a:p>
            <a:pPr>
              <a:buNone/>
            </a:pPr>
            <a:r>
              <a:rPr lang="fr-CA" dirty="0">
                <a:ea typeface="+mn-lt"/>
                <a:cs typeface="+mn-lt"/>
              </a:rPr>
              <a:t>    </a:t>
            </a:r>
            <a:r>
              <a:rPr lang="fr-CA" dirty="0" err="1">
                <a:ea typeface="+mn-lt"/>
                <a:cs typeface="+mn-lt"/>
              </a:rPr>
              <a:t>Schema</a:t>
            </a:r>
            <a:r>
              <a:rPr lang="fr-CA" dirty="0">
                <a:ea typeface="+mn-lt"/>
                <a:cs typeface="+mn-lt"/>
              </a:rPr>
              <a:t>::</a:t>
            </a:r>
            <a:r>
              <a:rPr lang="fr-CA" dirty="0" err="1">
                <a:ea typeface="+mn-lt"/>
                <a:cs typeface="+mn-lt"/>
              </a:rPr>
              <a:t>create</a:t>
            </a:r>
            <a:r>
              <a:rPr lang="fr-CA" dirty="0">
                <a:ea typeface="+mn-lt"/>
                <a:cs typeface="+mn-lt"/>
              </a:rPr>
              <a:t>('produits', </a:t>
            </a:r>
            <a:r>
              <a:rPr lang="fr-CA" dirty="0" err="1">
                <a:ea typeface="+mn-lt"/>
                <a:cs typeface="+mn-lt"/>
              </a:rPr>
              <a:t>function</a:t>
            </a:r>
            <a:r>
              <a:rPr lang="fr-CA" dirty="0">
                <a:ea typeface="+mn-lt"/>
                <a:cs typeface="+mn-lt"/>
              </a:rPr>
              <a:t> (</a:t>
            </a:r>
            <a:r>
              <a:rPr lang="fr-CA" dirty="0" err="1">
                <a:ea typeface="+mn-lt"/>
                <a:cs typeface="+mn-lt"/>
              </a:rPr>
              <a:t>Blueprint</a:t>
            </a:r>
            <a:r>
              <a:rPr lang="fr-CA" dirty="0">
                <a:ea typeface="+mn-lt"/>
                <a:cs typeface="+mn-lt"/>
              </a:rPr>
              <a:t> $table) {</a:t>
            </a:r>
          </a:p>
          <a:p>
            <a:pPr>
              <a:buNone/>
            </a:pPr>
            <a:r>
              <a:rPr lang="fr-CA" dirty="0">
                <a:ea typeface="+mn-lt"/>
                <a:cs typeface="+mn-lt"/>
              </a:rPr>
              <a:t>        $table-&gt;id();</a:t>
            </a:r>
          </a:p>
          <a:p>
            <a:pPr>
              <a:buNone/>
            </a:pPr>
            <a:r>
              <a:rPr lang="fr-CA" dirty="0">
                <a:ea typeface="+mn-lt"/>
                <a:cs typeface="+mn-lt"/>
              </a:rPr>
              <a:t>        $table-&gt;</a:t>
            </a:r>
            <a:r>
              <a:rPr lang="fr-CA" dirty="0" err="1">
                <a:ea typeface="+mn-lt"/>
                <a:cs typeface="+mn-lt"/>
              </a:rPr>
              <a:t>foreignId</a:t>
            </a:r>
            <a:r>
              <a:rPr lang="fr-CA" dirty="0">
                <a:ea typeface="+mn-lt"/>
                <a:cs typeface="+mn-lt"/>
              </a:rPr>
              <a:t>('</a:t>
            </a:r>
            <a:r>
              <a:rPr lang="fr-CA" dirty="0" err="1">
                <a:ea typeface="+mn-lt"/>
                <a:cs typeface="+mn-lt"/>
              </a:rPr>
              <a:t>categorie_id</a:t>
            </a:r>
            <a:r>
              <a:rPr lang="fr-CA" dirty="0">
                <a:ea typeface="+mn-lt"/>
                <a:cs typeface="+mn-lt"/>
              </a:rPr>
              <a:t>')-&gt;</a:t>
            </a:r>
            <a:r>
              <a:rPr lang="fr-CA" dirty="0" err="1">
                <a:ea typeface="+mn-lt"/>
                <a:cs typeface="+mn-lt"/>
              </a:rPr>
              <a:t>constrained</a:t>
            </a:r>
            <a:r>
              <a:rPr lang="fr-CA" dirty="0">
                <a:ea typeface="+mn-lt"/>
                <a:cs typeface="+mn-lt"/>
              </a:rPr>
              <a:t>();</a:t>
            </a:r>
          </a:p>
          <a:p>
            <a:pPr>
              <a:buNone/>
            </a:pPr>
            <a:r>
              <a:rPr lang="fr-CA" dirty="0">
                <a:ea typeface="+mn-lt"/>
                <a:cs typeface="+mn-lt"/>
              </a:rPr>
              <a:t>        $table-&gt;string('nom', 100);</a:t>
            </a:r>
          </a:p>
          <a:p>
            <a:pPr>
              <a:buNone/>
            </a:pPr>
            <a:r>
              <a:rPr lang="fr-CA" dirty="0">
                <a:ea typeface="+mn-lt"/>
                <a:cs typeface="+mn-lt"/>
              </a:rPr>
              <a:t>        $table-&gt;</a:t>
            </a:r>
            <a:r>
              <a:rPr lang="fr-CA" dirty="0" err="1">
                <a:ea typeface="+mn-lt"/>
                <a:cs typeface="+mn-lt"/>
              </a:rPr>
              <a:t>text</a:t>
            </a:r>
            <a:r>
              <a:rPr lang="fr-CA" dirty="0">
                <a:ea typeface="+mn-lt"/>
                <a:cs typeface="+mn-lt"/>
              </a:rPr>
              <a:t>('description')-&gt;</a:t>
            </a:r>
            <a:r>
              <a:rPr lang="fr-CA" dirty="0" err="1">
                <a:ea typeface="+mn-lt"/>
                <a:cs typeface="+mn-lt"/>
              </a:rPr>
              <a:t>nullable</a:t>
            </a:r>
            <a:r>
              <a:rPr lang="fr-CA" dirty="0">
                <a:ea typeface="+mn-lt"/>
                <a:cs typeface="+mn-lt"/>
              </a:rPr>
              <a:t>();</a:t>
            </a:r>
          </a:p>
          <a:p>
            <a:pPr>
              <a:buNone/>
            </a:pPr>
            <a:r>
              <a:rPr lang="fr-CA" dirty="0">
                <a:ea typeface="+mn-lt"/>
                <a:cs typeface="+mn-lt"/>
              </a:rPr>
              <a:t>        $table-&gt;</a:t>
            </a:r>
            <a:r>
              <a:rPr lang="fr-CA" dirty="0" err="1">
                <a:ea typeface="+mn-lt"/>
                <a:cs typeface="+mn-lt"/>
              </a:rPr>
              <a:t>float</a:t>
            </a:r>
            <a:r>
              <a:rPr lang="fr-CA" dirty="0">
                <a:ea typeface="+mn-lt"/>
                <a:cs typeface="+mn-lt"/>
              </a:rPr>
              <a:t>('prix');</a:t>
            </a:r>
          </a:p>
          <a:p>
            <a:pPr algn="just">
              <a:buNone/>
            </a:pPr>
            <a:r>
              <a:rPr lang="fr-CA" dirty="0">
                <a:ea typeface="+mn-lt"/>
                <a:cs typeface="+mn-lt"/>
              </a:rPr>
              <a:t>        $table-&gt;</a:t>
            </a:r>
            <a:r>
              <a:rPr lang="fr-CA" dirty="0" err="1">
                <a:ea typeface="+mn-lt"/>
                <a:cs typeface="+mn-lt"/>
              </a:rPr>
              <a:t>boolean</a:t>
            </a:r>
            <a:r>
              <a:rPr lang="fr-CA" dirty="0">
                <a:ea typeface="+mn-lt"/>
                <a:cs typeface="+mn-lt"/>
              </a:rPr>
              <a:t>('actif');</a:t>
            </a:r>
          </a:p>
          <a:p>
            <a:pPr>
              <a:buNone/>
            </a:pPr>
            <a:r>
              <a:rPr lang="fr-CA" dirty="0">
                <a:ea typeface="+mn-lt"/>
                <a:cs typeface="+mn-lt"/>
              </a:rPr>
              <a:t>        $table-&gt;timestamps();</a:t>
            </a:r>
          </a:p>
          <a:p>
            <a:pPr>
              <a:buNone/>
            </a:pPr>
            <a:r>
              <a:rPr lang="fr-CA" dirty="0">
                <a:ea typeface="+mn-lt"/>
                <a:cs typeface="+mn-lt"/>
              </a:rPr>
              <a:t>    });</a:t>
            </a:r>
          </a:p>
          <a:p>
            <a:pPr>
              <a:buNone/>
            </a:pPr>
            <a:r>
              <a:rPr lang="fr-CA" dirty="0">
                <a:ea typeface="+mn-lt"/>
                <a:cs typeface="+mn-lt"/>
              </a:rPr>
              <a:t>}</a:t>
            </a:r>
          </a:p>
          <a:p>
            <a:pPr marL="0" indent="0">
              <a:buNone/>
            </a:pPr>
            <a:endParaRPr lang="fr-CA" dirty="0">
              <a:cs typeface="Calibri"/>
            </a:endParaRPr>
          </a:p>
        </p:txBody>
      </p:sp>
      <p:sp>
        <p:nvSpPr>
          <p:cNvPr id="5" name="ZoneTexte 4">
            <a:extLst>
              <a:ext uri="{FF2B5EF4-FFF2-40B4-BE49-F238E27FC236}">
                <a16:creationId xmlns:a16="http://schemas.microsoft.com/office/drawing/2014/main" id="{76F6213D-4B5A-462D-9D64-A457F9E75C4F}"/>
              </a:ext>
            </a:extLst>
          </p:cNvPr>
          <p:cNvSpPr txBox="1"/>
          <p:nvPr/>
        </p:nvSpPr>
        <p:spPr>
          <a:xfrm>
            <a:off x="5983448" y="5292546"/>
            <a:ext cx="6094602" cy="1200329"/>
          </a:xfrm>
          <a:prstGeom prst="rect">
            <a:avLst/>
          </a:prstGeom>
          <a:noFill/>
        </p:spPr>
        <p:txBody>
          <a:bodyPr wrap="square">
            <a:spAutoFit/>
          </a:bodyPr>
          <a:lstStyle/>
          <a:p>
            <a:r>
              <a:rPr lang="fr-FR" b="1" i="0" dirty="0">
                <a:solidFill>
                  <a:srgbClr val="000000"/>
                </a:solidFill>
                <a:effectLst/>
                <a:latin typeface="-apple-system"/>
              </a:rPr>
              <a:t>Le nom des clés étrangères doit être au format </a:t>
            </a:r>
            <a:r>
              <a:rPr lang="fr-FR" b="1" i="0" dirty="0" err="1">
                <a:solidFill>
                  <a:srgbClr val="000000"/>
                </a:solidFill>
                <a:effectLst/>
                <a:latin typeface="-apple-system"/>
              </a:rPr>
              <a:t>nomtable_id</a:t>
            </a:r>
            <a:r>
              <a:rPr lang="fr-FR" b="1" i="0" dirty="0">
                <a:solidFill>
                  <a:srgbClr val="000000"/>
                </a:solidFill>
                <a:effectLst/>
                <a:latin typeface="-apple-system"/>
              </a:rPr>
              <a:t>, c'est-à-dire le nom de la table contenant la clé primaire, sans le s final, tout en lettres minuscule, suivi de _id (ex : </a:t>
            </a:r>
            <a:r>
              <a:rPr lang="fr-FR" b="1" i="0" dirty="0" err="1">
                <a:solidFill>
                  <a:srgbClr val="000000"/>
                </a:solidFill>
                <a:effectLst/>
                <a:latin typeface="-apple-system"/>
              </a:rPr>
              <a:t>categorie_id</a:t>
            </a:r>
            <a:r>
              <a:rPr lang="fr-FR" b="1" i="0" dirty="0">
                <a:solidFill>
                  <a:srgbClr val="000000"/>
                </a:solidFill>
                <a:effectLst/>
                <a:latin typeface="-apple-system"/>
              </a:rPr>
              <a:t>).</a:t>
            </a:r>
            <a:endParaRPr lang="en-CA" b="1" dirty="0"/>
          </a:p>
        </p:txBody>
      </p:sp>
    </p:spTree>
    <p:extLst>
      <p:ext uri="{BB962C8B-B14F-4D97-AF65-F5344CB8AC3E}">
        <p14:creationId xmlns:p14="http://schemas.microsoft.com/office/powerpoint/2010/main" val="3824382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81041-F724-45E5-A213-6EDB323ABC37}"/>
              </a:ext>
            </a:extLst>
          </p:cNvPr>
          <p:cNvSpPr>
            <a:spLocks noGrp="1"/>
          </p:cNvSpPr>
          <p:nvPr>
            <p:ph type="title"/>
          </p:nvPr>
        </p:nvSpPr>
        <p:spPr/>
        <p:txBody>
          <a:bodyPr/>
          <a:lstStyle/>
          <a:p>
            <a:r>
              <a:rPr lang="fr-CA" dirty="0">
                <a:cs typeface="Calibri Light"/>
              </a:rPr>
              <a:t>Tout effacer et recommencer</a:t>
            </a:r>
            <a:endParaRPr lang="fr-CA" dirty="0"/>
          </a:p>
        </p:txBody>
      </p:sp>
      <p:sp>
        <p:nvSpPr>
          <p:cNvPr id="3" name="Espace réservé du contenu 2">
            <a:extLst>
              <a:ext uri="{FF2B5EF4-FFF2-40B4-BE49-F238E27FC236}">
                <a16:creationId xmlns:a16="http://schemas.microsoft.com/office/drawing/2014/main" id="{7ABDD7D9-D179-4D58-ACCE-3A7A862602D6}"/>
              </a:ext>
            </a:extLst>
          </p:cNvPr>
          <p:cNvSpPr>
            <a:spLocks noGrp="1"/>
          </p:cNvSpPr>
          <p:nvPr>
            <p:ph idx="1"/>
          </p:nvPr>
        </p:nvSpPr>
        <p:spPr/>
        <p:txBody>
          <a:bodyPr vert="horz" lIns="91440" tIns="45720" rIns="91440" bIns="45720" rtlCol="0" anchor="t">
            <a:normAutofit/>
          </a:bodyPr>
          <a:lstStyle/>
          <a:p>
            <a:pPr marL="0" indent="0">
              <a:buNone/>
            </a:pPr>
            <a:r>
              <a:rPr lang="fr-CA" dirty="0" err="1">
                <a:ea typeface="+mn-lt"/>
                <a:cs typeface="+mn-lt"/>
              </a:rPr>
              <a:t>php</a:t>
            </a:r>
            <a:r>
              <a:rPr lang="fr-CA" dirty="0">
                <a:ea typeface="+mn-lt"/>
                <a:cs typeface="+mn-lt"/>
              </a:rPr>
              <a:t> artisan </a:t>
            </a:r>
            <a:r>
              <a:rPr lang="fr-CA" dirty="0" err="1">
                <a:ea typeface="+mn-lt"/>
                <a:cs typeface="+mn-lt"/>
              </a:rPr>
              <a:t>migrate:refresh</a:t>
            </a:r>
          </a:p>
          <a:p>
            <a:pPr marL="0" indent="0">
              <a:buNone/>
            </a:pPr>
            <a:endParaRPr lang="fr-CA" dirty="0">
              <a:ea typeface="+mn-lt"/>
              <a:cs typeface="+mn-lt"/>
            </a:endParaRPr>
          </a:p>
          <a:p>
            <a:pPr marL="0" indent="0">
              <a:buNone/>
            </a:pPr>
            <a:r>
              <a:rPr lang="fr-CA" dirty="0" err="1">
                <a:ea typeface="+mn-lt"/>
                <a:cs typeface="+mn-lt"/>
              </a:rPr>
              <a:t>php</a:t>
            </a:r>
            <a:r>
              <a:rPr lang="fr-CA" dirty="0">
                <a:ea typeface="+mn-lt"/>
                <a:cs typeface="+mn-lt"/>
              </a:rPr>
              <a:t> artisan </a:t>
            </a:r>
            <a:r>
              <a:rPr lang="fr-CA" dirty="0" err="1">
                <a:ea typeface="+mn-lt"/>
                <a:cs typeface="+mn-lt"/>
              </a:rPr>
              <a:t>migrate:refresh</a:t>
            </a:r>
            <a:r>
              <a:rPr lang="fr-CA" dirty="0">
                <a:ea typeface="+mn-lt"/>
                <a:cs typeface="+mn-lt"/>
              </a:rPr>
              <a:t> --</a:t>
            </a:r>
            <a:r>
              <a:rPr lang="fr-CA" dirty="0" err="1">
                <a:ea typeface="+mn-lt"/>
                <a:cs typeface="+mn-lt"/>
              </a:rPr>
              <a:t>seed</a:t>
            </a:r>
            <a:r>
              <a:rPr lang="fr-CA" dirty="0">
                <a:ea typeface="+mn-lt"/>
                <a:cs typeface="+mn-lt"/>
              </a:rPr>
              <a:t> (en insérant les données)</a:t>
            </a:r>
            <a:endParaRPr lang="fr-CA" dirty="0"/>
          </a:p>
        </p:txBody>
      </p:sp>
    </p:spTree>
    <p:extLst>
      <p:ext uri="{BB962C8B-B14F-4D97-AF65-F5344CB8AC3E}">
        <p14:creationId xmlns:p14="http://schemas.microsoft.com/office/powerpoint/2010/main" val="2914066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2884B-CA52-41EA-AE92-BD07BDEE1561}"/>
              </a:ext>
            </a:extLst>
          </p:cNvPr>
          <p:cNvSpPr>
            <a:spLocks noGrp="1"/>
          </p:cNvSpPr>
          <p:nvPr>
            <p:ph type="title"/>
          </p:nvPr>
        </p:nvSpPr>
        <p:spPr/>
        <p:txBody>
          <a:bodyPr/>
          <a:lstStyle/>
          <a:p>
            <a:r>
              <a:rPr lang="fr-CA" dirty="0">
                <a:cs typeface="Calibri Light"/>
              </a:rPr>
              <a:t>Insertion des données</a:t>
            </a:r>
            <a:endParaRPr lang="fr-CA" dirty="0"/>
          </a:p>
        </p:txBody>
      </p:sp>
      <p:sp>
        <p:nvSpPr>
          <p:cNvPr id="3" name="Espace réservé du contenu 2">
            <a:extLst>
              <a:ext uri="{FF2B5EF4-FFF2-40B4-BE49-F238E27FC236}">
                <a16:creationId xmlns:a16="http://schemas.microsoft.com/office/drawing/2014/main" id="{51FB97B2-0149-4EB1-BA46-3CFB453C1602}"/>
              </a:ext>
            </a:extLst>
          </p:cNvPr>
          <p:cNvSpPr>
            <a:spLocks noGrp="1"/>
          </p:cNvSpPr>
          <p:nvPr>
            <p:ph idx="1"/>
          </p:nvPr>
        </p:nvSpPr>
        <p:spPr>
          <a:xfrm>
            <a:off x="838200" y="1388869"/>
            <a:ext cx="10515600" cy="5364240"/>
          </a:xfrm>
        </p:spPr>
        <p:txBody>
          <a:bodyPr vert="horz" lIns="91440" tIns="45720" rIns="91440" bIns="45720" rtlCol="0" anchor="t">
            <a:normAutofit fontScale="47500" lnSpcReduction="20000"/>
          </a:bodyPr>
          <a:lstStyle/>
          <a:p>
            <a:pPr marL="0" indent="0">
              <a:buNone/>
            </a:pPr>
            <a:r>
              <a:rPr lang="fr-CA" sz="3800" b="1" dirty="0" err="1">
                <a:ea typeface="+mn-lt"/>
                <a:cs typeface="+mn-lt"/>
              </a:rPr>
              <a:t>php</a:t>
            </a:r>
            <a:r>
              <a:rPr lang="fr-CA" sz="3800" b="1" dirty="0">
                <a:ea typeface="+mn-lt"/>
                <a:cs typeface="+mn-lt"/>
              </a:rPr>
              <a:t> artisan </a:t>
            </a:r>
            <a:r>
              <a:rPr lang="fr-CA" sz="3800" b="1" dirty="0" err="1">
                <a:ea typeface="+mn-lt"/>
                <a:cs typeface="+mn-lt"/>
              </a:rPr>
              <a:t>make:seeder</a:t>
            </a:r>
            <a:r>
              <a:rPr lang="fr-CA" sz="3800" b="1" dirty="0">
                <a:ea typeface="+mn-lt"/>
                <a:cs typeface="+mn-lt"/>
              </a:rPr>
              <a:t> </a:t>
            </a:r>
            <a:r>
              <a:rPr lang="fr-CA" sz="3800" b="1" i="1" dirty="0" err="1">
                <a:ea typeface="+mn-lt"/>
                <a:cs typeface="+mn-lt"/>
              </a:rPr>
              <a:t>CategoriesTableSeeder</a:t>
            </a:r>
            <a:endParaRPr lang="fr-CA" sz="3800" b="1" i="1" dirty="0">
              <a:ea typeface="+mn-lt"/>
              <a:cs typeface="+mn-lt"/>
            </a:endParaRPr>
          </a:p>
          <a:p>
            <a:pPr marL="0" indent="0">
              <a:buNone/>
            </a:pPr>
            <a:r>
              <a:rPr lang="fr-CA" i="1" dirty="0">
                <a:ea typeface="+mn-lt"/>
                <a:cs typeface="+mn-lt"/>
              </a:rPr>
              <a:t>public </a:t>
            </a:r>
            <a:r>
              <a:rPr lang="fr-CA" i="1" dirty="0" err="1">
                <a:ea typeface="+mn-lt"/>
                <a:cs typeface="+mn-lt"/>
              </a:rPr>
              <a:t>function</a:t>
            </a:r>
            <a:r>
              <a:rPr lang="fr-CA" i="1" dirty="0">
                <a:ea typeface="+mn-lt"/>
                <a:cs typeface="+mn-lt"/>
              </a:rPr>
              <a:t> run(){</a:t>
            </a:r>
          </a:p>
          <a:p>
            <a:pPr>
              <a:buNone/>
            </a:pPr>
            <a:r>
              <a:rPr lang="fr-CA" dirty="0">
                <a:ea typeface="+mn-lt"/>
                <a:cs typeface="+mn-lt"/>
              </a:rPr>
              <a:t>DB::table('commentaires')-&gt;insert([</a:t>
            </a:r>
          </a:p>
          <a:p>
            <a:pPr>
              <a:buNone/>
            </a:pPr>
            <a:r>
              <a:rPr lang="fr-CA" dirty="0">
                <a:ea typeface="+mn-lt"/>
                <a:cs typeface="+mn-lt"/>
              </a:rPr>
              <a:t>    [</a:t>
            </a:r>
          </a:p>
          <a:p>
            <a:pPr>
              <a:buNone/>
            </a:pPr>
            <a:r>
              <a:rPr lang="fr-CA" dirty="0">
                <a:ea typeface="+mn-lt"/>
                <a:cs typeface="+mn-lt"/>
              </a:rPr>
              <a:t>        'id' =&gt; 1,</a:t>
            </a:r>
          </a:p>
          <a:p>
            <a:pPr>
              <a:buNone/>
            </a:pPr>
            <a:r>
              <a:rPr lang="fr-CA" dirty="0">
                <a:ea typeface="+mn-lt"/>
                <a:cs typeface="+mn-lt"/>
              </a:rPr>
              <a:t>        '</a:t>
            </a:r>
            <a:r>
              <a:rPr lang="fr-CA" dirty="0" err="1">
                <a:ea typeface="+mn-lt"/>
                <a:cs typeface="+mn-lt"/>
              </a:rPr>
              <a:t>prenom</a:t>
            </a:r>
            <a:r>
              <a:rPr lang="fr-CA" dirty="0">
                <a:ea typeface="+mn-lt"/>
                <a:cs typeface="+mn-lt"/>
              </a:rPr>
              <a:t>' =&gt; </a:t>
            </a:r>
            <a:r>
              <a:rPr lang="fr-CA" dirty="0" err="1">
                <a:ea typeface="+mn-lt"/>
                <a:cs typeface="+mn-lt"/>
              </a:rPr>
              <a:t>Shany</a:t>
            </a:r>
            <a:r>
              <a:rPr lang="fr-CA" dirty="0">
                <a:ea typeface="+mn-lt"/>
                <a:cs typeface="+mn-lt"/>
              </a:rPr>
              <a:t>,</a:t>
            </a:r>
          </a:p>
          <a:p>
            <a:pPr>
              <a:buNone/>
            </a:pPr>
            <a:r>
              <a:rPr lang="fr-CA" dirty="0">
                <a:ea typeface="+mn-lt"/>
                <a:cs typeface="+mn-lt"/>
              </a:rPr>
              <a:t>        '</a:t>
            </a:r>
            <a:r>
              <a:rPr lang="fr-CA" dirty="0" err="1">
                <a:ea typeface="+mn-lt"/>
                <a:cs typeface="+mn-lt"/>
              </a:rPr>
              <a:t>nomfamille</a:t>
            </a:r>
            <a:r>
              <a:rPr lang="fr-CA" dirty="0">
                <a:ea typeface="+mn-lt"/>
                <a:cs typeface="+mn-lt"/>
              </a:rPr>
              <a:t>' =&gt; 'Carle',</a:t>
            </a:r>
          </a:p>
          <a:p>
            <a:pPr>
              <a:buNone/>
            </a:pPr>
            <a:r>
              <a:rPr lang="fr-CA" dirty="0">
                <a:ea typeface="+mn-lt"/>
                <a:cs typeface="+mn-lt"/>
              </a:rPr>
              <a:t>        'courriel' =&gt; '</a:t>
            </a:r>
            <a:r>
              <a:rPr lang="fr-CA" dirty="0">
                <a:ea typeface="+mn-lt"/>
                <a:cs typeface="+mn-lt"/>
                <a:hlinkClick r:id="rId2"/>
              </a:rPr>
              <a:t>moncourriel@gmail.com</a:t>
            </a:r>
            <a:r>
              <a:rPr lang="fr-CA" dirty="0">
                <a:ea typeface="+mn-lt"/>
                <a:cs typeface="+mn-lt"/>
              </a:rPr>
              <a:t>',</a:t>
            </a:r>
          </a:p>
          <a:p>
            <a:pPr>
              <a:buNone/>
            </a:pPr>
            <a:r>
              <a:rPr lang="fr-CA" dirty="0">
                <a:ea typeface="+mn-lt"/>
                <a:cs typeface="+mn-lt"/>
              </a:rPr>
              <a:t>        'commentaire' =&gt; 'Bravo pour votre site !',</a:t>
            </a:r>
          </a:p>
          <a:p>
            <a:pPr>
              <a:buNone/>
            </a:pPr>
            <a:r>
              <a:rPr lang="fr-CA" dirty="0">
                <a:ea typeface="+mn-lt"/>
                <a:cs typeface="+mn-lt"/>
              </a:rPr>
              <a:t>        '</a:t>
            </a:r>
            <a:r>
              <a:rPr lang="fr-CA" dirty="0" err="1">
                <a:ea typeface="+mn-lt"/>
                <a:cs typeface="+mn-lt"/>
              </a:rPr>
              <a:t>created_at</a:t>
            </a:r>
            <a:r>
              <a:rPr lang="fr-CA" dirty="0">
                <a:ea typeface="+mn-lt"/>
                <a:cs typeface="+mn-lt"/>
              </a:rPr>
              <a:t>' =&gt; '2018-01-11 10:16:32',</a:t>
            </a:r>
          </a:p>
          <a:p>
            <a:pPr>
              <a:buNone/>
            </a:pPr>
            <a:r>
              <a:rPr lang="fr-CA" dirty="0">
                <a:ea typeface="+mn-lt"/>
                <a:cs typeface="+mn-lt"/>
              </a:rPr>
              <a:t>    ],</a:t>
            </a:r>
          </a:p>
          <a:p>
            <a:pPr>
              <a:buNone/>
            </a:pPr>
            <a:r>
              <a:rPr lang="fr-CA" dirty="0">
                <a:ea typeface="+mn-lt"/>
                <a:cs typeface="+mn-lt"/>
              </a:rPr>
              <a:t>    [</a:t>
            </a:r>
          </a:p>
          <a:p>
            <a:pPr>
              <a:buNone/>
            </a:pPr>
            <a:r>
              <a:rPr lang="fr-CA" dirty="0">
                <a:ea typeface="+mn-lt"/>
                <a:cs typeface="+mn-lt"/>
              </a:rPr>
              <a:t>        'id' =&gt; 2,</a:t>
            </a:r>
          </a:p>
          <a:p>
            <a:pPr>
              <a:buNone/>
            </a:pPr>
            <a:r>
              <a:rPr lang="fr-CA" dirty="0">
                <a:ea typeface="+mn-lt"/>
                <a:cs typeface="+mn-lt"/>
              </a:rPr>
              <a:t>        '</a:t>
            </a:r>
            <a:r>
              <a:rPr lang="fr-CA" dirty="0" err="1">
                <a:ea typeface="+mn-lt"/>
                <a:cs typeface="+mn-lt"/>
              </a:rPr>
              <a:t>prenom</a:t>
            </a:r>
            <a:r>
              <a:rPr lang="fr-CA" dirty="0">
                <a:ea typeface="+mn-lt"/>
                <a:cs typeface="+mn-lt"/>
              </a:rPr>
              <a:t>' =&gt; 'Toto',</a:t>
            </a:r>
          </a:p>
          <a:p>
            <a:pPr>
              <a:buNone/>
            </a:pPr>
            <a:r>
              <a:rPr lang="fr-CA" dirty="0">
                <a:ea typeface="+mn-lt"/>
                <a:cs typeface="+mn-lt"/>
              </a:rPr>
              <a:t>        '</a:t>
            </a:r>
            <a:r>
              <a:rPr lang="fr-CA" dirty="0" err="1">
                <a:ea typeface="+mn-lt"/>
                <a:cs typeface="+mn-lt"/>
              </a:rPr>
              <a:t>nomfamille</a:t>
            </a:r>
            <a:r>
              <a:rPr lang="fr-CA" dirty="0">
                <a:ea typeface="+mn-lt"/>
                <a:cs typeface="+mn-lt"/>
              </a:rPr>
              <a:t>' =&gt; 'Lacasse',</a:t>
            </a:r>
          </a:p>
          <a:p>
            <a:pPr>
              <a:buNone/>
            </a:pPr>
            <a:r>
              <a:rPr lang="fr-CA" dirty="0">
                <a:ea typeface="+mn-lt"/>
                <a:cs typeface="+mn-lt"/>
              </a:rPr>
              <a:t>        'courriel' =&gt; '</a:t>
            </a:r>
            <a:r>
              <a:rPr lang="fr-CA" dirty="0">
                <a:ea typeface="+mn-lt"/>
                <a:cs typeface="+mn-lt"/>
                <a:hlinkClick r:id="rId3"/>
              </a:rPr>
              <a:t>toto@gmail.com</a:t>
            </a:r>
            <a:r>
              <a:rPr lang="fr-CA" dirty="0">
                <a:ea typeface="+mn-lt"/>
                <a:cs typeface="+mn-lt"/>
              </a:rPr>
              <a:t>',</a:t>
            </a:r>
          </a:p>
          <a:p>
            <a:pPr>
              <a:buNone/>
            </a:pPr>
            <a:r>
              <a:rPr lang="fr-CA" dirty="0">
                <a:ea typeface="+mn-lt"/>
                <a:cs typeface="+mn-lt"/>
              </a:rPr>
              <a:t>        '</a:t>
            </a:r>
            <a:r>
              <a:rPr lang="fr-CA" dirty="0" err="1">
                <a:ea typeface="+mn-lt"/>
                <a:cs typeface="+mn-lt"/>
              </a:rPr>
              <a:t>created_at</a:t>
            </a:r>
            <a:r>
              <a:rPr lang="fr-CA" dirty="0">
                <a:ea typeface="+mn-lt"/>
                <a:cs typeface="+mn-lt"/>
              </a:rPr>
              <a:t>' =&gt; '2018-01-28 22:34:05',</a:t>
            </a:r>
          </a:p>
          <a:p>
            <a:pPr>
              <a:buNone/>
            </a:pPr>
            <a:r>
              <a:rPr lang="fr-CA" dirty="0">
                <a:ea typeface="+mn-lt"/>
                <a:cs typeface="+mn-lt"/>
              </a:rPr>
              <a:t>    ],</a:t>
            </a:r>
          </a:p>
          <a:p>
            <a:pPr>
              <a:buNone/>
            </a:pPr>
            <a:r>
              <a:rPr lang="fr-CA" dirty="0">
                <a:ea typeface="+mn-lt"/>
                <a:cs typeface="+mn-lt"/>
              </a:rPr>
              <a:t>]);</a:t>
            </a:r>
          </a:p>
          <a:p>
            <a:pPr marL="0" indent="0">
              <a:buNone/>
            </a:pPr>
            <a:r>
              <a:rPr lang="fr-CA" i="1" dirty="0">
                <a:ea typeface="+mn-lt"/>
                <a:cs typeface="+mn-lt"/>
              </a:rPr>
              <a:t>}</a:t>
            </a:r>
          </a:p>
        </p:txBody>
      </p:sp>
      <p:sp>
        <p:nvSpPr>
          <p:cNvPr id="4" name="ZoneTexte 3">
            <a:extLst>
              <a:ext uri="{FF2B5EF4-FFF2-40B4-BE49-F238E27FC236}">
                <a16:creationId xmlns:a16="http://schemas.microsoft.com/office/drawing/2014/main" id="{E027AF14-7439-4139-BDD9-C640574B3A4A}"/>
              </a:ext>
            </a:extLst>
          </p:cNvPr>
          <p:cNvSpPr txBox="1"/>
          <p:nvPr/>
        </p:nvSpPr>
        <p:spPr>
          <a:xfrm>
            <a:off x="5653668" y="202952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solidFill>
                  <a:srgbClr val="FF0000"/>
                </a:solidFill>
              </a:rPr>
              <a:t>On peut spécifier le ID ou laisser </a:t>
            </a:r>
            <a:r>
              <a:rPr lang="fr-CA" dirty="0" err="1">
                <a:solidFill>
                  <a:srgbClr val="FF0000"/>
                </a:solidFill>
              </a:rPr>
              <a:t>Laravel</a:t>
            </a:r>
            <a:r>
              <a:rPr lang="fr-CA" dirty="0">
                <a:solidFill>
                  <a:srgbClr val="FF0000"/>
                </a:solidFill>
              </a:rPr>
              <a:t> le gérer!</a:t>
            </a:r>
            <a:endParaRPr lang="fr-FR">
              <a:solidFill>
                <a:srgbClr val="FF0000"/>
              </a:solidFill>
              <a:cs typeface="Calibri"/>
            </a:endParaRPr>
          </a:p>
        </p:txBody>
      </p:sp>
    </p:spTree>
    <p:extLst>
      <p:ext uri="{BB962C8B-B14F-4D97-AF65-F5344CB8AC3E}">
        <p14:creationId xmlns:p14="http://schemas.microsoft.com/office/powerpoint/2010/main" val="2420470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956BF-F5CA-44B1-9BEE-41F763900238}"/>
              </a:ext>
            </a:extLst>
          </p:cNvPr>
          <p:cNvSpPr>
            <a:spLocks noGrp="1"/>
          </p:cNvSpPr>
          <p:nvPr>
            <p:ph type="title"/>
          </p:nvPr>
        </p:nvSpPr>
        <p:spPr/>
        <p:txBody>
          <a:bodyPr/>
          <a:lstStyle/>
          <a:p>
            <a:r>
              <a:rPr lang="fr-CA" b="1" dirty="0" err="1">
                <a:ea typeface="+mj-lt"/>
                <a:cs typeface="+mj-lt"/>
              </a:rPr>
              <a:t>database</a:t>
            </a:r>
            <a:r>
              <a:rPr lang="fr-CA" b="1" dirty="0">
                <a:ea typeface="+mj-lt"/>
                <a:cs typeface="+mj-lt"/>
              </a:rPr>
              <a:t>\seeders\</a:t>
            </a:r>
            <a:r>
              <a:rPr lang="fr-CA" b="1" dirty="0" err="1">
                <a:ea typeface="+mj-lt"/>
                <a:cs typeface="+mj-lt"/>
              </a:rPr>
              <a:t>DatabaseSeeder.php</a:t>
            </a:r>
            <a:r>
              <a:rPr lang="fr-CA" dirty="0">
                <a:ea typeface="+mj-lt"/>
                <a:cs typeface="+mj-lt"/>
              </a:rPr>
              <a:t>.</a:t>
            </a:r>
            <a:endParaRPr lang="fr-FR" dirty="0">
              <a:ea typeface="+mj-lt"/>
              <a:cs typeface="+mj-lt"/>
            </a:endParaRPr>
          </a:p>
        </p:txBody>
      </p:sp>
      <p:sp>
        <p:nvSpPr>
          <p:cNvPr id="3" name="Espace réservé du contenu 2">
            <a:extLst>
              <a:ext uri="{FF2B5EF4-FFF2-40B4-BE49-F238E27FC236}">
                <a16:creationId xmlns:a16="http://schemas.microsoft.com/office/drawing/2014/main" id="{52DC17F3-4B86-430C-A44C-4F8CE02712C3}"/>
              </a:ext>
            </a:extLst>
          </p:cNvPr>
          <p:cNvSpPr>
            <a:spLocks noGrp="1"/>
          </p:cNvSpPr>
          <p:nvPr>
            <p:ph idx="1"/>
          </p:nvPr>
        </p:nvSpPr>
        <p:spPr/>
        <p:txBody>
          <a:bodyPr vert="horz" lIns="91440" tIns="45720" rIns="91440" bIns="45720" rtlCol="0" anchor="t">
            <a:normAutofit fontScale="40000" lnSpcReduction="20000"/>
          </a:bodyPr>
          <a:lstStyle/>
          <a:p>
            <a:r>
              <a:rPr lang="fr-CA" sz="5000" b="1" dirty="0">
                <a:cs typeface="Calibri"/>
              </a:rPr>
              <a:t>Il faut dire à </a:t>
            </a:r>
            <a:r>
              <a:rPr lang="fr-CA" sz="5000" b="1" dirty="0" err="1">
                <a:cs typeface="Calibri"/>
              </a:rPr>
              <a:t>Laravel</a:t>
            </a:r>
            <a:r>
              <a:rPr lang="fr-CA" sz="5000" b="1" dirty="0">
                <a:cs typeface="Calibri"/>
              </a:rPr>
              <a:t> quels </a:t>
            </a:r>
            <a:r>
              <a:rPr lang="fr-CA" sz="5000" b="1" dirty="0" err="1">
                <a:cs typeface="Calibri"/>
              </a:rPr>
              <a:t>Seeds</a:t>
            </a:r>
            <a:r>
              <a:rPr lang="fr-CA" sz="5000" b="1" dirty="0">
                <a:cs typeface="Calibri"/>
              </a:rPr>
              <a:t> exécuter :</a:t>
            </a:r>
          </a:p>
          <a:p>
            <a:pPr marL="0" indent="0">
              <a:buNone/>
            </a:pPr>
            <a:endParaRPr lang="fr-CA" dirty="0">
              <a:cs typeface="Calibri"/>
            </a:endParaRPr>
          </a:p>
          <a:p>
            <a:pPr>
              <a:buNone/>
            </a:pPr>
            <a:r>
              <a:rPr lang="fr-CA" dirty="0">
                <a:ea typeface="+mn-lt"/>
                <a:cs typeface="+mn-lt"/>
              </a:rPr>
              <a:t>use </a:t>
            </a:r>
            <a:r>
              <a:rPr lang="fr-CA" dirty="0" err="1">
                <a:ea typeface="+mn-lt"/>
                <a:cs typeface="+mn-lt"/>
              </a:rPr>
              <a:t>Illuminate</a:t>
            </a:r>
            <a:r>
              <a:rPr lang="fr-CA" dirty="0">
                <a:ea typeface="+mn-lt"/>
                <a:cs typeface="+mn-lt"/>
              </a:rPr>
              <a:t>\Support\</a:t>
            </a:r>
            <a:r>
              <a:rPr lang="fr-CA" dirty="0" err="1">
                <a:ea typeface="+mn-lt"/>
                <a:cs typeface="+mn-lt"/>
              </a:rPr>
              <a:t>Facades</a:t>
            </a:r>
            <a:r>
              <a:rPr lang="fr-CA" dirty="0">
                <a:ea typeface="+mn-lt"/>
                <a:cs typeface="+mn-lt"/>
              </a:rPr>
              <a:t>\DB;</a:t>
            </a:r>
            <a:endParaRPr lang="fr-CA" dirty="0"/>
          </a:p>
          <a:p>
            <a:pPr>
              <a:buNone/>
            </a:pPr>
            <a:r>
              <a:rPr lang="fr-CA" dirty="0">
                <a:ea typeface="+mn-lt"/>
                <a:cs typeface="+mn-lt"/>
              </a:rPr>
              <a:t>Ou</a:t>
            </a:r>
          </a:p>
          <a:p>
            <a:pPr>
              <a:buNone/>
            </a:pPr>
            <a:r>
              <a:rPr lang="fr-CA" dirty="0">
                <a:ea typeface="+mn-lt"/>
                <a:cs typeface="+mn-lt"/>
              </a:rPr>
              <a:t>use DB;</a:t>
            </a:r>
          </a:p>
          <a:p>
            <a:pPr>
              <a:buNone/>
            </a:pPr>
            <a:endParaRPr lang="fr-CA" dirty="0">
              <a:ea typeface="+mn-lt"/>
              <a:cs typeface="+mn-lt"/>
            </a:endParaRPr>
          </a:p>
          <a:p>
            <a:pPr>
              <a:buNone/>
            </a:pPr>
            <a:r>
              <a:rPr lang="fr-CA" dirty="0">
                <a:ea typeface="+mn-lt"/>
                <a:cs typeface="+mn-lt"/>
              </a:rPr>
              <a:t>public </a:t>
            </a:r>
            <a:r>
              <a:rPr lang="fr-CA" dirty="0" err="1">
                <a:ea typeface="+mn-lt"/>
                <a:cs typeface="+mn-lt"/>
              </a:rPr>
              <a:t>function</a:t>
            </a:r>
            <a:r>
              <a:rPr lang="fr-CA" dirty="0">
                <a:ea typeface="+mn-lt"/>
                <a:cs typeface="+mn-lt"/>
              </a:rPr>
              <a:t> run()</a:t>
            </a:r>
            <a:endParaRPr lang="fr-CA" dirty="0"/>
          </a:p>
          <a:p>
            <a:pPr>
              <a:buNone/>
            </a:pPr>
            <a:r>
              <a:rPr lang="fr-CA" dirty="0">
                <a:ea typeface="+mn-lt"/>
                <a:cs typeface="+mn-lt"/>
              </a:rPr>
              <a:t>{</a:t>
            </a:r>
            <a:endParaRPr lang="fr-CA" dirty="0"/>
          </a:p>
          <a:p>
            <a:pPr>
              <a:buNone/>
            </a:pPr>
            <a:r>
              <a:rPr lang="fr-CA" dirty="0">
                <a:ea typeface="+mn-lt"/>
                <a:cs typeface="+mn-lt"/>
              </a:rPr>
              <a:t>    // données initiales</a:t>
            </a:r>
            <a:endParaRPr lang="fr-CA" dirty="0"/>
          </a:p>
          <a:p>
            <a:pPr>
              <a:buNone/>
            </a:pPr>
            <a:r>
              <a:rPr lang="fr-CA" dirty="0">
                <a:ea typeface="+mn-lt"/>
                <a:cs typeface="+mn-lt"/>
              </a:rPr>
              <a:t>    $</a:t>
            </a:r>
            <a:r>
              <a:rPr lang="fr-CA" dirty="0" err="1">
                <a:ea typeface="+mn-lt"/>
                <a:cs typeface="+mn-lt"/>
              </a:rPr>
              <a:t>this</a:t>
            </a:r>
            <a:r>
              <a:rPr lang="fr-CA" dirty="0">
                <a:ea typeface="+mn-lt"/>
                <a:cs typeface="+mn-lt"/>
              </a:rPr>
              <a:t>-&gt;call(</a:t>
            </a:r>
            <a:r>
              <a:rPr lang="fr-CA" dirty="0" err="1">
                <a:ea typeface="+mn-lt"/>
                <a:cs typeface="+mn-lt"/>
              </a:rPr>
              <a:t>PaysTableSeeder</a:t>
            </a:r>
            <a:r>
              <a:rPr lang="fr-CA" dirty="0">
                <a:ea typeface="+mn-lt"/>
                <a:cs typeface="+mn-lt"/>
              </a:rPr>
              <a:t>::class);</a:t>
            </a:r>
            <a:endParaRPr lang="fr-CA" dirty="0"/>
          </a:p>
          <a:p>
            <a:pPr>
              <a:buNone/>
            </a:pPr>
            <a:r>
              <a:rPr lang="fr-CA" dirty="0">
                <a:ea typeface="+mn-lt"/>
                <a:cs typeface="+mn-lt"/>
              </a:rPr>
              <a:t>    $</a:t>
            </a:r>
            <a:r>
              <a:rPr lang="fr-CA" dirty="0" err="1">
                <a:ea typeface="+mn-lt"/>
                <a:cs typeface="+mn-lt"/>
              </a:rPr>
              <a:t>this</a:t>
            </a:r>
            <a:r>
              <a:rPr lang="fr-CA" dirty="0">
                <a:ea typeface="+mn-lt"/>
                <a:cs typeface="+mn-lt"/>
              </a:rPr>
              <a:t>-&gt;call(</a:t>
            </a:r>
            <a:r>
              <a:rPr lang="fr-CA" dirty="0" err="1">
                <a:ea typeface="+mn-lt"/>
                <a:cs typeface="+mn-lt"/>
              </a:rPr>
              <a:t>ProvincesTableSeeder</a:t>
            </a:r>
            <a:r>
              <a:rPr lang="fr-CA" dirty="0">
                <a:ea typeface="+mn-lt"/>
                <a:cs typeface="+mn-lt"/>
              </a:rPr>
              <a:t>::class);</a:t>
            </a:r>
            <a:endParaRPr lang="fr-CA" dirty="0"/>
          </a:p>
          <a:p>
            <a:pPr>
              <a:buNone/>
            </a:pPr>
            <a:r>
              <a:rPr lang="fr-CA" dirty="0">
                <a:ea typeface="+mn-lt"/>
                <a:cs typeface="+mn-lt"/>
              </a:rPr>
              <a:t>    $</a:t>
            </a:r>
            <a:r>
              <a:rPr lang="fr-CA" dirty="0" err="1">
                <a:ea typeface="+mn-lt"/>
                <a:cs typeface="+mn-lt"/>
              </a:rPr>
              <a:t>this</a:t>
            </a:r>
            <a:r>
              <a:rPr lang="fr-CA" dirty="0">
                <a:ea typeface="+mn-lt"/>
                <a:cs typeface="+mn-lt"/>
              </a:rPr>
              <a:t>-&gt;call(</a:t>
            </a:r>
            <a:r>
              <a:rPr lang="fr-CA" dirty="0" err="1">
                <a:ea typeface="+mn-lt"/>
                <a:cs typeface="+mn-lt"/>
              </a:rPr>
              <a:t>VillesTableSeeder</a:t>
            </a:r>
            <a:r>
              <a:rPr lang="fr-CA" dirty="0">
                <a:ea typeface="+mn-lt"/>
                <a:cs typeface="+mn-lt"/>
              </a:rPr>
              <a:t>::class);</a:t>
            </a:r>
            <a:endParaRPr lang="fr-CA" dirty="0"/>
          </a:p>
          <a:p>
            <a:pPr>
              <a:buNone/>
            </a:pPr>
            <a:endParaRPr lang="fr-CA" dirty="0"/>
          </a:p>
          <a:p>
            <a:pPr>
              <a:buNone/>
            </a:pPr>
            <a:r>
              <a:rPr lang="fr-CA" dirty="0">
                <a:ea typeface="+mn-lt"/>
                <a:cs typeface="+mn-lt"/>
              </a:rPr>
              <a:t>    // données de test</a:t>
            </a:r>
            <a:endParaRPr lang="fr-CA" dirty="0"/>
          </a:p>
          <a:p>
            <a:pPr>
              <a:buNone/>
            </a:pPr>
            <a:r>
              <a:rPr lang="fr-CA" dirty="0">
                <a:ea typeface="+mn-lt"/>
                <a:cs typeface="+mn-lt"/>
              </a:rPr>
              <a:t>    $</a:t>
            </a:r>
            <a:r>
              <a:rPr lang="fr-CA" dirty="0" err="1">
                <a:ea typeface="+mn-lt"/>
                <a:cs typeface="+mn-lt"/>
              </a:rPr>
              <a:t>this</a:t>
            </a:r>
            <a:r>
              <a:rPr lang="fr-CA" dirty="0">
                <a:ea typeface="+mn-lt"/>
                <a:cs typeface="+mn-lt"/>
              </a:rPr>
              <a:t>-&gt;call(</a:t>
            </a:r>
            <a:r>
              <a:rPr lang="fr-CA" dirty="0" err="1">
                <a:ea typeface="+mn-lt"/>
                <a:cs typeface="+mn-lt"/>
              </a:rPr>
              <a:t>CategoriesTableSeeder</a:t>
            </a:r>
            <a:r>
              <a:rPr lang="fr-CA" dirty="0">
                <a:ea typeface="+mn-lt"/>
                <a:cs typeface="+mn-lt"/>
              </a:rPr>
              <a:t>::class);</a:t>
            </a:r>
            <a:endParaRPr lang="fr-CA" dirty="0"/>
          </a:p>
          <a:p>
            <a:pPr>
              <a:buNone/>
            </a:pPr>
            <a:r>
              <a:rPr lang="fr-CA" dirty="0">
                <a:ea typeface="+mn-lt"/>
                <a:cs typeface="+mn-lt"/>
              </a:rPr>
              <a:t>    $</a:t>
            </a:r>
            <a:r>
              <a:rPr lang="fr-CA" dirty="0" err="1">
                <a:ea typeface="+mn-lt"/>
                <a:cs typeface="+mn-lt"/>
              </a:rPr>
              <a:t>this</a:t>
            </a:r>
            <a:r>
              <a:rPr lang="fr-CA" dirty="0">
                <a:ea typeface="+mn-lt"/>
                <a:cs typeface="+mn-lt"/>
              </a:rPr>
              <a:t>-&gt;call(</a:t>
            </a:r>
            <a:r>
              <a:rPr lang="fr-CA" dirty="0" err="1">
                <a:ea typeface="+mn-lt"/>
                <a:cs typeface="+mn-lt"/>
              </a:rPr>
              <a:t>ProduitsTableSeeder</a:t>
            </a:r>
            <a:r>
              <a:rPr lang="fr-CA" dirty="0">
                <a:ea typeface="+mn-lt"/>
                <a:cs typeface="+mn-lt"/>
              </a:rPr>
              <a:t>::class);</a:t>
            </a:r>
            <a:endParaRPr lang="fr-CA" dirty="0"/>
          </a:p>
          <a:p>
            <a:pPr>
              <a:buNone/>
            </a:pPr>
            <a:r>
              <a:rPr lang="fr-CA" dirty="0">
                <a:ea typeface="+mn-lt"/>
                <a:cs typeface="+mn-lt"/>
              </a:rPr>
              <a:t>}</a:t>
            </a:r>
            <a:endParaRPr lang="fr-CA" dirty="0"/>
          </a:p>
          <a:p>
            <a:pPr marL="0" indent="0">
              <a:buNone/>
            </a:pPr>
            <a:endParaRPr lang="fr-CA" dirty="0">
              <a:cs typeface="Calibri"/>
            </a:endParaRPr>
          </a:p>
        </p:txBody>
      </p:sp>
      <p:sp>
        <p:nvSpPr>
          <p:cNvPr id="4" name="ZoneTexte 3">
            <a:extLst>
              <a:ext uri="{FF2B5EF4-FFF2-40B4-BE49-F238E27FC236}">
                <a16:creationId xmlns:a16="http://schemas.microsoft.com/office/drawing/2014/main" id="{38F5E6B6-17E9-44CA-BF9B-BF304FD938A2}"/>
              </a:ext>
            </a:extLst>
          </p:cNvPr>
          <p:cNvSpPr txBox="1"/>
          <p:nvPr/>
        </p:nvSpPr>
        <p:spPr>
          <a:xfrm>
            <a:off x="4428679" y="23111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a:solidFill>
                  <a:srgbClr val="FF0000"/>
                </a:solidFill>
              </a:rPr>
              <a:t>Ne pas oublier le use pour l'objet DB</a:t>
            </a:r>
            <a:endParaRPr lang="fr-FR">
              <a:solidFill>
                <a:srgbClr val="FF0000"/>
              </a:solidFill>
            </a:endParaRPr>
          </a:p>
        </p:txBody>
      </p:sp>
    </p:spTree>
    <p:extLst>
      <p:ext uri="{BB962C8B-B14F-4D97-AF65-F5344CB8AC3E}">
        <p14:creationId xmlns:p14="http://schemas.microsoft.com/office/powerpoint/2010/main" val="172969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0BDDA3-5DD5-4F95-B144-09B83F022F93}"/>
              </a:ext>
            </a:extLst>
          </p:cNvPr>
          <p:cNvSpPr>
            <a:spLocks noGrp="1"/>
          </p:cNvSpPr>
          <p:nvPr>
            <p:ph type="title"/>
          </p:nvPr>
        </p:nvSpPr>
        <p:spPr/>
        <p:txBody>
          <a:bodyPr/>
          <a:lstStyle/>
          <a:p>
            <a:r>
              <a:rPr lang="fr-CA" dirty="0"/>
              <a:t>Bogue</a:t>
            </a:r>
            <a:endParaRPr lang="en-CA" dirty="0"/>
          </a:p>
        </p:txBody>
      </p:sp>
      <p:pic>
        <p:nvPicPr>
          <p:cNvPr id="5" name="Image 4">
            <a:extLst>
              <a:ext uri="{FF2B5EF4-FFF2-40B4-BE49-F238E27FC236}">
                <a16:creationId xmlns:a16="http://schemas.microsoft.com/office/drawing/2014/main" id="{B1FD7143-9E1B-47EF-BFB5-9F3BAFEDB234}"/>
              </a:ext>
            </a:extLst>
          </p:cNvPr>
          <p:cNvPicPr>
            <a:picLocks noChangeAspect="1"/>
          </p:cNvPicPr>
          <p:nvPr/>
        </p:nvPicPr>
        <p:blipFill>
          <a:blip r:embed="rId2"/>
          <a:stretch>
            <a:fillRect/>
          </a:stretch>
        </p:blipFill>
        <p:spPr>
          <a:xfrm>
            <a:off x="688224" y="1818015"/>
            <a:ext cx="8983329" cy="3858163"/>
          </a:xfrm>
          <a:prstGeom prst="rect">
            <a:avLst/>
          </a:prstGeom>
        </p:spPr>
      </p:pic>
    </p:spTree>
    <p:extLst>
      <p:ext uri="{BB962C8B-B14F-4D97-AF65-F5344CB8AC3E}">
        <p14:creationId xmlns:p14="http://schemas.microsoft.com/office/powerpoint/2010/main" val="2515809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D54AFDE-557F-4968-8AE5-4C8DB97CE376}"/>
              </a:ext>
            </a:extLst>
          </p:cNvPr>
          <p:cNvSpPr>
            <a:spLocks noGrp="1"/>
          </p:cNvSpPr>
          <p:nvPr>
            <p:ph idx="1"/>
          </p:nvPr>
        </p:nvSpPr>
        <p:spPr>
          <a:xfrm>
            <a:off x="838200" y="4370663"/>
            <a:ext cx="10515600" cy="1806299"/>
          </a:xfrm>
        </p:spPr>
        <p:txBody>
          <a:bodyPr/>
          <a:lstStyle/>
          <a:p>
            <a:r>
              <a:rPr lang="fr-CA" dirty="0"/>
              <a:t>Il faut supprimer le fichier </a:t>
            </a:r>
            <a:r>
              <a:rPr lang="fr-CA" dirty="0" err="1"/>
              <a:t>personal_access_tokens</a:t>
            </a:r>
            <a:r>
              <a:rPr lang="fr-CA" dirty="0"/>
              <a:t> qui se trouve dans </a:t>
            </a:r>
            <a:r>
              <a:rPr lang="fr-CA" dirty="0" err="1"/>
              <a:t>vendor</a:t>
            </a:r>
            <a:r>
              <a:rPr lang="fr-CA" dirty="0"/>
              <a:t>\</a:t>
            </a:r>
            <a:r>
              <a:rPr lang="fr-CA" dirty="0" err="1"/>
              <a:t>Laravel</a:t>
            </a:r>
            <a:r>
              <a:rPr lang="fr-CA" dirty="0"/>
              <a:t>\</a:t>
            </a:r>
            <a:r>
              <a:rPr lang="fr-CA" dirty="0" err="1"/>
              <a:t>Sanctum</a:t>
            </a:r>
            <a:r>
              <a:rPr lang="fr-CA" dirty="0"/>
              <a:t>\</a:t>
            </a:r>
            <a:endParaRPr lang="en-CA" dirty="0"/>
          </a:p>
        </p:txBody>
      </p:sp>
      <p:pic>
        <p:nvPicPr>
          <p:cNvPr id="5" name="Image 4">
            <a:extLst>
              <a:ext uri="{FF2B5EF4-FFF2-40B4-BE49-F238E27FC236}">
                <a16:creationId xmlns:a16="http://schemas.microsoft.com/office/drawing/2014/main" id="{702F99BC-69A9-4AA3-B47F-486BC9D09217}"/>
              </a:ext>
            </a:extLst>
          </p:cNvPr>
          <p:cNvPicPr>
            <a:picLocks noChangeAspect="1"/>
          </p:cNvPicPr>
          <p:nvPr/>
        </p:nvPicPr>
        <p:blipFill>
          <a:blip r:embed="rId2"/>
          <a:stretch>
            <a:fillRect/>
          </a:stretch>
        </p:blipFill>
        <p:spPr>
          <a:xfrm>
            <a:off x="838200" y="681038"/>
            <a:ext cx="6306430" cy="2124371"/>
          </a:xfrm>
          <a:prstGeom prst="rect">
            <a:avLst/>
          </a:prstGeom>
        </p:spPr>
      </p:pic>
    </p:spTree>
    <p:extLst>
      <p:ext uri="{BB962C8B-B14F-4D97-AF65-F5344CB8AC3E}">
        <p14:creationId xmlns:p14="http://schemas.microsoft.com/office/powerpoint/2010/main" val="1241104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21727-CD67-447E-0510-46436B2E0553}"/>
              </a:ext>
            </a:extLst>
          </p:cNvPr>
          <p:cNvSpPr>
            <a:spLocks noGrp="1"/>
          </p:cNvSpPr>
          <p:nvPr>
            <p:ph type="ctrTitle"/>
          </p:nvPr>
        </p:nvSpPr>
        <p:spPr/>
        <p:txBody>
          <a:bodyPr>
            <a:normAutofit/>
          </a:bodyPr>
          <a:lstStyle/>
          <a:p>
            <a:r>
              <a:rPr lang="fr-CA" sz="13800" dirty="0">
                <a:solidFill>
                  <a:schemeClr val="bg1"/>
                </a:solidFill>
              </a:rPr>
              <a:t>LE MODÈLE</a:t>
            </a:r>
            <a:endParaRPr lang="en-CA" sz="13800" dirty="0">
              <a:solidFill>
                <a:schemeClr val="bg1"/>
              </a:solidFill>
            </a:endParaRPr>
          </a:p>
        </p:txBody>
      </p:sp>
    </p:spTree>
    <p:extLst>
      <p:ext uri="{BB962C8B-B14F-4D97-AF65-F5344CB8AC3E}">
        <p14:creationId xmlns:p14="http://schemas.microsoft.com/office/powerpoint/2010/main" val="2546998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777CD-47B2-49AC-80A0-C1065C307CE9}"/>
              </a:ext>
            </a:extLst>
          </p:cNvPr>
          <p:cNvSpPr>
            <a:spLocks noGrp="1"/>
          </p:cNvSpPr>
          <p:nvPr>
            <p:ph type="title"/>
          </p:nvPr>
        </p:nvSpPr>
        <p:spPr/>
        <p:txBody>
          <a:bodyPr/>
          <a:lstStyle/>
          <a:p>
            <a:r>
              <a:rPr lang="fr-CA" dirty="0">
                <a:cs typeface="Calibri Light"/>
              </a:rPr>
              <a:t>Création du modèle</a:t>
            </a:r>
            <a:endParaRPr lang="fr-CA" dirty="0"/>
          </a:p>
        </p:txBody>
      </p:sp>
      <p:sp>
        <p:nvSpPr>
          <p:cNvPr id="3" name="Espace réservé du contenu 2">
            <a:extLst>
              <a:ext uri="{FF2B5EF4-FFF2-40B4-BE49-F238E27FC236}">
                <a16:creationId xmlns:a16="http://schemas.microsoft.com/office/drawing/2014/main" id="{90B0C21E-C553-40C4-8E5D-8F2CE8FE9330}"/>
              </a:ext>
            </a:extLst>
          </p:cNvPr>
          <p:cNvSpPr>
            <a:spLocks noGrp="1"/>
          </p:cNvSpPr>
          <p:nvPr>
            <p:ph idx="1"/>
          </p:nvPr>
        </p:nvSpPr>
        <p:spPr/>
        <p:txBody>
          <a:bodyPr vert="horz" lIns="91440" tIns="45720" rIns="91440" bIns="45720" rtlCol="0" anchor="t">
            <a:normAutofit lnSpcReduction="10000"/>
          </a:bodyPr>
          <a:lstStyle/>
          <a:p>
            <a:r>
              <a:rPr lang="fr-CA" dirty="0">
                <a:ea typeface="+mn-lt"/>
                <a:cs typeface="+mn-lt"/>
              </a:rPr>
              <a:t>Un modèle, c'est une représentation logique d'une table de la base de données.</a:t>
            </a:r>
            <a:endParaRPr lang="fr-CA" dirty="0">
              <a:cs typeface="Calibri" panose="020F0502020204030204"/>
            </a:endParaRPr>
          </a:p>
          <a:p>
            <a:pPr marL="0" indent="0">
              <a:buNone/>
            </a:pPr>
            <a:endParaRPr lang="fr-CA" dirty="0">
              <a:ea typeface="+mn-lt"/>
              <a:cs typeface="+mn-lt"/>
            </a:endParaRPr>
          </a:p>
          <a:p>
            <a:r>
              <a:rPr lang="fr-CA" dirty="0">
                <a:ea typeface="+mn-lt"/>
                <a:cs typeface="+mn-lt"/>
              </a:rPr>
              <a:t>Pour suivre les standards de </a:t>
            </a:r>
            <a:r>
              <a:rPr lang="fr-CA" dirty="0" err="1">
                <a:ea typeface="+mn-lt"/>
                <a:cs typeface="+mn-lt"/>
              </a:rPr>
              <a:t>Laravel</a:t>
            </a:r>
            <a:r>
              <a:rPr lang="fr-CA" dirty="0">
                <a:ea typeface="+mn-lt"/>
                <a:cs typeface="+mn-lt"/>
              </a:rPr>
              <a:t>, le nom du modèle doit débuter par une </a:t>
            </a:r>
            <a:r>
              <a:rPr lang="fr-CA" b="1" dirty="0">
                <a:ea typeface="+mn-lt"/>
                <a:cs typeface="+mn-lt"/>
              </a:rPr>
              <a:t>majuscule </a:t>
            </a:r>
            <a:r>
              <a:rPr lang="fr-CA" dirty="0">
                <a:ea typeface="+mn-lt"/>
                <a:cs typeface="+mn-lt"/>
              </a:rPr>
              <a:t>et être au </a:t>
            </a:r>
            <a:r>
              <a:rPr lang="fr-CA" b="1" dirty="0">
                <a:ea typeface="+mn-lt"/>
                <a:cs typeface="+mn-lt"/>
              </a:rPr>
              <a:t>singulier</a:t>
            </a:r>
            <a:endParaRPr lang="fr-CA" b="1" dirty="0"/>
          </a:p>
          <a:p>
            <a:endParaRPr lang="fr-CA" b="1" dirty="0">
              <a:cs typeface="Calibri"/>
            </a:endParaRPr>
          </a:p>
          <a:p>
            <a:pPr marL="0" indent="0">
              <a:buNone/>
            </a:pPr>
            <a:r>
              <a:rPr lang="fr-CA" b="1" dirty="0" err="1">
                <a:ea typeface="+mn-lt"/>
                <a:cs typeface="+mn-lt"/>
              </a:rPr>
              <a:t>php</a:t>
            </a:r>
            <a:r>
              <a:rPr lang="fr-CA" b="1" dirty="0">
                <a:ea typeface="+mn-lt"/>
                <a:cs typeface="+mn-lt"/>
              </a:rPr>
              <a:t> artisan </a:t>
            </a:r>
            <a:r>
              <a:rPr lang="fr-CA" b="1" dirty="0" err="1">
                <a:ea typeface="+mn-lt"/>
                <a:cs typeface="+mn-lt"/>
              </a:rPr>
              <a:t>make:model</a:t>
            </a:r>
            <a:r>
              <a:rPr lang="fr-CA" b="1" dirty="0">
                <a:ea typeface="+mn-lt"/>
                <a:cs typeface="+mn-lt"/>
              </a:rPr>
              <a:t> </a:t>
            </a:r>
            <a:r>
              <a:rPr lang="fr-CA" b="1" i="1" dirty="0">
                <a:ea typeface="+mn-lt"/>
                <a:cs typeface="+mn-lt"/>
              </a:rPr>
              <a:t>Film</a:t>
            </a:r>
            <a:endParaRPr lang="fr-CA" b="1" dirty="0"/>
          </a:p>
          <a:p>
            <a:pPr marL="0" indent="0">
              <a:buNone/>
            </a:pPr>
            <a:endParaRPr lang="fr-CA" i="1" dirty="0">
              <a:cs typeface="Calibri"/>
            </a:endParaRPr>
          </a:p>
          <a:p>
            <a:pPr marL="0" indent="0">
              <a:buNone/>
            </a:pPr>
            <a:r>
              <a:rPr lang="fr-CA" i="1" dirty="0">
                <a:cs typeface="Calibri"/>
              </a:rPr>
              <a:t>Si la classe de jointures ou pivots ne contient pas d'autre(s) champ(s), nous n'avons pas besoin de la créer.</a:t>
            </a:r>
          </a:p>
          <a:p>
            <a:endParaRPr lang="fr-CA" dirty="0">
              <a:cs typeface="Calibri"/>
            </a:endParaRPr>
          </a:p>
        </p:txBody>
      </p:sp>
    </p:spTree>
    <p:extLst>
      <p:ext uri="{BB962C8B-B14F-4D97-AF65-F5344CB8AC3E}">
        <p14:creationId xmlns:p14="http://schemas.microsoft.com/office/powerpoint/2010/main" val="1973407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D91AD3-89F6-4A2A-B94B-5258B6CF535A}"/>
              </a:ext>
            </a:extLst>
          </p:cNvPr>
          <p:cNvSpPr>
            <a:spLocks noGrp="1"/>
          </p:cNvSpPr>
          <p:nvPr>
            <p:ph type="title"/>
          </p:nvPr>
        </p:nvSpPr>
        <p:spPr/>
        <p:txBody>
          <a:bodyPr/>
          <a:lstStyle/>
          <a:p>
            <a:r>
              <a:rPr lang="fr-CA" dirty="0">
                <a:cs typeface="Calibri Light"/>
              </a:rPr>
              <a:t>La classe générée</a:t>
            </a:r>
          </a:p>
        </p:txBody>
      </p:sp>
      <p:pic>
        <p:nvPicPr>
          <p:cNvPr id="4" name="Image 4">
            <a:extLst>
              <a:ext uri="{FF2B5EF4-FFF2-40B4-BE49-F238E27FC236}">
                <a16:creationId xmlns:a16="http://schemas.microsoft.com/office/drawing/2014/main" id="{DF8D5142-25CC-42BC-A30E-A5EE31E678F6}"/>
              </a:ext>
            </a:extLst>
          </p:cNvPr>
          <p:cNvPicPr>
            <a:picLocks noGrp="1" noChangeAspect="1"/>
          </p:cNvPicPr>
          <p:nvPr>
            <p:ph idx="1"/>
          </p:nvPr>
        </p:nvPicPr>
        <p:blipFill>
          <a:blip r:embed="rId2"/>
          <a:stretch>
            <a:fillRect/>
          </a:stretch>
        </p:blipFill>
        <p:spPr>
          <a:xfrm>
            <a:off x="150658" y="1565101"/>
            <a:ext cx="12011488" cy="3311214"/>
          </a:xfrm>
        </p:spPr>
      </p:pic>
      <p:sp>
        <p:nvSpPr>
          <p:cNvPr id="5" name="ZoneTexte 4">
            <a:extLst>
              <a:ext uri="{FF2B5EF4-FFF2-40B4-BE49-F238E27FC236}">
                <a16:creationId xmlns:a16="http://schemas.microsoft.com/office/drawing/2014/main" id="{4F3D6ABD-11AC-43F4-A294-A15DDDDC46B1}"/>
              </a:ext>
            </a:extLst>
          </p:cNvPr>
          <p:cNvSpPr txBox="1"/>
          <p:nvPr/>
        </p:nvSpPr>
        <p:spPr>
          <a:xfrm>
            <a:off x="78059" y="5142571"/>
            <a:ext cx="120080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dirty="0">
                <a:ea typeface="+mn-lt"/>
                <a:cs typeface="+mn-lt"/>
              </a:rPr>
              <a:t>Dès que le modèle est créé, </a:t>
            </a:r>
            <a:r>
              <a:rPr lang="fr-CA" u="sng" dirty="0">
                <a:ea typeface="+mn-lt"/>
                <a:cs typeface="+mn-lt"/>
              </a:rPr>
              <a:t>même si la classe est vide</a:t>
            </a:r>
            <a:r>
              <a:rPr lang="fr-CA" dirty="0">
                <a:ea typeface="+mn-lt"/>
                <a:cs typeface="+mn-lt"/>
              </a:rPr>
              <a:t>, </a:t>
            </a:r>
            <a:r>
              <a:rPr lang="fr-CA" dirty="0" err="1">
                <a:ea typeface="+mn-lt"/>
                <a:cs typeface="+mn-lt"/>
              </a:rPr>
              <a:t>Laravel</a:t>
            </a:r>
            <a:r>
              <a:rPr lang="fr-CA" dirty="0">
                <a:ea typeface="+mn-lt"/>
                <a:cs typeface="+mn-lt"/>
              </a:rPr>
              <a:t> saura l'utiliser dans ses requêtes, à condition d'avoir suivi les standards de </a:t>
            </a:r>
            <a:r>
              <a:rPr lang="fr-CA" dirty="0" err="1">
                <a:ea typeface="+mn-lt"/>
                <a:cs typeface="+mn-lt"/>
              </a:rPr>
              <a:t>Laravel</a:t>
            </a:r>
            <a:r>
              <a:rPr lang="fr-CA" dirty="0">
                <a:ea typeface="+mn-lt"/>
                <a:cs typeface="+mn-lt"/>
              </a:rPr>
              <a:t> (ex : nom du modèle = nom de la table sans le s).</a:t>
            </a:r>
          </a:p>
          <a:p>
            <a:endParaRPr lang="fr-CA" dirty="0">
              <a:ea typeface="+mn-lt"/>
              <a:cs typeface="+mn-lt"/>
            </a:endParaRPr>
          </a:p>
          <a:p>
            <a:r>
              <a:rPr lang="fr-CA" dirty="0">
                <a:ea typeface="+mn-lt"/>
                <a:cs typeface="+mn-lt"/>
              </a:rPr>
              <a:t>https://apical.xyz/fiches/Les_outils_de_Laravel/Eloquent_ORM</a:t>
            </a:r>
            <a:endParaRPr lang="fr-CA" dirty="0"/>
          </a:p>
        </p:txBody>
      </p:sp>
    </p:spTree>
    <p:extLst>
      <p:ext uri="{BB962C8B-B14F-4D97-AF65-F5344CB8AC3E}">
        <p14:creationId xmlns:p14="http://schemas.microsoft.com/office/powerpoint/2010/main" val="326369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5A0272-C8D6-4350-9D39-9E8955A4A65E}"/>
              </a:ext>
            </a:extLst>
          </p:cNvPr>
          <p:cNvSpPr>
            <a:spLocks noGrp="1"/>
          </p:cNvSpPr>
          <p:nvPr>
            <p:ph type="title"/>
          </p:nvPr>
        </p:nvSpPr>
        <p:spPr/>
        <p:txBody>
          <a:bodyPr/>
          <a:lstStyle/>
          <a:p>
            <a:r>
              <a:rPr lang="fr-CA">
                <a:cs typeface="Calibri Light"/>
              </a:rPr>
              <a:t>Sélectionnez le bon PHP!!!</a:t>
            </a:r>
            <a:endParaRPr lang="fr-CA"/>
          </a:p>
        </p:txBody>
      </p:sp>
      <p:pic>
        <p:nvPicPr>
          <p:cNvPr id="4" name="Image 4">
            <a:extLst>
              <a:ext uri="{FF2B5EF4-FFF2-40B4-BE49-F238E27FC236}">
                <a16:creationId xmlns:a16="http://schemas.microsoft.com/office/drawing/2014/main" id="{E0C774BC-8FE4-4D40-B56C-9B9C8C1CF913}"/>
              </a:ext>
            </a:extLst>
          </p:cNvPr>
          <p:cNvPicPr>
            <a:picLocks noChangeAspect="1"/>
          </p:cNvPicPr>
          <p:nvPr/>
        </p:nvPicPr>
        <p:blipFill>
          <a:blip r:embed="rId2"/>
          <a:stretch>
            <a:fillRect/>
          </a:stretch>
        </p:blipFill>
        <p:spPr>
          <a:xfrm>
            <a:off x="2026570" y="1485866"/>
            <a:ext cx="7008540" cy="5165159"/>
          </a:xfrm>
          <a:prstGeom prst="rect">
            <a:avLst/>
          </a:prstGeom>
        </p:spPr>
      </p:pic>
      <p:sp>
        <p:nvSpPr>
          <p:cNvPr id="3" name="ZoneTexte 2">
            <a:extLst>
              <a:ext uri="{FF2B5EF4-FFF2-40B4-BE49-F238E27FC236}">
                <a16:creationId xmlns:a16="http://schemas.microsoft.com/office/drawing/2014/main" id="{ABDAB816-0CCC-413F-B649-0E4DD4C75A06}"/>
              </a:ext>
            </a:extLst>
          </p:cNvPr>
          <p:cNvSpPr txBox="1"/>
          <p:nvPr/>
        </p:nvSpPr>
        <p:spPr>
          <a:xfrm>
            <a:off x="9392575" y="1589103"/>
            <a:ext cx="2210540" cy="1754326"/>
          </a:xfrm>
          <a:prstGeom prst="rect">
            <a:avLst/>
          </a:prstGeom>
          <a:noFill/>
        </p:spPr>
        <p:txBody>
          <a:bodyPr wrap="square" rtlCol="0">
            <a:spAutoFit/>
          </a:bodyPr>
          <a:lstStyle/>
          <a:p>
            <a:r>
              <a:rPr lang="fr-CA" dirty="0"/>
              <a:t>Minimum PHP 7.4</a:t>
            </a:r>
            <a:br>
              <a:rPr lang="fr-CA" dirty="0"/>
            </a:br>
            <a:br>
              <a:rPr lang="fr-CA" dirty="0"/>
            </a:br>
            <a:r>
              <a:rPr lang="fr-CA" dirty="0"/>
              <a:t>Si PHP 7.4 n’est pas installé, il faut le télécharger au format .zip.</a:t>
            </a:r>
            <a:endParaRPr lang="en-CA" dirty="0"/>
          </a:p>
        </p:txBody>
      </p:sp>
    </p:spTree>
    <p:extLst>
      <p:ext uri="{BB962C8B-B14F-4D97-AF65-F5344CB8AC3E}">
        <p14:creationId xmlns:p14="http://schemas.microsoft.com/office/powerpoint/2010/main" val="3445840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40251-3356-4E8B-82E2-4E8B463982FA}"/>
              </a:ext>
            </a:extLst>
          </p:cNvPr>
          <p:cNvSpPr>
            <a:spLocks noGrp="1"/>
          </p:cNvSpPr>
          <p:nvPr>
            <p:ph type="title"/>
          </p:nvPr>
        </p:nvSpPr>
        <p:spPr/>
        <p:txBody>
          <a:bodyPr/>
          <a:lstStyle/>
          <a:p>
            <a:r>
              <a:rPr lang="fr-CA" dirty="0">
                <a:cs typeface="Calibri Light"/>
              </a:rPr>
              <a:t>Gérer les noms de tables aux pluriels</a:t>
            </a:r>
            <a:endParaRPr lang="fr-CA" dirty="0"/>
          </a:p>
        </p:txBody>
      </p:sp>
      <p:sp>
        <p:nvSpPr>
          <p:cNvPr id="3" name="Espace réservé du contenu 2">
            <a:extLst>
              <a:ext uri="{FF2B5EF4-FFF2-40B4-BE49-F238E27FC236}">
                <a16:creationId xmlns:a16="http://schemas.microsoft.com/office/drawing/2014/main" id="{512C3AEB-52F8-4861-B0ED-1ECE1C36CA89}"/>
              </a:ext>
            </a:extLst>
          </p:cNvPr>
          <p:cNvSpPr>
            <a:spLocks noGrp="1"/>
          </p:cNvSpPr>
          <p:nvPr>
            <p:ph idx="1"/>
          </p:nvPr>
        </p:nvSpPr>
        <p:spPr>
          <a:xfrm>
            <a:off x="224883" y="1472503"/>
            <a:ext cx="10515600" cy="4351338"/>
          </a:xfrm>
        </p:spPr>
        <p:txBody>
          <a:bodyPr vert="horz" lIns="91440" tIns="45720" rIns="91440" bIns="45720" rtlCol="0" anchor="t">
            <a:normAutofit/>
          </a:bodyPr>
          <a:lstStyle/>
          <a:p>
            <a:r>
              <a:rPr lang="fr-CA" dirty="0">
                <a:cs typeface="Calibri"/>
              </a:rPr>
              <a:t>La table de votre base de données est au pluriel :</a:t>
            </a:r>
          </a:p>
          <a:p>
            <a:endParaRPr lang="fr-CA" dirty="0">
              <a:cs typeface="Calibri"/>
            </a:endParaRPr>
          </a:p>
          <a:p>
            <a:endParaRPr lang="fr-CA" dirty="0">
              <a:cs typeface="Calibri"/>
            </a:endParaRPr>
          </a:p>
          <a:p>
            <a:endParaRPr lang="fr-CA" dirty="0">
              <a:cs typeface="Calibri"/>
            </a:endParaRPr>
          </a:p>
          <a:p>
            <a:endParaRPr lang="fr-CA" dirty="0">
              <a:cs typeface="Calibri"/>
            </a:endParaRPr>
          </a:p>
          <a:p>
            <a:endParaRPr lang="fr-CA" dirty="0">
              <a:cs typeface="Calibri"/>
            </a:endParaRPr>
          </a:p>
          <a:p>
            <a:r>
              <a:rPr lang="fr-CA" dirty="0">
                <a:cs typeface="Calibri"/>
              </a:rPr>
              <a:t>Si le pluriel ne se termine pas par un S comme travail -&gt; travaux il suffit d'ajouter une propriété dans le modèle pour spécifier à </a:t>
            </a:r>
            <a:r>
              <a:rPr lang="fr-CA" dirty="0" err="1">
                <a:cs typeface="Calibri"/>
              </a:rPr>
              <a:t>Laravel</a:t>
            </a:r>
            <a:r>
              <a:rPr lang="fr-CA" dirty="0">
                <a:cs typeface="Calibri"/>
              </a:rPr>
              <a:t> le nom de la table associée au modèle.</a:t>
            </a:r>
          </a:p>
          <a:p>
            <a:endParaRPr lang="fr-CA" dirty="0">
              <a:cs typeface="Calibri"/>
            </a:endParaRPr>
          </a:p>
        </p:txBody>
      </p:sp>
      <p:pic>
        <p:nvPicPr>
          <p:cNvPr id="4" name="Image 4">
            <a:extLst>
              <a:ext uri="{FF2B5EF4-FFF2-40B4-BE49-F238E27FC236}">
                <a16:creationId xmlns:a16="http://schemas.microsoft.com/office/drawing/2014/main" id="{04DC59EC-CB58-4A18-8A5B-C4972E7BBAD8}"/>
              </a:ext>
            </a:extLst>
          </p:cNvPr>
          <p:cNvPicPr>
            <a:picLocks noChangeAspect="1"/>
          </p:cNvPicPr>
          <p:nvPr/>
        </p:nvPicPr>
        <p:blipFill>
          <a:blip r:embed="rId2"/>
          <a:stretch>
            <a:fillRect/>
          </a:stretch>
        </p:blipFill>
        <p:spPr>
          <a:xfrm>
            <a:off x="1090961" y="2398165"/>
            <a:ext cx="4796882" cy="1978037"/>
          </a:xfrm>
          <a:prstGeom prst="rect">
            <a:avLst/>
          </a:prstGeom>
        </p:spPr>
      </p:pic>
      <p:pic>
        <p:nvPicPr>
          <p:cNvPr id="5" name="Image 5">
            <a:extLst>
              <a:ext uri="{FF2B5EF4-FFF2-40B4-BE49-F238E27FC236}">
                <a16:creationId xmlns:a16="http://schemas.microsoft.com/office/drawing/2014/main" id="{49240FC4-C26A-40F5-A1FD-750BDE921622}"/>
              </a:ext>
            </a:extLst>
          </p:cNvPr>
          <p:cNvPicPr>
            <a:picLocks noChangeAspect="1"/>
          </p:cNvPicPr>
          <p:nvPr/>
        </p:nvPicPr>
        <p:blipFill>
          <a:blip r:embed="rId3"/>
          <a:stretch>
            <a:fillRect/>
          </a:stretch>
        </p:blipFill>
        <p:spPr>
          <a:xfrm>
            <a:off x="7114479" y="2123041"/>
            <a:ext cx="3626004" cy="2405926"/>
          </a:xfrm>
          <a:prstGeom prst="rect">
            <a:avLst/>
          </a:prstGeom>
        </p:spPr>
      </p:pic>
    </p:spTree>
    <p:extLst>
      <p:ext uri="{BB962C8B-B14F-4D97-AF65-F5344CB8AC3E}">
        <p14:creationId xmlns:p14="http://schemas.microsoft.com/office/powerpoint/2010/main" val="1295157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26991D-B358-4FAC-B9D5-D703974700AE}"/>
              </a:ext>
            </a:extLst>
          </p:cNvPr>
          <p:cNvSpPr>
            <a:spLocks noGrp="1"/>
          </p:cNvSpPr>
          <p:nvPr>
            <p:ph type="title"/>
          </p:nvPr>
        </p:nvSpPr>
        <p:spPr>
          <a:xfrm>
            <a:off x="536196" y="0"/>
            <a:ext cx="10515600" cy="1325563"/>
          </a:xfrm>
        </p:spPr>
        <p:txBody>
          <a:bodyPr/>
          <a:lstStyle/>
          <a:p>
            <a:r>
              <a:rPr lang="fr-CA" dirty="0"/>
              <a:t>Le contrôleur</a:t>
            </a:r>
          </a:p>
        </p:txBody>
      </p:sp>
      <p:sp>
        <p:nvSpPr>
          <p:cNvPr id="5" name="ZoneTexte 4">
            <a:extLst>
              <a:ext uri="{FF2B5EF4-FFF2-40B4-BE49-F238E27FC236}">
                <a16:creationId xmlns:a16="http://schemas.microsoft.com/office/drawing/2014/main" id="{1221AFBF-A913-4280-810C-6DB282EC9394}"/>
              </a:ext>
            </a:extLst>
          </p:cNvPr>
          <p:cNvSpPr txBox="1"/>
          <p:nvPr/>
        </p:nvSpPr>
        <p:spPr>
          <a:xfrm>
            <a:off x="662730" y="1325563"/>
            <a:ext cx="10993074" cy="4524315"/>
          </a:xfrm>
          <a:prstGeom prst="rect">
            <a:avLst/>
          </a:prstGeom>
          <a:noFill/>
        </p:spPr>
        <p:txBody>
          <a:bodyPr wrap="square">
            <a:spAutoFit/>
          </a:bodyPr>
          <a:lstStyle/>
          <a:p>
            <a:r>
              <a:rPr lang="en-CA" b="0" dirty="0">
                <a:solidFill>
                  <a:srgbClr val="0000FF"/>
                </a:solidFill>
                <a:effectLst/>
                <a:latin typeface="Consolas" panose="020B0609020204030204" pitchFamily="49" charset="0"/>
              </a:rPr>
              <a:t>use</a:t>
            </a:r>
            <a:r>
              <a:rPr lang="en-CA" b="0" dirty="0">
                <a:solidFill>
                  <a:srgbClr val="000000"/>
                </a:solidFill>
                <a:effectLst/>
                <a:latin typeface="Consolas" panose="020B0609020204030204" pitchFamily="49" charset="0"/>
              </a:rPr>
              <a:t> App\Models\</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err="1">
                <a:solidFill>
                  <a:srgbClr val="267F99"/>
                </a:solidFill>
                <a:effectLst/>
                <a:latin typeface="Consolas" panose="020B0609020204030204" pitchFamily="49" charset="0"/>
              </a:rPr>
              <a:t>FilmsController</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extends</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Controller</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err="1">
                <a:solidFill>
                  <a:srgbClr val="008000"/>
                </a:solidFill>
                <a:effectLst/>
                <a:latin typeface="Consolas" panose="020B0609020204030204" pitchFamily="49" charset="0"/>
              </a:rPr>
              <a:t>Retourne</a:t>
            </a:r>
            <a:r>
              <a:rPr lang="en-CA" b="0" dirty="0">
                <a:solidFill>
                  <a:srgbClr val="008000"/>
                </a:solidFill>
                <a:effectLst/>
                <a:latin typeface="Consolas" panose="020B0609020204030204" pitchFamily="49" charset="0"/>
              </a:rPr>
              <a:t> </a:t>
            </a:r>
            <a:r>
              <a:rPr lang="en-CA" b="0" dirty="0" err="1">
                <a:solidFill>
                  <a:srgbClr val="008000"/>
                </a:solidFill>
                <a:effectLst/>
                <a:latin typeface="Consolas" panose="020B0609020204030204" pitchFamily="49" charset="0"/>
              </a:rPr>
              <a:t>tous</a:t>
            </a:r>
            <a:r>
              <a:rPr lang="en-CA" b="0" dirty="0">
                <a:solidFill>
                  <a:srgbClr val="008000"/>
                </a:solidFill>
                <a:effectLst/>
                <a:latin typeface="Consolas" panose="020B0609020204030204" pitchFamily="49" charset="0"/>
              </a:rPr>
              <a:t> les films pour la page </a:t>
            </a:r>
            <a:r>
              <a:rPr lang="en-CA" b="0" dirty="0" err="1">
                <a:solidFill>
                  <a:srgbClr val="008000"/>
                </a:solidFill>
                <a:effectLst/>
                <a:latin typeface="Consolas" panose="020B0609020204030204" pitchFamily="49" charset="0"/>
              </a:rPr>
              <a:t>accueil</a:t>
            </a:r>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@return</a:t>
            </a:r>
            <a:r>
              <a:rPr lang="en-CA" b="0" dirty="0">
                <a:solidFill>
                  <a:srgbClr val="008000"/>
                </a:solidFill>
                <a:effectLst/>
                <a:latin typeface="Consolas" panose="020B0609020204030204" pitchFamily="49" charset="0"/>
              </a:rPr>
              <a:t>  \Illuminate\View\</a:t>
            </a:r>
            <a:r>
              <a:rPr lang="en-CA" b="0" dirty="0">
                <a:solidFill>
                  <a:srgbClr val="267F99"/>
                </a:solidFill>
                <a:effectLst/>
                <a:latin typeface="Consolas" panose="020B0609020204030204" pitchFamily="49" charset="0"/>
              </a:rPr>
              <a:t>View</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index</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r>
              <a:rPr lang="en-CA" b="0" dirty="0" err="1">
                <a:solidFill>
                  <a:srgbClr val="008000"/>
                </a:solidFill>
                <a:effectLst/>
                <a:latin typeface="Consolas" panose="020B0609020204030204" pitchFamily="49" charset="0"/>
              </a:rPr>
              <a:t>C'est</a:t>
            </a:r>
            <a:r>
              <a:rPr lang="en-CA" b="0" dirty="0">
                <a:solidFill>
                  <a:srgbClr val="008000"/>
                </a:solidFill>
                <a:effectLst/>
                <a:latin typeface="Consolas" panose="020B0609020204030204" pitchFamily="49" charset="0"/>
              </a:rPr>
              <a:t> le </a:t>
            </a:r>
            <a:r>
              <a:rPr lang="en-CA" b="0" dirty="0" err="1">
                <a:solidFill>
                  <a:srgbClr val="008000"/>
                </a:solidFill>
                <a:effectLst/>
                <a:latin typeface="Consolas" panose="020B0609020204030204" pitchFamily="49" charset="0"/>
              </a:rPr>
              <a:t>contrôleur</a:t>
            </a:r>
            <a:r>
              <a:rPr lang="en-CA" b="0" dirty="0">
                <a:solidFill>
                  <a:srgbClr val="008000"/>
                </a:solidFill>
                <a:effectLst/>
                <a:latin typeface="Consolas" panose="020B0609020204030204" pitchFamily="49" charset="0"/>
              </a:rPr>
              <a:t> qui </a:t>
            </a:r>
            <a:r>
              <a:rPr lang="en-CA" b="0" dirty="0" err="1">
                <a:solidFill>
                  <a:srgbClr val="008000"/>
                </a:solidFill>
                <a:effectLst/>
                <a:latin typeface="Consolas" panose="020B0609020204030204" pitchFamily="49" charset="0"/>
              </a:rPr>
              <a:t>interroge</a:t>
            </a:r>
            <a:r>
              <a:rPr lang="en-CA" b="0" dirty="0">
                <a:solidFill>
                  <a:srgbClr val="008000"/>
                </a:solidFill>
                <a:effectLst/>
                <a:latin typeface="Consolas" panose="020B0609020204030204" pitchFamily="49" charset="0"/>
              </a:rPr>
              <a:t> la BD et passe les information à la Vue.</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all</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accueil.index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compact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'films'</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996485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B3327E-B4FE-44B3-B8E4-1679B99268F0}"/>
              </a:ext>
            </a:extLst>
          </p:cNvPr>
          <p:cNvSpPr>
            <a:spLocks noGrp="1"/>
          </p:cNvSpPr>
          <p:nvPr>
            <p:ph type="title"/>
          </p:nvPr>
        </p:nvSpPr>
        <p:spPr>
          <a:xfrm>
            <a:off x="192248" y="113456"/>
            <a:ext cx="10515600" cy="742222"/>
          </a:xfrm>
        </p:spPr>
        <p:txBody>
          <a:bodyPr/>
          <a:lstStyle/>
          <a:p>
            <a:pPr algn="r"/>
            <a:r>
              <a:rPr lang="fr-CA" dirty="0"/>
              <a:t>La vue</a:t>
            </a:r>
            <a:endParaRPr lang="en-CA" dirty="0"/>
          </a:p>
        </p:txBody>
      </p:sp>
      <p:sp>
        <p:nvSpPr>
          <p:cNvPr id="5" name="ZoneTexte 4">
            <a:extLst>
              <a:ext uri="{FF2B5EF4-FFF2-40B4-BE49-F238E27FC236}">
                <a16:creationId xmlns:a16="http://schemas.microsoft.com/office/drawing/2014/main" id="{D01A0552-C114-4DAD-95F5-F58DEB634CBE}"/>
              </a:ext>
            </a:extLst>
          </p:cNvPr>
          <p:cNvSpPr txBox="1"/>
          <p:nvPr/>
        </p:nvSpPr>
        <p:spPr>
          <a:xfrm>
            <a:off x="276836" y="226504"/>
            <a:ext cx="11107025" cy="6186309"/>
          </a:xfrm>
          <a:prstGeom prst="rect">
            <a:avLst/>
          </a:prstGeom>
          <a:noFill/>
        </p:spPr>
        <p:txBody>
          <a:bodyPr wrap="square">
            <a:spAutoFit/>
          </a:bodyPr>
          <a:lstStyle/>
          <a:p>
            <a:r>
              <a:rPr lang="en-CA" b="0" dirty="0">
                <a:solidFill>
                  <a:srgbClr val="800000"/>
                </a:solidFill>
                <a:effectLst/>
                <a:latin typeface="Consolas" panose="020B0609020204030204" pitchFamily="49" charset="0"/>
              </a:rPr>
              <a:t>&lt;!DOCTYPE</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html</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&lt;html&gt;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&lt;head&gt;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&lt;title&gt;</a:t>
            </a:r>
            <a:r>
              <a:rPr lang="en-CA" b="0" dirty="0">
                <a:solidFill>
                  <a:srgbClr val="000000"/>
                </a:solidFill>
                <a:effectLst/>
                <a:latin typeface="Consolas" panose="020B0609020204030204" pitchFamily="49" charset="0"/>
              </a:rPr>
              <a:t>Page Title</a:t>
            </a:r>
            <a:r>
              <a:rPr lang="en-CA" b="0" dirty="0">
                <a:solidFill>
                  <a:srgbClr val="800000"/>
                </a:solidFill>
                <a:effectLst/>
                <a:latin typeface="Consolas" panose="020B0609020204030204" pitchFamily="49" charset="0"/>
              </a:rPr>
              <a:t>&lt;/title&gt;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&lt;link</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rel</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"stylesheet"</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href</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asset</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css</a:t>
            </a:r>
            <a:r>
              <a:rPr lang="en-CA" b="0" dirty="0">
                <a:solidFill>
                  <a:srgbClr val="A31515"/>
                </a:solidFill>
                <a:effectLst/>
                <a:latin typeface="Consolas" panose="020B0609020204030204" pitchFamily="49" charset="0"/>
              </a:rPr>
              <a:t>/style.css'</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CD3131"/>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&lt;/head&gt;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&lt;body&gt;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&lt;h1&gt;</a:t>
            </a:r>
            <a:r>
              <a:rPr lang="en-CA" b="0" dirty="0" err="1">
                <a:solidFill>
                  <a:srgbClr val="000000"/>
                </a:solidFill>
                <a:effectLst/>
                <a:latin typeface="Consolas" panose="020B0609020204030204" pitchFamily="49" charset="0"/>
              </a:rPr>
              <a:t>Voici</a:t>
            </a:r>
            <a:r>
              <a:rPr lang="en-CA" b="0" dirty="0">
                <a:solidFill>
                  <a:srgbClr val="000000"/>
                </a:solidFill>
                <a:effectLst/>
                <a:latin typeface="Consolas" panose="020B0609020204030204" pitchFamily="49" charset="0"/>
              </a:rPr>
              <a:t> la </a:t>
            </a:r>
            <a:r>
              <a:rPr lang="en-CA" b="0" dirty="0" err="1">
                <a:solidFill>
                  <a:srgbClr val="000000"/>
                </a:solidFill>
                <a:effectLst/>
                <a:latin typeface="Consolas" panose="020B0609020204030204" pitchFamily="49" charset="0"/>
              </a:rPr>
              <a:t>liste</a:t>
            </a:r>
            <a:r>
              <a:rPr lang="en-CA" b="0" dirty="0">
                <a:solidFill>
                  <a:srgbClr val="000000"/>
                </a:solidFill>
                <a:effectLst/>
                <a:latin typeface="Consolas" panose="020B0609020204030204" pitchFamily="49" charset="0"/>
              </a:rPr>
              <a:t> des films</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endParaRPr lang="en-CA" b="0" dirty="0">
              <a:solidFill>
                <a:srgbClr val="0000FF"/>
              </a:solidFill>
              <a:effectLst/>
              <a:latin typeface="Consolas" panose="020B0609020204030204" pitchFamily="49" charset="0"/>
            </a:endParaRPr>
          </a:p>
          <a:p>
            <a:r>
              <a:rPr lang="en-CA" b="0" dirty="0">
                <a:solidFill>
                  <a:srgbClr val="0000FF"/>
                </a:solidFill>
                <a:effectLst/>
                <a:latin typeface="Consolas" panose="020B0609020204030204" pitchFamily="49" charset="0"/>
              </a:rPr>
              <a:t>@if </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count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@foreach</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 as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&lt;li&gt;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&lt;/li&gt;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&lt;li&gt;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description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&lt;/li&gt;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@endforeach</a:t>
            </a:r>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@else</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&lt;p&gt;</a:t>
            </a:r>
            <a:r>
              <a:rPr lang="en-CA" b="0" dirty="0">
                <a:solidFill>
                  <a:srgbClr val="000000"/>
                </a:solidFill>
                <a:effectLst/>
                <a:latin typeface="Consolas" panose="020B0609020204030204" pitchFamily="49" charset="0"/>
              </a:rPr>
              <a:t>Il </a:t>
            </a:r>
            <a:r>
              <a:rPr lang="en-CA" b="0" dirty="0" err="1">
                <a:solidFill>
                  <a:srgbClr val="000000"/>
                </a:solidFill>
                <a:effectLst/>
                <a:latin typeface="Consolas" panose="020B0609020204030204" pitchFamily="49" charset="0"/>
              </a:rPr>
              <a:t>n'y</a:t>
            </a:r>
            <a:r>
              <a:rPr lang="en-CA" b="0" dirty="0">
                <a:solidFill>
                  <a:srgbClr val="000000"/>
                </a:solidFill>
                <a:effectLst/>
                <a:latin typeface="Consolas" panose="020B0609020204030204" pitchFamily="49" charset="0"/>
              </a:rPr>
              <a:t> a </a:t>
            </a:r>
            <a:r>
              <a:rPr lang="en-CA" b="0" dirty="0" err="1">
                <a:solidFill>
                  <a:srgbClr val="000000"/>
                </a:solidFill>
                <a:effectLst/>
                <a:latin typeface="Consolas" panose="020B0609020204030204" pitchFamily="49" charset="0"/>
              </a:rPr>
              <a:t>aucun</a:t>
            </a:r>
            <a:r>
              <a:rPr lang="en-CA" b="0" dirty="0">
                <a:solidFill>
                  <a:srgbClr val="000000"/>
                </a:solidFill>
                <a:effectLst/>
                <a:latin typeface="Consolas" panose="020B0609020204030204" pitchFamily="49" charset="0"/>
              </a:rPr>
              <a:t> film.</a:t>
            </a:r>
            <a:r>
              <a:rPr lang="en-CA" b="0" dirty="0">
                <a:solidFill>
                  <a:srgbClr val="800000"/>
                </a:solidFill>
                <a:effectLst/>
                <a:latin typeface="Consolas" panose="020B0609020204030204" pitchFamily="49" charset="0"/>
              </a:rPr>
              <a:t>&lt;/p&gt;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@endif</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800000"/>
                </a:solidFill>
                <a:effectLst/>
                <a:latin typeface="Consolas" panose="020B0609020204030204" pitchFamily="49" charset="0"/>
              </a:rPr>
              <a:t>&lt;/body&gt;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&lt;/html&gt;</a:t>
            </a: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08959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632F21-B7A7-4372-812C-A0C1091E48F7}"/>
              </a:ext>
            </a:extLst>
          </p:cNvPr>
          <p:cNvSpPr>
            <a:spLocks noGrp="1"/>
          </p:cNvSpPr>
          <p:nvPr>
            <p:ph type="title"/>
          </p:nvPr>
        </p:nvSpPr>
        <p:spPr/>
        <p:txBody>
          <a:bodyPr/>
          <a:lstStyle/>
          <a:p>
            <a:r>
              <a:rPr lang="fr-CA" dirty="0"/>
              <a:t>Résultat</a:t>
            </a:r>
            <a:endParaRPr lang="en-CA" dirty="0"/>
          </a:p>
        </p:txBody>
      </p:sp>
      <p:pic>
        <p:nvPicPr>
          <p:cNvPr id="5" name="Image 4">
            <a:extLst>
              <a:ext uri="{FF2B5EF4-FFF2-40B4-BE49-F238E27FC236}">
                <a16:creationId xmlns:a16="http://schemas.microsoft.com/office/drawing/2014/main" id="{92ACD127-FD95-470A-888C-F1BC3443A26D}"/>
              </a:ext>
            </a:extLst>
          </p:cNvPr>
          <p:cNvPicPr>
            <a:picLocks noChangeAspect="1"/>
          </p:cNvPicPr>
          <p:nvPr/>
        </p:nvPicPr>
        <p:blipFill>
          <a:blip r:embed="rId2"/>
          <a:stretch>
            <a:fillRect/>
          </a:stretch>
        </p:blipFill>
        <p:spPr>
          <a:xfrm>
            <a:off x="898300" y="1857156"/>
            <a:ext cx="7811590" cy="1571844"/>
          </a:xfrm>
          <a:prstGeom prst="rect">
            <a:avLst/>
          </a:prstGeom>
        </p:spPr>
      </p:pic>
    </p:spTree>
    <p:extLst>
      <p:ext uri="{BB962C8B-B14F-4D97-AF65-F5344CB8AC3E}">
        <p14:creationId xmlns:p14="http://schemas.microsoft.com/office/powerpoint/2010/main" val="2076702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21727-CD67-447E-0510-46436B2E0553}"/>
              </a:ext>
            </a:extLst>
          </p:cNvPr>
          <p:cNvSpPr>
            <a:spLocks noGrp="1"/>
          </p:cNvSpPr>
          <p:nvPr>
            <p:ph type="ctrTitle"/>
          </p:nvPr>
        </p:nvSpPr>
        <p:spPr/>
        <p:txBody>
          <a:bodyPr>
            <a:normAutofit fontScale="90000"/>
          </a:bodyPr>
          <a:lstStyle/>
          <a:p>
            <a:r>
              <a:rPr lang="fr-CA" sz="13800" dirty="0">
                <a:solidFill>
                  <a:schemeClr val="bg1"/>
                </a:solidFill>
              </a:rPr>
              <a:t>LES REQUÊTES</a:t>
            </a:r>
            <a:endParaRPr lang="en-CA" sz="13800" dirty="0">
              <a:solidFill>
                <a:schemeClr val="bg1"/>
              </a:solidFill>
            </a:endParaRPr>
          </a:p>
        </p:txBody>
      </p:sp>
    </p:spTree>
    <p:extLst>
      <p:ext uri="{BB962C8B-B14F-4D97-AF65-F5344CB8AC3E}">
        <p14:creationId xmlns:p14="http://schemas.microsoft.com/office/powerpoint/2010/main" val="4025393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DEA26-D8C7-4A76-AA34-95EB2BF31C1C}"/>
              </a:ext>
            </a:extLst>
          </p:cNvPr>
          <p:cNvSpPr>
            <a:spLocks noGrp="1"/>
          </p:cNvSpPr>
          <p:nvPr>
            <p:ph type="title"/>
          </p:nvPr>
        </p:nvSpPr>
        <p:spPr/>
        <p:txBody>
          <a:bodyPr/>
          <a:lstStyle/>
          <a:p>
            <a:r>
              <a:rPr lang="fr-CA" dirty="0"/>
              <a:t>Quelques exemples</a:t>
            </a:r>
            <a:endParaRPr lang="en-CA" dirty="0"/>
          </a:p>
        </p:txBody>
      </p:sp>
      <p:sp>
        <p:nvSpPr>
          <p:cNvPr id="3" name="Espace réservé du contenu 2">
            <a:extLst>
              <a:ext uri="{FF2B5EF4-FFF2-40B4-BE49-F238E27FC236}">
                <a16:creationId xmlns:a16="http://schemas.microsoft.com/office/drawing/2014/main" id="{D6CBA8F9-60CA-4C8E-AA35-3B223EBD448A}"/>
              </a:ext>
            </a:extLst>
          </p:cNvPr>
          <p:cNvSpPr>
            <a:spLocks noGrp="1"/>
          </p:cNvSpPr>
          <p:nvPr>
            <p:ph idx="1"/>
          </p:nvPr>
        </p:nvSpPr>
        <p:spPr>
          <a:xfrm>
            <a:off x="261257" y="1825624"/>
            <a:ext cx="11818447" cy="5032375"/>
          </a:xfrm>
        </p:spPr>
        <p:txBody>
          <a:bodyPr>
            <a:normAutofit/>
          </a:bodyPr>
          <a:lstStyle/>
          <a:p>
            <a:pPr marL="0" indent="0">
              <a:buNone/>
            </a:pPr>
            <a:r>
              <a:rPr lang="en-CA" b="0" i="0" dirty="0">
                <a:solidFill>
                  <a:srgbClr val="666666"/>
                </a:solidFill>
                <a:effectLst/>
                <a:latin typeface="Consolas" panose="020B0609020204030204" pitchFamily="49" charset="0"/>
              </a:rPr>
              <a:t>$categories =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::all();</a:t>
            </a:r>
          </a:p>
          <a:p>
            <a:pPr marL="0" indent="0">
              <a:buNone/>
            </a:pPr>
            <a:endParaRPr lang="en-CA" dirty="0">
              <a:solidFill>
                <a:srgbClr val="666666"/>
              </a:solidFill>
              <a:latin typeface="Consolas" panose="020B0609020204030204" pitchFamily="49" charset="0"/>
            </a:endParaRPr>
          </a:p>
          <a:p>
            <a:pPr marL="0" indent="0">
              <a:buNone/>
            </a:pPr>
            <a:r>
              <a:rPr lang="en-US" b="0" i="0" dirty="0">
                <a:solidFill>
                  <a:srgbClr val="666666"/>
                </a:solidFill>
                <a:effectLst/>
                <a:latin typeface="Consolas" panose="020B0609020204030204" pitchFamily="49" charset="0"/>
              </a:rPr>
              <a:t>$categories = </a:t>
            </a:r>
            <a:r>
              <a:rPr lang="en-US" b="0" i="0" dirty="0" err="1">
                <a:solidFill>
                  <a:srgbClr val="666666"/>
                </a:solidFill>
                <a:effectLst/>
                <a:latin typeface="Consolas" panose="020B0609020204030204" pitchFamily="49" charset="0"/>
              </a:rPr>
              <a:t>Categorie</a:t>
            </a:r>
            <a:r>
              <a:rPr lang="en-US" b="0" i="0" dirty="0">
                <a:solidFill>
                  <a:srgbClr val="666666"/>
                </a:solidFill>
                <a:effectLst/>
                <a:latin typeface="Consolas" panose="020B0609020204030204" pitchFamily="49" charset="0"/>
              </a:rPr>
              <a:t>::</a:t>
            </a:r>
            <a:r>
              <a:rPr lang="en-US" b="0" i="0" dirty="0" err="1">
                <a:solidFill>
                  <a:srgbClr val="666666"/>
                </a:solidFill>
                <a:effectLst/>
                <a:latin typeface="Consolas" panose="020B0609020204030204" pitchFamily="49" charset="0"/>
              </a:rPr>
              <a:t>orderBy</a:t>
            </a:r>
            <a:r>
              <a:rPr lang="en-US" b="0" i="0" dirty="0">
                <a:solidFill>
                  <a:srgbClr val="666666"/>
                </a:solidFill>
                <a:effectLst/>
                <a:latin typeface="Consolas" panose="020B0609020204030204" pitchFamily="49" charset="0"/>
              </a:rPr>
              <a:t>('description')-&gt;get();</a:t>
            </a:r>
          </a:p>
          <a:p>
            <a:pPr marL="0" indent="0">
              <a:buNone/>
            </a:pPr>
            <a:endParaRPr lang="en-US" dirty="0">
              <a:solidFill>
                <a:srgbClr val="666666"/>
              </a:solidFill>
              <a:latin typeface="Consolas" panose="020B0609020204030204" pitchFamily="49" charset="0"/>
            </a:endParaRPr>
          </a:p>
          <a:p>
            <a:pPr marL="0" indent="0">
              <a:buNone/>
            </a:pPr>
            <a:r>
              <a:rPr lang="en-US" dirty="0">
                <a:solidFill>
                  <a:srgbClr val="666666"/>
                </a:solidFill>
                <a:latin typeface="Consolas" panose="020B0609020204030204" pitchFamily="49" charset="0"/>
              </a:rPr>
              <a:t>On </a:t>
            </a:r>
            <a:r>
              <a:rPr lang="en-US" dirty="0" err="1">
                <a:solidFill>
                  <a:srgbClr val="666666"/>
                </a:solidFill>
                <a:latin typeface="Consolas" panose="020B0609020204030204" pitchFamily="49" charset="0"/>
              </a:rPr>
              <a:t>peut</a:t>
            </a:r>
            <a:r>
              <a:rPr lang="en-US" dirty="0">
                <a:solidFill>
                  <a:srgbClr val="666666"/>
                </a:solidFill>
                <a:latin typeface="Consolas" panose="020B0609020204030204" pitchFamily="49" charset="0"/>
              </a:rPr>
              <a:t> </a:t>
            </a:r>
            <a:r>
              <a:rPr lang="en-US" dirty="0" err="1">
                <a:solidFill>
                  <a:srgbClr val="666666"/>
                </a:solidFill>
                <a:latin typeface="Consolas" panose="020B0609020204030204" pitchFamily="49" charset="0"/>
              </a:rPr>
              <a:t>ensuite</a:t>
            </a:r>
            <a:r>
              <a:rPr lang="en-US" dirty="0">
                <a:solidFill>
                  <a:srgbClr val="666666"/>
                </a:solidFill>
                <a:latin typeface="Consolas" panose="020B0609020204030204" pitchFamily="49" charset="0"/>
              </a:rPr>
              <a:t> </a:t>
            </a:r>
            <a:r>
              <a:rPr lang="en-US" dirty="0" err="1">
                <a:solidFill>
                  <a:srgbClr val="666666"/>
                </a:solidFill>
                <a:latin typeface="Consolas" panose="020B0609020204030204" pitchFamily="49" charset="0"/>
              </a:rPr>
              <a:t>boucler</a:t>
            </a:r>
            <a:r>
              <a:rPr lang="en-US" dirty="0">
                <a:solidFill>
                  <a:srgbClr val="666666"/>
                </a:solidFill>
                <a:latin typeface="Consolas" panose="020B0609020204030204" pitchFamily="49" charset="0"/>
              </a:rPr>
              <a:t> dans les categories</a:t>
            </a:r>
          </a:p>
          <a:p>
            <a:pPr marL="0" indent="0">
              <a:buNone/>
            </a:pPr>
            <a:endParaRPr lang="en-US" dirty="0">
              <a:solidFill>
                <a:srgbClr val="666666"/>
              </a:solidFill>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//On utilise le foreach dans le </a:t>
            </a:r>
            <a:r>
              <a:rPr lang="en-CA" b="0" i="0" dirty="0" err="1">
                <a:solidFill>
                  <a:srgbClr val="666666"/>
                </a:solidFill>
                <a:effectLst/>
                <a:latin typeface="Consolas" panose="020B0609020204030204" pitchFamily="49" charset="0"/>
              </a:rPr>
              <a:t>contrôleur</a:t>
            </a:r>
            <a:r>
              <a:rPr lang="en-CA" dirty="0">
                <a:solidFill>
                  <a:srgbClr val="666666"/>
                </a:solidFill>
                <a:latin typeface="Consolas" panose="020B0609020204030204" pitchFamily="49" charset="0"/>
              </a:rPr>
              <a:t> </a:t>
            </a:r>
            <a:r>
              <a:rPr lang="en-CA" b="0" i="0" dirty="0">
                <a:solidFill>
                  <a:srgbClr val="666666"/>
                </a:solidFill>
                <a:effectLst/>
                <a:latin typeface="Consolas" panose="020B0609020204030204" pitchFamily="49" charset="0"/>
              </a:rPr>
              <a:t>foreach($categories as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$nom =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-&gt;nom;</a:t>
            </a:r>
          </a:p>
          <a:p>
            <a:pPr marL="0" indent="0" algn="l">
              <a:buNone/>
            </a:pPr>
            <a:r>
              <a:rPr lang="en-CA" b="0" i="0" dirty="0">
                <a:solidFill>
                  <a:srgbClr val="666666"/>
                </a:solidFill>
                <a:effectLst/>
                <a:latin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216008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E97F5E-F53E-4C2A-A1A2-C273662406D9}"/>
              </a:ext>
            </a:extLst>
          </p:cNvPr>
          <p:cNvSpPr>
            <a:spLocks noGrp="1"/>
          </p:cNvSpPr>
          <p:nvPr>
            <p:ph type="title"/>
          </p:nvPr>
        </p:nvSpPr>
        <p:spPr/>
        <p:txBody>
          <a:bodyPr/>
          <a:lstStyle/>
          <a:p>
            <a:r>
              <a:rPr lang="fr-CA" dirty="0"/>
              <a:t>Boucler dans la vue</a:t>
            </a:r>
            <a:endParaRPr lang="en-CA" dirty="0"/>
          </a:p>
        </p:txBody>
      </p:sp>
      <p:sp>
        <p:nvSpPr>
          <p:cNvPr id="3" name="Espace réservé du contenu 2">
            <a:extLst>
              <a:ext uri="{FF2B5EF4-FFF2-40B4-BE49-F238E27FC236}">
                <a16:creationId xmlns:a16="http://schemas.microsoft.com/office/drawing/2014/main" id="{EA45C7E7-9A45-4526-958B-F45F38E1E95C}"/>
              </a:ext>
            </a:extLst>
          </p:cNvPr>
          <p:cNvSpPr>
            <a:spLocks noGrp="1"/>
          </p:cNvSpPr>
          <p:nvPr>
            <p:ph idx="1"/>
          </p:nvPr>
        </p:nvSpPr>
        <p:spPr>
          <a:xfrm>
            <a:off x="838200" y="1825625"/>
            <a:ext cx="10515600" cy="4667250"/>
          </a:xfrm>
        </p:spPr>
        <p:txBody>
          <a:bodyPr/>
          <a:lstStyle/>
          <a:p>
            <a:pPr marL="0" indent="0" algn="l">
              <a:buNone/>
            </a:pPr>
            <a:r>
              <a:rPr lang="fr-FR" b="0" i="0" dirty="0">
                <a:solidFill>
                  <a:srgbClr val="666666"/>
                </a:solidFill>
                <a:effectLst/>
                <a:latin typeface="Consolas" panose="020B0609020204030204" pitchFamily="49" charset="0"/>
              </a:rPr>
              <a:t>//Dans une vue, on utilise la syntaxe Blade.</a:t>
            </a:r>
          </a:p>
          <a:p>
            <a:pPr marL="0" indent="0" algn="l">
              <a:buNone/>
            </a:pPr>
            <a:r>
              <a:rPr lang="fr-FR" b="0" i="0" dirty="0">
                <a:solidFill>
                  <a:srgbClr val="666666"/>
                </a:solidFill>
                <a:effectLst/>
                <a:latin typeface="Consolas" panose="020B0609020204030204" pitchFamily="49" charset="0"/>
              </a:rPr>
              <a:t>@if (count($</a:t>
            </a:r>
            <a:r>
              <a:rPr lang="fr-FR" b="0" i="0" dirty="0" err="1">
                <a:solidFill>
                  <a:srgbClr val="666666"/>
                </a:solidFill>
                <a:effectLst/>
                <a:latin typeface="Consolas" panose="020B0609020204030204" pitchFamily="49" charset="0"/>
              </a:rPr>
              <a:t>categories</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@foreach($categories as $</a:t>
            </a:r>
            <a:r>
              <a:rPr lang="fr-FR" b="0" i="0" dirty="0" err="1">
                <a:solidFill>
                  <a:srgbClr val="666666"/>
                </a:solidFill>
                <a:effectLst/>
                <a:latin typeface="Consolas" panose="020B0609020204030204" pitchFamily="49" charset="0"/>
              </a:rPr>
              <a:t>categorie</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    @endforeach</a:t>
            </a:r>
          </a:p>
          <a:p>
            <a:pPr marL="0" indent="0" algn="l">
              <a:buNone/>
            </a:pPr>
            <a:r>
              <a:rPr lang="fr-FR" b="0" i="0" dirty="0">
                <a:solidFill>
                  <a:srgbClr val="666666"/>
                </a:solidFill>
                <a:effectLst/>
                <a:latin typeface="Consolas" panose="020B0609020204030204" pitchFamily="49" charset="0"/>
              </a:rPr>
              <a:t>@else</a:t>
            </a:r>
          </a:p>
          <a:p>
            <a:pPr marL="0" indent="0" algn="l">
              <a:buNone/>
            </a:pPr>
            <a:r>
              <a:rPr lang="fr-FR" b="0" i="0" dirty="0">
                <a:solidFill>
                  <a:srgbClr val="666666"/>
                </a:solidFill>
                <a:effectLst/>
                <a:latin typeface="Consolas" panose="020B0609020204030204" pitchFamily="49" charset="0"/>
              </a:rPr>
              <a:t>    &lt;p&gt;Il n'y a aucune catégorie.&lt;/p&gt;</a:t>
            </a:r>
          </a:p>
          <a:p>
            <a:pPr marL="0" indent="0" algn="l">
              <a:buNone/>
            </a:pPr>
            <a:r>
              <a:rPr lang="fr-FR" b="0" i="0" dirty="0">
                <a:solidFill>
                  <a:srgbClr val="666666"/>
                </a:solidFill>
                <a:effectLst/>
                <a:latin typeface="Consolas" panose="020B0609020204030204" pitchFamily="49" charset="0"/>
              </a:rPr>
              <a:t>@endif</a:t>
            </a:r>
          </a:p>
          <a:p>
            <a:pPr marL="0" indent="0">
              <a:buNone/>
            </a:pPr>
            <a:endParaRPr lang="en-CA" dirty="0"/>
          </a:p>
        </p:txBody>
      </p:sp>
    </p:spTree>
    <p:extLst>
      <p:ext uri="{BB962C8B-B14F-4D97-AF65-F5344CB8AC3E}">
        <p14:creationId xmlns:p14="http://schemas.microsoft.com/office/powerpoint/2010/main" val="2917269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1A7D4D-42C5-443F-8C3D-A3E61D12CF99}"/>
              </a:ext>
            </a:extLst>
          </p:cNvPr>
          <p:cNvSpPr>
            <a:spLocks noGrp="1"/>
          </p:cNvSpPr>
          <p:nvPr>
            <p:ph type="title"/>
          </p:nvPr>
        </p:nvSpPr>
        <p:spPr/>
        <p:txBody>
          <a:bodyPr/>
          <a:lstStyle/>
          <a:p>
            <a:r>
              <a:rPr lang="fr-CA" dirty="0"/>
              <a:t>Retrouver des données</a:t>
            </a:r>
            <a:endParaRPr lang="en-CA" dirty="0"/>
          </a:p>
        </p:txBody>
      </p:sp>
      <p:sp>
        <p:nvSpPr>
          <p:cNvPr id="3" name="Espace réservé du contenu 2">
            <a:extLst>
              <a:ext uri="{FF2B5EF4-FFF2-40B4-BE49-F238E27FC236}">
                <a16:creationId xmlns:a16="http://schemas.microsoft.com/office/drawing/2014/main" id="{E4306131-7D56-401A-88C4-99BF0F92C992}"/>
              </a:ext>
            </a:extLst>
          </p:cNvPr>
          <p:cNvSpPr>
            <a:spLocks noGrp="1"/>
          </p:cNvSpPr>
          <p:nvPr>
            <p:ph idx="1"/>
          </p:nvPr>
        </p:nvSpPr>
        <p:spPr/>
        <p:txBody>
          <a:bodyPr>
            <a:normAutofit lnSpcReduction="10000"/>
          </a:bodyPr>
          <a:lstStyle/>
          <a:p>
            <a:r>
              <a:rPr lang="fr-CA" dirty="0"/>
              <a:t>On utilise </a:t>
            </a:r>
            <a:r>
              <a:rPr lang="fr-CA" dirty="0" err="1"/>
              <a:t>find</a:t>
            </a:r>
            <a:r>
              <a:rPr lang="fr-CA" dirty="0"/>
              <a:t> pour trouver des données à partir du id.</a:t>
            </a:r>
          </a:p>
          <a:p>
            <a:endParaRPr lang="fr-CA" dirty="0"/>
          </a:p>
          <a:p>
            <a:pPr marL="0" indent="0" algn="l">
              <a:buNone/>
            </a:pPr>
            <a:r>
              <a:rPr lang="fr-FR" b="0" i="0" dirty="0">
                <a:solidFill>
                  <a:srgbClr val="666666"/>
                </a:solidFill>
                <a:effectLst/>
                <a:latin typeface="Consolas" panose="020B0609020204030204" pitchFamily="49" charset="0"/>
              </a:rPr>
              <a:t>$produit = Produit::</a:t>
            </a:r>
            <a:r>
              <a:rPr lang="fr-FR" b="0" i="0" dirty="0" err="1">
                <a:solidFill>
                  <a:srgbClr val="666666"/>
                </a:solidFill>
                <a:effectLst/>
                <a:latin typeface="Consolas" panose="020B0609020204030204" pitchFamily="49" charset="0"/>
              </a:rPr>
              <a:t>find</a:t>
            </a:r>
            <a:r>
              <a:rPr lang="fr-FR" b="0" i="0" dirty="0">
                <a:solidFill>
                  <a:srgbClr val="666666"/>
                </a:solidFill>
                <a:effectLst/>
                <a:latin typeface="Consolas" panose="020B0609020204030204" pitchFamily="49" charset="0"/>
              </a:rPr>
              <a:t>(2);</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 toujours vérifier si l'enregistrement a été trouvé</a:t>
            </a:r>
          </a:p>
          <a:p>
            <a:pPr marL="0" indent="0" algn="l">
              <a:buNone/>
            </a:pPr>
            <a:r>
              <a:rPr lang="fr-FR" b="0" i="0" dirty="0">
                <a:solidFill>
                  <a:srgbClr val="666666"/>
                </a:solidFill>
                <a:effectLst/>
                <a:latin typeface="Consolas" panose="020B0609020204030204" pitchFamily="49" charset="0"/>
              </a:rPr>
              <a:t>if (</a:t>
            </a:r>
            <a:r>
              <a:rPr lang="fr-FR" b="0" i="0" dirty="0" err="1">
                <a:solidFill>
                  <a:srgbClr val="666666"/>
                </a:solidFill>
                <a:effectLst/>
                <a:latin typeface="Consolas" panose="020B0609020204030204" pitchFamily="49" charset="0"/>
              </a:rPr>
              <a:t>isset</a:t>
            </a:r>
            <a:r>
              <a:rPr lang="fr-FR" b="0" i="0" dirty="0">
                <a:solidFill>
                  <a:srgbClr val="666666"/>
                </a:solidFill>
                <a:effectLst/>
                <a:latin typeface="Consolas" panose="020B0609020204030204" pitchFamily="49" charset="0"/>
              </a:rPr>
              <a:t>($produit)) {</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2198117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EE596C-C971-453D-87CE-789F2FADFAD9}"/>
              </a:ext>
            </a:extLst>
          </p:cNvPr>
          <p:cNvSpPr>
            <a:spLocks noGrp="1"/>
          </p:cNvSpPr>
          <p:nvPr>
            <p:ph idx="1"/>
          </p:nvPr>
        </p:nvSpPr>
        <p:spPr>
          <a:xfrm>
            <a:off x="838200" y="128338"/>
            <a:ext cx="10515600" cy="6729662"/>
          </a:xfrm>
        </p:spPr>
        <p:txBody>
          <a:bodyPr>
            <a:normAutofit fontScale="62500" lnSpcReduction="20000"/>
          </a:bodyPr>
          <a:lstStyle/>
          <a:p>
            <a:pPr marL="0" indent="0" algn="l">
              <a:buNone/>
            </a:pPr>
            <a:r>
              <a:rPr lang="en-CA" b="0" i="0" dirty="0">
                <a:solidFill>
                  <a:srgbClr val="000000"/>
                </a:solidFill>
                <a:effectLst/>
                <a:latin typeface="Consolas" panose="020B0609020204030204" pitchFamily="49" charset="0"/>
              </a:rPr>
              <a:t>use Illuminate\Database\Eloquent\</a:t>
            </a:r>
            <a:r>
              <a:rPr lang="en-CA" b="0" i="0" dirty="0" err="1">
                <a:solidFill>
                  <a:srgbClr val="000000"/>
                </a:solidFill>
                <a:effectLst/>
                <a:latin typeface="Consolas" panose="020B0609020204030204" pitchFamily="49" charset="0"/>
              </a:rPr>
              <a:t>ModelNotFoundException</a:t>
            </a:r>
            <a:r>
              <a:rPr lang="en-CA" b="0" i="0" dirty="0">
                <a:solidFill>
                  <a:srgbClr val="000000"/>
                </a:solidFill>
                <a:effectLst/>
                <a:latin typeface="Consolas" panose="020B0609020204030204" pitchFamily="49" charset="0"/>
              </a:rPr>
              <a:t>;</a:t>
            </a:r>
            <a:endParaRPr lang="en-CA" b="0" i="0" dirty="0">
              <a:solidFill>
                <a:srgbClr val="666666"/>
              </a:solidFill>
              <a:effectLst/>
              <a:latin typeface="Consolas" panose="020B0609020204030204" pitchFamily="49" charset="0"/>
            </a:endParaRPr>
          </a:p>
          <a:p>
            <a:pPr marL="0" indent="0" algn="l">
              <a:buNone/>
            </a:pPr>
            <a:r>
              <a:rPr lang="en-CA" b="0" i="0" dirty="0">
                <a:solidFill>
                  <a:srgbClr val="000000"/>
                </a:solidFill>
                <a:effectLst/>
                <a:latin typeface="Consolas" panose="020B0609020204030204" pitchFamily="49" charset="0"/>
              </a:rPr>
              <a:t>use Throwable;</a:t>
            </a:r>
            <a:endParaRPr lang="en-CA" b="0" i="0" dirty="0">
              <a:solidFill>
                <a:srgbClr val="666666"/>
              </a:solidFill>
              <a:effectLst/>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class </a:t>
            </a:r>
            <a:r>
              <a:rPr lang="en-CA" b="0" i="0" dirty="0" err="1">
                <a:solidFill>
                  <a:srgbClr val="666666"/>
                </a:solidFill>
                <a:effectLst/>
                <a:latin typeface="Consolas" panose="020B0609020204030204" pitchFamily="49" charset="0"/>
              </a:rPr>
              <a:t>ProduitsController</a:t>
            </a:r>
            <a:r>
              <a:rPr lang="en-CA" b="0" i="0" dirty="0">
                <a:solidFill>
                  <a:srgbClr val="666666"/>
                </a:solidFill>
                <a:effectLst/>
                <a:latin typeface="Consolas" panose="020B0609020204030204" pitchFamily="49" charset="0"/>
              </a:rPr>
              <a:t> extends Controller {</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 Affiche les </a:t>
            </a:r>
            <a:r>
              <a:rPr lang="en-CA" b="0" i="0" dirty="0" err="1">
                <a:solidFill>
                  <a:srgbClr val="666666"/>
                </a:solidFill>
                <a:effectLst/>
                <a:latin typeface="Consolas" panose="020B0609020204030204" pitchFamily="49" charset="0"/>
              </a:rPr>
              <a:t>détails</a:t>
            </a:r>
            <a:r>
              <a:rPr lang="en-CA" b="0" i="0" dirty="0">
                <a:solidFill>
                  <a:srgbClr val="666666"/>
                </a:solidFill>
                <a:effectLst/>
                <a:latin typeface="Consolas" panose="020B0609020204030204" pitchFamily="49" charset="0"/>
              </a:rPr>
              <a:t> d'un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 @param  int  $id</a:t>
            </a:r>
          </a:p>
          <a:p>
            <a:pPr marL="0" indent="0" algn="l">
              <a:buNone/>
            </a:pPr>
            <a:r>
              <a:rPr lang="en-CA" b="0" i="0" dirty="0">
                <a:solidFill>
                  <a:srgbClr val="666666"/>
                </a:solidFill>
                <a:effectLst/>
                <a:latin typeface="Consolas" panose="020B0609020204030204" pitchFamily="49" charset="0"/>
              </a:rPr>
              <a:t>     * @return @return </a:t>
            </a:r>
            <a:r>
              <a:rPr lang="en-CA" b="0" i="0" dirty="0" err="1">
                <a:solidFill>
                  <a:srgbClr val="666666"/>
                </a:solidFill>
                <a:effectLst/>
                <a:latin typeface="Consolas" panose="020B0609020204030204" pitchFamily="49" charset="0"/>
              </a:rPr>
              <a:t>IlluminateViewView</a:t>
            </a:r>
            <a:endParaRPr lang="en-CA" b="0" i="0" dirty="0">
              <a:solidFill>
                <a:srgbClr val="666666"/>
              </a:solidFill>
              <a:effectLst/>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public function show(int $id) : View {</a:t>
            </a:r>
          </a:p>
          <a:p>
            <a:pPr marL="0" indent="0" algn="l">
              <a:buNone/>
            </a:pPr>
            <a:r>
              <a:rPr lang="en-CA" b="0" i="0" dirty="0">
                <a:solidFill>
                  <a:srgbClr val="666666"/>
                </a:solidFill>
                <a:effectLst/>
                <a:latin typeface="Consolas" panose="020B0609020204030204" pitchFamily="49" charset="0"/>
              </a:rPr>
              <a:t>        try {</a:t>
            </a:r>
          </a:p>
          <a:p>
            <a:pPr marL="0" indent="0" algn="l">
              <a:buNone/>
            </a:pP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findOrFail</a:t>
            </a:r>
            <a:r>
              <a:rPr lang="en-CA" b="0" i="0" dirty="0">
                <a:solidFill>
                  <a:srgbClr val="666666"/>
                </a:solidFill>
                <a:effectLst/>
                <a:latin typeface="Consolas" panose="020B0609020204030204" pitchFamily="49" charset="0"/>
              </a:rPr>
              <a:t>($id);</a:t>
            </a:r>
          </a:p>
          <a:p>
            <a:pPr marL="0" indent="0" algn="l">
              <a:buNone/>
            </a:pPr>
            <a:r>
              <a:rPr lang="en-CA" b="0" i="0" dirty="0">
                <a:solidFill>
                  <a:srgbClr val="666666"/>
                </a:solidFill>
                <a:effectLst/>
                <a:latin typeface="Consolas" panose="020B0609020204030204" pitchFamily="49" charset="0"/>
              </a:rPr>
              <a:t>        } </a:t>
            </a:r>
          </a:p>
          <a:p>
            <a:pPr marL="0" indent="0" algn="l">
              <a:buNone/>
            </a:pPr>
            <a:r>
              <a:rPr lang="en-CA" b="0" i="0" dirty="0">
                <a:solidFill>
                  <a:srgbClr val="666666"/>
                </a:solidFill>
                <a:effectLst/>
                <a:latin typeface="Consolas" panose="020B0609020204030204" pitchFamily="49" charset="0"/>
              </a:rPr>
              <a:t>        catch (</a:t>
            </a:r>
            <a:r>
              <a:rPr lang="en-CA" b="0" i="0" dirty="0" err="1">
                <a:solidFill>
                  <a:srgbClr val="000000"/>
                </a:solidFill>
                <a:effectLst/>
                <a:latin typeface="Consolas" panose="020B0609020204030204" pitchFamily="49" charset="0"/>
              </a:rPr>
              <a:t>ModelNotFoundException</a:t>
            </a:r>
            <a:r>
              <a:rPr lang="en-CA" b="0" i="0" dirty="0">
                <a:solidFill>
                  <a:srgbClr val="666666"/>
                </a:solidFill>
                <a:effectLst/>
                <a:latin typeface="Consolas" panose="020B0609020204030204" pitchFamily="49" charset="0"/>
              </a:rPr>
              <a:t> $e) {</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catch (</a:t>
            </a:r>
            <a:r>
              <a:rPr lang="en-CA" b="0" i="0" dirty="0">
                <a:solidFill>
                  <a:srgbClr val="000000"/>
                </a:solidFill>
                <a:effectLst/>
                <a:latin typeface="Consolas" panose="020B0609020204030204" pitchFamily="49" charset="0"/>
              </a:rPr>
              <a:t>Throwable</a:t>
            </a:r>
            <a:r>
              <a:rPr lang="en-CA" b="0" i="0" dirty="0">
                <a:solidFill>
                  <a:srgbClr val="666666"/>
                </a:solidFill>
                <a:effectLst/>
                <a:latin typeface="Consolas" panose="020B0609020204030204" pitchFamily="49" charset="0"/>
              </a:rPr>
              <a:t> $e) {</a:t>
            </a:r>
          </a:p>
          <a:p>
            <a:pPr marL="0" indent="0" algn="l">
              <a:buNone/>
            </a:pPr>
            <a:r>
              <a:rPr lang="en-CA" b="0" i="0" dirty="0">
                <a:solidFill>
                  <a:srgbClr val="666666"/>
                </a:solidFill>
                <a:effectLst/>
                <a:latin typeface="Consolas" panose="020B0609020204030204" pitchFamily="49" charset="0"/>
              </a:rPr>
              <a:t>            \Log::error('</a:t>
            </a:r>
            <a:r>
              <a:rPr lang="en-CA" b="0" i="0" dirty="0" err="1">
                <a:solidFill>
                  <a:srgbClr val="666666"/>
                </a:solidFill>
                <a:effectLst/>
                <a:latin typeface="Consolas" panose="020B0609020204030204" pitchFamily="49" charset="0"/>
              </a:rPr>
              <a:t>Erreur</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inattendue</a:t>
            </a:r>
            <a:r>
              <a:rPr lang="en-CA" b="0" i="0" dirty="0">
                <a:solidFill>
                  <a:srgbClr val="666666"/>
                </a:solidFill>
                <a:effectLst/>
                <a:latin typeface="Consolas" panose="020B0609020204030204" pitchFamily="49" charset="0"/>
              </a:rPr>
              <a:t> : ', [$e]);</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a:t>
            </a:r>
          </a:p>
          <a:p>
            <a:endParaRPr lang="en-CA" dirty="0"/>
          </a:p>
        </p:txBody>
      </p:sp>
    </p:spTree>
    <p:extLst>
      <p:ext uri="{BB962C8B-B14F-4D97-AF65-F5344CB8AC3E}">
        <p14:creationId xmlns:p14="http://schemas.microsoft.com/office/powerpoint/2010/main" val="1963512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0B44B0-736D-483E-9A69-FF0F598C13F4}"/>
              </a:ext>
            </a:extLst>
          </p:cNvPr>
          <p:cNvSpPr>
            <a:spLocks noGrp="1"/>
          </p:cNvSpPr>
          <p:nvPr>
            <p:ph type="title"/>
          </p:nvPr>
        </p:nvSpPr>
        <p:spPr/>
        <p:txBody>
          <a:bodyPr/>
          <a:lstStyle/>
          <a:p>
            <a:r>
              <a:rPr lang="fr-CA" dirty="0"/>
              <a:t>Chercher plusieurs enregistrements</a:t>
            </a:r>
            <a:endParaRPr lang="en-CA" dirty="0"/>
          </a:p>
        </p:txBody>
      </p:sp>
      <p:sp>
        <p:nvSpPr>
          <p:cNvPr id="3" name="Espace réservé du contenu 2">
            <a:extLst>
              <a:ext uri="{FF2B5EF4-FFF2-40B4-BE49-F238E27FC236}">
                <a16:creationId xmlns:a16="http://schemas.microsoft.com/office/drawing/2014/main" id="{216C4B26-3C47-4353-A9C9-66D721E5582A}"/>
              </a:ext>
            </a:extLst>
          </p:cNvPr>
          <p:cNvSpPr>
            <a:spLocks noGrp="1"/>
          </p:cNvSpPr>
          <p:nvPr>
            <p:ph idx="1"/>
          </p:nvPr>
        </p:nvSpPr>
        <p:spPr/>
        <p:txBody>
          <a:bodyPr/>
          <a:lstStyle/>
          <a:p>
            <a:pPr marL="0" indent="0">
              <a:buNone/>
            </a:pPr>
            <a:r>
              <a:rPr lang="fr-FR" b="0" i="0" dirty="0">
                <a:solidFill>
                  <a:srgbClr val="666666"/>
                </a:solidFill>
                <a:effectLst/>
                <a:latin typeface="Consolas" panose="020B0609020204030204" pitchFamily="49" charset="0"/>
              </a:rPr>
              <a:t>$produits = Produit::</a:t>
            </a:r>
            <a:r>
              <a:rPr lang="fr-FR" b="0" i="0" dirty="0" err="1">
                <a:solidFill>
                  <a:srgbClr val="666666"/>
                </a:solidFill>
                <a:effectLst/>
                <a:latin typeface="Consolas" panose="020B0609020204030204" pitchFamily="49" charset="0"/>
              </a:rPr>
              <a:t>find</a:t>
            </a:r>
            <a:r>
              <a:rPr lang="fr-FR" b="0" i="0" dirty="0">
                <a:solidFill>
                  <a:srgbClr val="666666"/>
                </a:solidFill>
                <a:effectLst/>
                <a:latin typeface="Consolas" panose="020B0609020204030204" pitchFamily="49" charset="0"/>
              </a:rPr>
              <a:t>([1, 2, 36]);</a:t>
            </a:r>
            <a:endParaRPr lang="en-CA" dirty="0"/>
          </a:p>
        </p:txBody>
      </p:sp>
    </p:spTree>
    <p:extLst>
      <p:ext uri="{BB962C8B-B14F-4D97-AF65-F5344CB8AC3E}">
        <p14:creationId xmlns:p14="http://schemas.microsoft.com/office/powerpoint/2010/main" val="346010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BF90B-7ACC-4F2E-A2C7-5AE5D09D9487}"/>
              </a:ext>
            </a:extLst>
          </p:cNvPr>
          <p:cNvSpPr>
            <a:spLocks noGrp="1"/>
          </p:cNvSpPr>
          <p:nvPr>
            <p:ph type="title"/>
          </p:nvPr>
        </p:nvSpPr>
        <p:spPr/>
        <p:txBody>
          <a:bodyPr/>
          <a:lstStyle/>
          <a:p>
            <a:r>
              <a:rPr lang="fr-CA">
                <a:cs typeface="Calibri Light"/>
              </a:rPr>
              <a:t>Installation du </a:t>
            </a:r>
            <a:r>
              <a:rPr lang="fr-CA" err="1">
                <a:cs typeface="Calibri Light"/>
              </a:rPr>
              <a:t>framework</a:t>
            </a:r>
            <a:r>
              <a:rPr lang="fr-CA">
                <a:cs typeface="Calibri Light"/>
              </a:rPr>
              <a:t> </a:t>
            </a:r>
            <a:r>
              <a:rPr lang="fr-CA" err="1">
                <a:cs typeface="Calibri Light"/>
              </a:rPr>
              <a:t>Laravel</a:t>
            </a:r>
            <a:r>
              <a:rPr lang="fr-CA">
                <a:cs typeface="Calibri Light"/>
              </a:rPr>
              <a:t> et du projet</a:t>
            </a:r>
            <a:endParaRPr lang="fr-CA" err="1"/>
          </a:p>
        </p:txBody>
      </p:sp>
      <p:sp>
        <p:nvSpPr>
          <p:cNvPr id="3" name="Espace réservé du contenu 2">
            <a:extLst>
              <a:ext uri="{FF2B5EF4-FFF2-40B4-BE49-F238E27FC236}">
                <a16:creationId xmlns:a16="http://schemas.microsoft.com/office/drawing/2014/main" id="{DB42B72D-8310-4167-90E7-4446C67D977A}"/>
              </a:ext>
            </a:extLst>
          </p:cNvPr>
          <p:cNvSpPr>
            <a:spLocks noGrp="1"/>
          </p:cNvSpPr>
          <p:nvPr>
            <p:ph idx="1"/>
          </p:nvPr>
        </p:nvSpPr>
        <p:spPr/>
        <p:txBody>
          <a:bodyPr vert="horz" lIns="91440" tIns="45720" rIns="91440" bIns="45720" rtlCol="0" anchor="t">
            <a:normAutofit/>
          </a:bodyPr>
          <a:lstStyle/>
          <a:p>
            <a:r>
              <a:rPr lang="fr-CA" dirty="0">
                <a:cs typeface="Calibri"/>
              </a:rPr>
              <a:t>Ouvrir l'invite de commandes</a:t>
            </a:r>
          </a:p>
          <a:p>
            <a:r>
              <a:rPr lang="fr-CA" dirty="0">
                <a:cs typeface="Calibri"/>
              </a:rPr>
              <a:t>Déplacez-vous dans le dossier Documents ou www</a:t>
            </a:r>
          </a:p>
          <a:p>
            <a:r>
              <a:rPr lang="fr-CA" dirty="0">
                <a:cs typeface="Calibri"/>
              </a:rPr>
              <a:t>Appelez la commande Composer :</a:t>
            </a:r>
          </a:p>
          <a:p>
            <a:pPr lvl="1"/>
            <a:r>
              <a:rPr lang="fr-CA" dirty="0">
                <a:ea typeface="+mn-lt"/>
                <a:cs typeface="+mn-lt"/>
              </a:rPr>
              <a:t>composer </a:t>
            </a:r>
            <a:r>
              <a:rPr lang="fr-CA" dirty="0" err="1">
                <a:ea typeface="+mn-lt"/>
                <a:cs typeface="+mn-lt"/>
              </a:rPr>
              <a:t>create-project</a:t>
            </a:r>
            <a:r>
              <a:rPr lang="fr-CA" dirty="0">
                <a:ea typeface="+mn-lt"/>
                <a:cs typeface="+mn-lt"/>
              </a:rPr>
              <a:t> --</a:t>
            </a:r>
            <a:r>
              <a:rPr lang="fr-CA" dirty="0" err="1">
                <a:ea typeface="+mn-lt"/>
                <a:cs typeface="+mn-lt"/>
              </a:rPr>
              <a:t>prefer-dist</a:t>
            </a:r>
            <a:r>
              <a:rPr lang="fr-CA" dirty="0">
                <a:ea typeface="+mn-lt"/>
                <a:cs typeface="+mn-lt"/>
              </a:rPr>
              <a:t> </a:t>
            </a:r>
            <a:r>
              <a:rPr lang="fr-CA" dirty="0" err="1">
                <a:ea typeface="+mn-lt"/>
                <a:cs typeface="+mn-lt"/>
              </a:rPr>
              <a:t>laravel</a:t>
            </a:r>
            <a:r>
              <a:rPr lang="fr-CA" dirty="0">
                <a:ea typeface="+mn-lt"/>
                <a:cs typeface="+mn-lt"/>
              </a:rPr>
              <a:t>/</a:t>
            </a:r>
            <a:r>
              <a:rPr lang="fr-CA" dirty="0" err="1">
                <a:ea typeface="+mn-lt"/>
                <a:cs typeface="+mn-lt"/>
              </a:rPr>
              <a:t>laravel</a:t>
            </a:r>
            <a:r>
              <a:rPr lang="fr-CA" dirty="0">
                <a:ea typeface="+mn-lt"/>
                <a:cs typeface="+mn-lt"/>
              </a:rPr>
              <a:t> </a:t>
            </a:r>
            <a:r>
              <a:rPr lang="fr-CA" dirty="0" err="1">
                <a:ea typeface="+mn-lt"/>
                <a:cs typeface="+mn-lt"/>
              </a:rPr>
              <a:t>nomDuProjet</a:t>
            </a:r>
            <a:endParaRPr lang="fr-CA" dirty="0">
              <a:ea typeface="+mn-lt"/>
              <a:cs typeface="+mn-lt"/>
            </a:endParaRPr>
          </a:p>
          <a:p>
            <a:pPr lvl="1"/>
            <a:r>
              <a:rPr lang="fr-CA" b="1" dirty="0">
                <a:effectLst>
                  <a:outerShdw blurRad="38100" dist="38100" dir="2700000" algn="tl">
                    <a:srgbClr val="000000">
                      <a:alpha val="43137"/>
                    </a:srgbClr>
                  </a:outerShdw>
                </a:effectLst>
                <a:ea typeface="+mn-lt"/>
                <a:cs typeface="+mn-lt"/>
              </a:rPr>
              <a:t>composer </a:t>
            </a:r>
            <a:r>
              <a:rPr lang="fr-CA" b="1" dirty="0" err="1">
                <a:effectLst>
                  <a:outerShdw blurRad="38100" dist="38100" dir="2700000" algn="tl">
                    <a:srgbClr val="000000">
                      <a:alpha val="43137"/>
                    </a:srgbClr>
                  </a:outerShdw>
                </a:effectLst>
                <a:ea typeface="+mn-lt"/>
                <a:cs typeface="+mn-lt"/>
              </a:rPr>
              <a:t>create-project</a:t>
            </a:r>
            <a:r>
              <a:rPr lang="fr-CA" b="1" dirty="0">
                <a:effectLst>
                  <a:outerShdw blurRad="38100" dist="38100" dir="2700000" algn="tl">
                    <a:srgbClr val="000000">
                      <a:alpha val="43137"/>
                    </a:srgbClr>
                  </a:outerShdw>
                </a:effectLst>
                <a:ea typeface="+mn-lt"/>
                <a:cs typeface="+mn-lt"/>
              </a:rPr>
              <a:t> </a:t>
            </a:r>
            <a:r>
              <a:rPr lang="fr-CA" b="1" dirty="0" err="1">
                <a:effectLst>
                  <a:outerShdw blurRad="38100" dist="38100" dir="2700000" algn="tl">
                    <a:srgbClr val="000000">
                      <a:alpha val="43137"/>
                    </a:srgbClr>
                  </a:outerShdw>
                </a:effectLst>
                <a:ea typeface="+mn-lt"/>
                <a:cs typeface="+mn-lt"/>
              </a:rPr>
              <a:t>laravel</a:t>
            </a:r>
            <a:r>
              <a:rPr lang="fr-CA" b="1" dirty="0">
                <a:effectLst>
                  <a:outerShdw blurRad="38100" dist="38100" dir="2700000" algn="tl">
                    <a:srgbClr val="000000">
                      <a:alpha val="43137"/>
                    </a:srgbClr>
                  </a:outerShdw>
                </a:effectLst>
                <a:ea typeface="+mn-lt"/>
                <a:cs typeface="+mn-lt"/>
              </a:rPr>
              <a:t>/</a:t>
            </a:r>
            <a:r>
              <a:rPr lang="fr-CA" b="1" dirty="0" err="1">
                <a:effectLst>
                  <a:outerShdw blurRad="38100" dist="38100" dir="2700000" algn="tl">
                    <a:srgbClr val="000000">
                      <a:alpha val="43137"/>
                    </a:srgbClr>
                  </a:outerShdw>
                </a:effectLst>
                <a:ea typeface="+mn-lt"/>
                <a:cs typeface="+mn-lt"/>
              </a:rPr>
              <a:t>laravel</a:t>
            </a:r>
            <a:r>
              <a:rPr lang="fr-CA" b="1" dirty="0">
                <a:effectLst>
                  <a:outerShdw blurRad="38100" dist="38100" dir="2700000" algn="tl">
                    <a:srgbClr val="000000">
                      <a:alpha val="43137"/>
                    </a:srgbClr>
                  </a:outerShdw>
                </a:effectLst>
                <a:ea typeface="+mn-lt"/>
                <a:cs typeface="+mn-lt"/>
              </a:rPr>
              <a:t>="8.0.*" </a:t>
            </a:r>
            <a:r>
              <a:rPr lang="fr-CA" b="1" dirty="0" err="1">
                <a:effectLst>
                  <a:outerShdw blurRad="38100" dist="38100" dir="2700000" algn="tl">
                    <a:srgbClr val="000000">
                      <a:alpha val="43137"/>
                    </a:srgbClr>
                  </a:outerShdw>
                </a:effectLst>
                <a:ea typeface="+mn-lt"/>
                <a:cs typeface="+mn-lt"/>
              </a:rPr>
              <a:t>nomProjet</a:t>
            </a:r>
            <a:endParaRPr lang="fr-CA" b="1" dirty="0">
              <a:effectLst>
                <a:outerShdw blurRad="38100" dist="38100" dir="2700000" algn="tl">
                  <a:srgbClr val="000000">
                    <a:alpha val="43137"/>
                  </a:srgbClr>
                </a:outerShdw>
              </a:effectLst>
              <a:ea typeface="+mn-lt"/>
              <a:cs typeface="+mn-lt"/>
            </a:endParaRPr>
          </a:p>
          <a:p>
            <a:pPr lvl="1"/>
            <a:endParaRPr lang="fr-CA" dirty="0">
              <a:cs typeface="Calibri"/>
            </a:endParaRPr>
          </a:p>
          <a:p>
            <a:pPr lvl="1"/>
            <a:endParaRPr lang="fr-CA" dirty="0">
              <a:cs typeface="Calibri"/>
            </a:endParaRPr>
          </a:p>
        </p:txBody>
      </p:sp>
      <p:pic>
        <p:nvPicPr>
          <p:cNvPr id="4" name="Image 4">
            <a:extLst>
              <a:ext uri="{FF2B5EF4-FFF2-40B4-BE49-F238E27FC236}">
                <a16:creationId xmlns:a16="http://schemas.microsoft.com/office/drawing/2014/main" id="{69123DCD-F9D6-44F6-9585-1497AE8C095F}"/>
              </a:ext>
            </a:extLst>
          </p:cNvPr>
          <p:cNvPicPr>
            <a:picLocks noChangeAspect="1"/>
          </p:cNvPicPr>
          <p:nvPr/>
        </p:nvPicPr>
        <p:blipFill>
          <a:blip r:embed="rId2"/>
          <a:stretch>
            <a:fillRect/>
          </a:stretch>
        </p:blipFill>
        <p:spPr>
          <a:xfrm>
            <a:off x="551986" y="4453599"/>
            <a:ext cx="11078736" cy="1193947"/>
          </a:xfrm>
          <a:prstGeom prst="rect">
            <a:avLst/>
          </a:prstGeom>
        </p:spPr>
      </p:pic>
    </p:spTree>
    <p:extLst>
      <p:ext uri="{BB962C8B-B14F-4D97-AF65-F5344CB8AC3E}">
        <p14:creationId xmlns:p14="http://schemas.microsoft.com/office/powerpoint/2010/main" val="2592425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5CA5D-4BF8-46DA-A80F-E95FC094BF62}"/>
              </a:ext>
            </a:extLst>
          </p:cNvPr>
          <p:cNvSpPr>
            <a:spLocks noGrp="1"/>
          </p:cNvSpPr>
          <p:nvPr>
            <p:ph type="title"/>
          </p:nvPr>
        </p:nvSpPr>
        <p:spPr/>
        <p:txBody>
          <a:bodyPr/>
          <a:lstStyle/>
          <a:p>
            <a:r>
              <a:rPr lang="fr-CA" dirty="0"/>
              <a:t>Chercher avec des conditions</a:t>
            </a:r>
            <a:endParaRPr lang="en-CA" dirty="0"/>
          </a:p>
        </p:txBody>
      </p:sp>
      <p:sp>
        <p:nvSpPr>
          <p:cNvPr id="3" name="Espace réservé du contenu 2">
            <a:extLst>
              <a:ext uri="{FF2B5EF4-FFF2-40B4-BE49-F238E27FC236}">
                <a16:creationId xmlns:a16="http://schemas.microsoft.com/office/drawing/2014/main" id="{1ADDD23F-223A-486E-9641-FC5EF2E44C71}"/>
              </a:ext>
            </a:extLst>
          </p:cNvPr>
          <p:cNvSpPr>
            <a:spLocks noGrp="1"/>
          </p:cNvSpPr>
          <p:nvPr>
            <p:ph idx="1"/>
          </p:nvPr>
        </p:nvSpPr>
        <p:spPr>
          <a:xfrm>
            <a:off x="838199" y="1825625"/>
            <a:ext cx="11225463" cy="4351338"/>
          </a:xfrm>
        </p:spPr>
        <p:txBody>
          <a:bodyPr/>
          <a:lstStyle/>
          <a:p>
            <a:pPr marL="0" indent="0">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produits</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::where('prix', '&lt;', 10)-&gt;get();</a:t>
            </a:r>
          </a:p>
          <a:p>
            <a:pPr marL="0" indent="0">
              <a:buNone/>
            </a:pPr>
            <a:endParaRPr lang="en-CA" dirty="0">
              <a:solidFill>
                <a:srgbClr val="666666"/>
              </a:solidFill>
              <a:latin typeface="Consolas" panose="020B0609020204030204" pitchFamily="49" charset="0"/>
            </a:endParaRPr>
          </a:p>
          <a:p>
            <a:pPr marL="0" indent="0">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produits</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::where('</a:t>
            </a:r>
            <a:r>
              <a:rPr lang="en-CA" b="0" i="0" dirty="0" err="1">
                <a:solidFill>
                  <a:srgbClr val="666666"/>
                </a:solidFill>
                <a:effectLst/>
                <a:latin typeface="Consolas" panose="020B0609020204030204" pitchFamily="49" charset="0"/>
              </a:rPr>
              <a:t>categorie_id</a:t>
            </a:r>
            <a:r>
              <a:rPr lang="en-CA" b="0" i="0" dirty="0">
                <a:solidFill>
                  <a:srgbClr val="666666"/>
                </a:solidFill>
                <a:effectLst/>
                <a:latin typeface="Consolas" panose="020B0609020204030204" pitchFamily="49" charset="0"/>
              </a:rPr>
              <a:t>', 3)-&gt;get();</a:t>
            </a:r>
          </a:p>
          <a:p>
            <a:pPr marL="0" indent="0">
              <a:buNone/>
            </a:pPr>
            <a:endParaRPr lang="en-CA" dirty="0">
              <a:solidFill>
                <a:srgbClr val="666666"/>
              </a:solidFill>
              <a:latin typeface="Consolas" panose="020B0609020204030204" pitchFamily="49" charset="0"/>
            </a:endParaRPr>
          </a:p>
          <a:p>
            <a:pPr marL="0" indent="0" algn="l">
              <a:buNone/>
            </a:pPr>
            <a:r>
              <a:rPr lang="en-US" b="0" i="0" dirty="0">
                <a:solidFill>
                  <a:srgbClr val="666666"/>
                </a:solidFill>
                <a:effectLst/>
                <a:latin typeface="Consolas" panose="020B0609020204030204" pitchFamily="49" charset="0"/>
              </a:rPr>
              <a:t>$</a:t>
            </a:r>
            <a:r>
              <a:rPr lang="en-US" b="0" i="0" dirty="0" err="1">
                <a:solidFill>
                  <a:srgbClr val="666666"/>
                </a:solidFill>
                <a:effectLst/>
                <a:latin typeface="Consolas" panose="020B0609020204030204" pitchFamily="49" charset="0"/>
              </a:rPr>
              <a:t>produits</a:t>
            </a:r>
            <a:r>
              <a:rPr lang="en-US" b="0" i="0" dirty="0">
                <a:solidFill>
                  <a:srgbClr val="666666"/>
                </a:solidFill>
                <a:effectLst/>
                <a:latin typeface="Consolas" panose="020B0609020204030204" pitchFamily="49" charset="0"/>
              </a:rPr>
              <a:t> = </a:t>
            </a:r>
            <a:r>
              <a:rPr lang="en-US" b="0" i="0" dirty="0" err="1">
                <a:solidFill>
                  <a:srgbClr val="666666"/>
                </a:solidFill>
                <a:effectLst/>
                <a:latin typeface="Consolas" panose="020B0609020204030204" pitchFamily="49" charset="0"/>
              </a:rPr>
              <a:t>Produit</a:t>
            </a:r>
            <a:r>
              <a:rPr lang="en-US" b="0" i="0" dirty="0">
                <a:solidFill>
                  <a:srgbClr val="666666"/>
                </a:solidFill>
                <a:effectLst/>
                <a:latin typeface="Consolas" panose="020B0609020204030204" pitchFamily="49" charset="0"/>
              </a:rPr>
              <a:t>::where('</a:t>
            </a:r>
            <a:r>
              <a:rPr lang="en-US" b="0" i="0" dirty="0" err="1">
                <a:solidFill>
                  <a:srgbClr val="666666"/>
                </a:solidFill>
                <a:effectLst/>
                <a:latin typeface="Consolas" panose="020B0609020204030204" pitchFamily="49" charset="0"/>
              </a:rPr>
              <a:t>categorie_id</a:t>
            </a:r>
            <a:r>
              <a:rPr lang="en-US" b="0" i="0" dirty="0">
                <a:solidFill>
                  <a:srgbClr val="666666"/>
                </a:solidFill>
                <a:effectLst/>
                <a:latin typeface="Consolas" panose="020B0609020204030204" pitchFamily="49" charset="0"/>
              </a:rPr>
              <a:t>', 3)</a:t>
            </a:r>
          </a:p>
          <a:p>
            <a:pPr marL="0" indent="0" algn="l">
              <a:buNone/>
            </a:pPr>
            <a:r>
              <a:rPr lang="en-US" b="0" i="0" dirty="0">
                <a:solidFill>
                  <a:srgbClr val="666666"/>
                </a:solidFill>
                <a:effectLst/>
                <a:latin typeface="Consolas" panose="020B0609020204030204" pitchFamily="49" charset="0"/>
              </a:rPr>
              <a:t>    -&gt;</a:t>
            </a:r>
            <a:r>
              <a:rPr lang="en-US" b="0" i="0" dirty="0" err="1">
                <a:solidFill>
                  <a:srgbClr val="000000"/>
                </a:solidFill>
                <a:effectLst/>
                <a:latin typeface="Consolas" panose="020B0609020204030204" pitchFamily="49" charset="0"/>
              </a:rPr>
              <a:t>orderBy</a:t>
            </a:r>
            <a:r>
              <a:rPr lang="en-US" b="0" i="0" dirty="0">
                <a:solidFill>
                  <a:srgbClr val="000000"/>
                </a:solidFill>
                <a:effectLst/>
                <a:latin typeface="Consolas" panose="020B0609020204030204" pitchFamily="49" charset="0"/>
              </a:rPr>
              <a:t>('description', '</a:t>
            </a:r>
            <a:r>
              <a:rPr lang="en-US" b="0" i="0" dirty="0" err="1">
                <a:solidFill>
                  <a:srgbClr val="000000"/>
                </a:solidFill>
                <a:effectLst/>
                <a:latin typeface="Consolas" panose="020B0609020204030204" pitchFamily="49" charset="0"/>
              </a:rPr>
              <a:t>asc</a:t>
            </a:r>
            <a:r>
              <a:rPr lang="en-US" b="0" i="0" dirty="0">
                <a:solidFill>
                  <a:srgbClr val="000000"/>
                </a:solidFill>
                <a:effectLst/>
                <a:latin typeface="Consolas" panose="020B0609020204030204" pitchFamily="49" charset="0"/>
              </a:rPr>
              <a:t>')</a:t>
            </a:r>
            <a:endParaRPr lang="en-US" b="0" i="0" dirty="0">
              <a:solidFill>
                <a:srgbClr val="666666"/>
              </a:solidFill>
              <a:effectLst/>
              <a:latin typeface="Consolas" panose="020B0609020204030204" pitchFamily="49" charset="0"/>
            </a:endParaRPr>
          </a:p>
          <a:p>
            <a:pPr marL="0" indent="0" algn="l">
              <a:buNone/>
            </a:pPr>
            <a:r>
              <a:rPr lang="en-US" b="0" i="0" dirty="0">
                <a:solidFill>
                  <a:srgbClr val="666666"/>
                </a:solidFill>
                <a:effectLst/>
                <a:latin typeface="Consolas" panose="020B0609020204030204" pitchFamily="49" charset="0"/>
              </a:rPr>
              <a:t>    -&gt;get();</a:t>
            </a:r>
          </a:p>
          <a:p>
            <a:pPr marL="0" indent="0">
              <a:buNone/>
            </a:pPr>
            <a:endParaRPr lang="en-CA" dirty="0"/>
          </a:p>
        </p:txBody>
      </p:sp>
    </p:spTree>
    <p:extLst>
      <p:ext uri="{BB962C8B-B14F-4D97-AF65-F5344CB8AC3E}">
        <p14:creationId xmlns:p14="http://schemas.microsoft.com/office/powerpoint/2010/main" val="1230070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7DDDEF-2916-4A5D-ACBC-173CFB530CA1}"/>
              </a:ext>
            </a:extLst>
          </p:cNvPr>
          <p:cNvSpPr>
            <a:spLocks noGrp="1"/>
          </p:cNvSpPr>
          <p:nvPr>
            <p:ph type="title"/>
          </p:nvPr>
        </p:nvSpPr>
        <p:spPr/>
        <p:txBody>
          <a:bodyPr/>
          <a:lstStyle/>
          <a:p>
            <a:r>
              <a:rPr lang="fr-CA" dirty="0"/>
              <a:t>Spécifier les champs à retourner</a:t>
            </a:r>
            <a:endParaRPr lang="en-CA" dirty="0"/>
          </a:p>
        </p:txBody>
      </p:sp>
      <p:sp>
        <p:nvSpPr>
          <p:cNvPr id="3" name="Espace réservé du contenu 2">
            <a:extLst>
              <a:ext uri="{FF2B5EF4-FFF2-40B4-BE49-F238E27FC236}">
                <a16:creationId xmlns:a16="http://schemas.microsoft.com/office/drawing/2014/main" id="{6BB5D2C6-DABA-463D-A6AC-09B7F02CFB57}"/>
              </a:ext>
            </a:extLst>
          </p:cNvPr>
          <p:cNvSpPr>
            <a:spLocks noGrp="1"/>
          </p:cNvSpPr>
          <p:nvPr>
            <p:ph idx="1"/>
          </p:nvPr>
        </p:nvSpPr>
        <p:spPr/>
        <p:txBody>
          <a:bodyPr/>
          <a:lstStyle/>
          <a:p>
            <a:pPr marL="0" indent="0" algn="l" rtl="0">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produits</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::where('</a:t>
            </a:r>
            <a:r>
              <a:rPr lang="en-CA" b="0" i="0" dirty="0" err="1">
                <a:solidFill>
                  <a:srgbClr val="666666"/>
                </a:solidFill>
                <a:effectLst/>
                <a:latin typeface="Consolas" panose="020B0609020204030204" pitchFamily="49" charset="0"/>
              </a:rPr>
              <a:t>categorie_id</a:t>
            </a:r>
            <a:r>
              <a:rPr lang="en-CA" b="0" i="0" dirty="0">
                <a:solidFill>
                  <a:srgbClr val="666666"/>
                </a:solidFill>
                <a:effectLst/>
                <a:latin typeface="Consolas" panose="020B0609020204030204" pitchFamily="49" charset="0"/>
              </a:rPr>
              <a:t>', 3)</a:t>
            </a:r>
          </a:p>
          <a:p>
            <a:pPr marL="0" indent="0" algn="l" rtl="0">
              <a:buNone/>
            </a:pPr>
            <a:r>
              <a:rPr lang="en-CA" b="0" i="0" dirty="0">
                <a:solidFill>
                  <a:srgbClr val="666666"/>
                </a:solidFill>
                <a:effectLst/>
                <a:latin typeface="Consolas" panose="020B0609020204030204" pitchFamily="49" charset="0"/>
              </a:rPr>
              <a:t>    -&gt;</a:t>
            </a:r>
            <a:r>
              <a:rPr lang="en-CA" b="0" i="0" dirty="0" err="1">
                <a:solidFill>
                  <a:srgbClr val="666666"/>
                </a:solidFill>
                <a:effectLst/>
                <a:latin typeface="Consolas" panose="020B0609020204030204" pitchFamily="49" charset="0"/>
              </a:rPr>
              <a:t>orderBy</a:t>
            </a:r>
            <a:r>
              <a:rPr lang="en-CA" b="0" i="0" dirty="0">
                <a:solidFill>
                  <a:srgbClr val="666666"/>
                </a:solidFill>
                <a:effectLst/>
                <a:latin typeface="Consolas" panose="020B0609020204030204" pitchFamily="49" charset="0"/>
              </a:rPr>
              <a:t>('description', '</a:t>
            </a:r>
            <a:r>
              <a:rPr lang="en-CA" b="0" i="0" dirty="0" err="1">
                <a:solidFill>
                  <a:srgbClr val="666666"/>
                </a:solidFill>
                <a:effectLst/>
                <a:latin typeface="Consolas" panose="020B0609020204030204" pitchFamily="49" charset="0"/>
              </a:rPr>
              <a:t>asc</a:t>
            </a:r>
            <a:r>
              <a:rPr lang="en-CA" b="0" i="0" dirty="0">
                <a:solidFill>
                  <a:srgbClr val="666666"/>
                </a:solidFill>
                <a:effectLst/>
                <a:latin typeface="Consolas" panose="020B0609020204030204" pitchFamily="49" charset="0"/>
              </a:rPr>
              <a:t>')</a:t>
            </a:r>
          </a:p>
          <a:p>
            <a:pPr marL="0" indent="0" algn="l" rtl="0">
              <a:buNone/>
            </a:pPr>
            <a:r>
              <a:rPr lang="en-CA" b="0" i="0" dirty="0">
                <a:solidFill>
                  <a:srgbClr val="666666"/>
                </a:solidFill>
                <a:effectLst/>
                <a:latin typeface="Consolas" panose="020B0609020204030204" pitchFamily="49" charset="0"/>
              </a:rPr>
              <a:t>    -&gt;get(</a:t>
            </a:r>
            <a:r>
              <a:rPr lang="en-CA" b="0" i="0" dirty="0">
                <a:solidFill>
                  <a:srgbClr val="000000"/>
                </a:solidFill>
                <a:effectLst/>
                <a:latin typeface="Consolas" panose="020B0609020204030204" pitchFamily="49" charset="0"/>
              </a:rPr>
              <a:t>['code', 'description']</a:t>
            </a:r>
            <a:r>
              <a:rPr lang="en-CA" b="0" i="0" dirty="0">
                <a:solidFill>
                  <a:srgbClr val="666666"/>
                </a:solidFill>
                <a:effectLst/>
                <a:latin typeface="Consolas" panose="020B0609020204030204" pitchFamily="49" charset="0"/>
              </a:rPr>
              <a:t>);</a:t>
            </a:r>
          </a:p>
          <a:p>
            <a:pPr marL="0" indent="0">
              <a:buNone/>
            </a:pPr>
            <a:br>
              <a:rPr lang="en-CA" dirty="0"/>
            </a:br>
            <a:endParaRPr lang="en-CA" dirty="0"/>
          </a:p>
        </p:txBody>
      </p:sp>
    </p:spTree>
    <p:extLst>
      <p:ext uri="{BB962C8B-B14F-4D97-AF65-F5344CB8AC3E}">
        <p14:creationId xmlns:p14="http://schemas.microsoft.com/office/powerpoint/2010/main" val="3646742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73DCB-CDE1-4A7C-9CA0-32200E45EC4A}"/>
              </a:ext>
            </a:extLst>
          </p:cNvPr>
          <p:cNvSpPr>
            <a:spLocks noGrp="1"/>
          </p:cNvSpPr>
          <p:nvPr>
            <p:ph type="title"/>
          </p:nvPr>
        </p:nvSpPr>
        <p:spPr/>
        <p:txBody>
          <a:bodyPr/>
          <a:lstStyle/>
          <a:p>
            <a:r>
              <a:rPr lang="fr-CA" dirty="0"/>
              <a:t>AND</a:t>
            </a:r>
            <a:endParaRPr lang="en-CA" dirty="0"/>
          </a:p>
        </p:txBody>
      </p:sp>
      <p:sp>
        <p:nvSpPr>
          <p:cNvPr id="3" name="Espace réservé du contenu 2">
            <a:extLst>
              <a:ext uri="{FF2B5EF4-FFF2-40B4-BE49-F238E27FC236}">
                <a16:creationId xmlns:a16="http://schemas.microsoft.com/office/drawing/2014/main" id="{CB692D53-F456-4538-A66F-86D23BE26AF3}"/>
              </a:ext>
            </a:extLst>
          </p:cNvPr>
          <p:cNvSpPr>
            <a:spLocks noGrp="1"/>
          </p:cNvSpPr>
          <p:nvPr>
            <p:ph idx="1"/>
          </p:nvPr>
        </p:nvSpPr>
        <p:spPr/>
        <p:txBody>
          <a:bodyPr/>
          <a:lstStyle/>
          <a:p>
            <a:pPr marL="0" indent="0" algn="l">
              <a:buNone/>
            </a:pPr>
            <a:r>
              <a:rPr lang="en-US" b="0" i="0" dirty="0">
                <a:solidFill>
                  <a:srgbClr val="666666"/>
                </a:solidFill>
                <a:effectLst/>
                <a:latin typeface="Consolas" panose="020B0609020204030204" pitchFamily="49" charset="0"/>
              </a:rPr>
              <a:t>$</a:t>
            </a:r>
            <a:r>
              <a:rPr lang="en-US" b="0" i="0" dirty="0" err="1">
                <a:solidFill>
                  <a:srgbClr val="666666"/>
                </a:solidFill>
                <a:effectLst/>
                <a:latin typeface="Consolas" panose="020B0609020204030204" pitchFamily="49" charset="0"/>
              </a:rPr>
              <a:t>produits</a:t>
            </a:r>
            <a:r>
              <a:rPr lang="en-US" b="0" i="0" dirty="0">
                <a:solidFill>
                  <a:srgbClr val="666666"/>
                </a:solidFill>
                <a:effectLst/>
                <a:latin typeface="Consolas" panose="020B0609020204030204" pitchFamily="49" charset="0"/>
              </a:rPr>
              <a:t> = </a:t>
            </a:r>
            <a:r>
              <a:rPr lang="en-US" b="0" i="0" dirty="0" err="1">
                <a:solidFill>
                  <a:srgbClr val="666666"/>
                </a:solidFill>
                <a:effectLst/>
                <a:latin typeface="Consolas" panose="020B0609020204030204" pitchFamily="49" charset="0"/>
              </a:rPr>
              <a:t>Produit</a:t>
            </a:r>
            <a:r>
              <a:rPr lang="en-US" b="0" i="0" dirty="0">
                <a:solidFill>
                  <a:srgbClr val="666666"/>
                </a:solidFill>
                <a:effectLst/>
                <a:latin typeface="Consolas" panose="020B0609020204030204" pitchFamily="49" charset="0"/>
              </a:rPr>
              <a:t>::</a:t>
            </a:r>
            <a:r>
              <a:rPr lang="en-US" b="0" i="0" dirty="0">
                <a:solidFill>
                  <a:srgbClr val="000000"/>
                </a:solidFill>
                <a:effectLst/>
                <a:latin typeface="Consolas" panose="020B0609020204030204" pitchFamily="49" charset="0"/>
              </a:rPr>
              <a:t>where('</a:t>
            </a:r>
            <a:r>
              <a:rPr lang="en-US" b="0" i="0" dirty="0" err="1">
                <a:solidFill>
                  <a:srgbClr val="000000"/>
                </a:solidFill>
                <a:effectLst/>
                <a:latin typeface="Consolas" panose="020B0609020204030204" pitchFamily="49" charset="0"/>
              </a:rPr>
              <a:t>categorie_id</a:t>
            </a:r>
            <a:r>
              <a:rPr lang="en-US" b="0" i="0" dirty="0">
                <a:solidFill>
                  <a:srgbClr val="000000"/>
                </a:solidFill>
                <a:effectLst/>
                <a:latin typeface="Consolas" panose="020B0609020204030204" pitchFamily="49" charset="0"/>
              </a:rPr>
              <a:t>', 3)</a:t>
            </a:r>
            <a:endParaRPr lang="en-US" b="0" i="0" dirty="0">
              <a:solidFill>
                <a:srgbClr val="666666"/>
              </a:solidFill>
              <a:effectLst/>
              <a:latin typeface="Consolas" panose="020B0609020204030204" pitchFamily="49" charset="0"/>
            </a:endParaRPr>
          </a:p>
          <a:p>
            <a:pPr marL="0" indent="0" algn="l">
              <a:buNone/>
            </a:pPr>
            <a:r>
              <a:rPr lang="en-US" b="0" i="0" dirty="0">
                <a:solidFill>
                  <a:srgbClr val="666666"/>
                </a:solidFill>
                <a:effectLst/>
                <a:latin typeface="Consolas" panose="020B0609020204030204" pitchFamily="49" charset="0"/>
              </a:rPr>
              <a:t>    -&gt;</a:t>
            </a:r>
            <a:r>
              <a:rPr lang="en-US" b="0" i="0" dirty="0">
                <a:solidFill>
                  <a:srgbClr val="000000"/>
                </a:solidFill>
                <a:effectLst/>
                <a:latin typeface="Consolas" panose="020B0609020204030204" pitchFamily="49" charset="0"/>
              </a:rPr>
              <a:t>where('prix', '&lt;', 10)</a:t>
            </a:r>
            <a:endParaRPr lang="en-US" b="0" i="0" dirty="0">
              <a:solidFill>
                <a:srgbClr val="666666"/>
              </a:solidFill>
              <a:effectLst/>
              <a:latin typeface="Consolas" panose="020B0609020204030204" pitchFamily="49" charset="0"/>
            </a:endParaRPr>
          </a:p>
          <a:p>
            <a:pPr marL="0" indent="0" algn="l">
              <a:buNone/>
            </a:pPr>
            <a:r>
              <a:rPr lang="en-US" b="0" i="0" dirty="0">
                <a:solidFill>
                  <a:srgbClr val="666666"/>
                </a:solidFill>
                <a:effectLst/>
                <a:latin typeface="Consolas" panose="020B0609020204030204" pitchFamily="49" charset="0"/>
              </a:rPr>
              <a:t>    -&gt;</a:t>
            </a:r>
            <a:r>
              <a:rPr lang="en-US" b="0" i="0" dirty="0" err="1">
                <a:solidFill>
                  <a:srgbClr val="666666"/>
                </a:solidFill>
                <a:effectLst/>
                <a:latin typeface="Consolas" panose="020B0609020204030204" pitchFamily="49" charset="0"/>
              </a:rPr>
              <a:t>orderBy</a:t>
            </a:r>
            <a:r>
              <a:rPr lang="en-US" b="0" i="0" dirty="0">
                <a:solidFill>
                  <a:srgbClr val="666666"/>
                </a:solidFill>
                <a:effectLst/>
                <a:latin typeface="Consolas" panose="020B0609020204030204" pitchFamily="49" charset="0"/>
              </a:rPr>
              <a:t>('description', '</a:t>
            </a:r>
            <a:r>
              <a:rPr lang="en-US" b="0" i="0" dirty="0" err="1">
                <a:solidFill>
                  <a:srgbClr val="666666"/>
                </a:solidFill>
                <a:effectLst/>
                <a:latin typeface="Consolas" panose="020B0609020204030204" pitchFamily="49" charset="0"/>
              </a:rPr>
              <a:t>asc</a:t>
            </a:r>
            <a:r>
              <a:rPr lang="en-US" b="0" i="0" dirty="0">
                <a:solidFill>
                  <a:srgbClr val="666666"/>
                </a:solidFill>
                <a:effectLst/>
                <a:latin typeface="Consolas" panose="020B0609020204030204" pitchFamily="49" charset="0"/>
              </a:rPr>
              <a:t>')</a:t>
            </a:r>
          </a:p>
          <a:p>
            <a:pPr marL="0" indent="0" algn="l">
              <a:buNone/>
            </a:pPr>
            <a:r>
              <a:rPr lang="en-US" b="0" i="0" dirty="0">
                <a:solidFill>
                  <a:srgbClr val="666666"/>
                </a:solidFill>
                <a:effectLst/>
                <a:latin typeface="Consolas" panose="020B0609020204030204" pitchFamily="49" charset="0"/>
              </a:rPr>
              <a:t>    -&gt;get();</a:t>
            </a:r>
          </a:p>
          <a:p>
            <a:pPr marL="0" indent="0">
              <a:buNone/>
            </a:pPr>
            <a:endParaRPr lang="en-CA" dirty="0"/>
          </a:p>
        </p:txBody>
      </p:sp>
    </p:spTree>
    <p:extLst>
      <p:ext uri="{BB962C8B-B14F-4D97-AF65-F5344CB8AC3E}">
        <p14:creationId xmlns:p14="http://schemas.microsoft.com/office/powerpoint/2010/main" val="3090806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F9D62-E941-4A8A-9D07-D849DCF82352}"/>
              </a:ext>
            </a:extLst>
          </p:cNvPr>
          <p:cNvSpPr>
            <a:spLocks noGrp="1"/>
          </p:cNvSpPr>
          <p:nvPr>
            <p:ph type="title"/>
          </p:nvPr>
        </p:nvSpPr>
        <p:spPr/>
        <p:txBody>
          <a:bodyPr/>
          <a:lstStyle/>
          <a:p>
            <a:r>
              <a:rPr lang="fr-CA" dirty="0"/>
              <a:t>OR</a:t>
            </a:r>
            <a:endParaRPr lang="en-CA" dirty="0"/>
          </a:p>
        </p:txBody>
      </p:sp>
      <p:sp>
        <p:nvSpPr>
          <p:cNvPr id="3" name="Espace réservé du contenu 2">
            <a:extLst>
              <a:ext uri="{FF2B5EF4-FFF2-40B4-BE49-F238E27FC236}">
                <a16:creationId xmlns:a16="http://schemas.microsoft.com/office/drawing/2014/main" id="{B14796F0-D98F-4194-BDB4-342858DA7F5C}"/>
              </a:ext>
            </a:extLst>
          </p:cNvPr>
          <p:cNvSpPr>
            <a:spLocks noGrp="1"/>
          </p:cNvSpPr>
          <p:nvPr>
            <p:ph idx="1"/>
          </p:nvPr>
        </p:nvSpPr>
        <p:spPr/>
        <p:txBody>
          <a:bodyPr/>
          <a:lstStyle/>
          <a:p>
            <a:pPr marL="0" indent="0" algn="l">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produits</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a:t>
            </a:r>
            <a:r>
              <a:rPr lang="en-CA" b="0" i="0" dirty="0">
                <a:solidFill>
                  <a:srgbClr val="000000"/>
                </a:solidFill>
                <a:effectLst/>
                <a:latin typeface="Consolas" panose="020B0609020204030204" pitchFamily="49" charset="0"/>
              </a:rPr>
              <a:t>where('</a:t>
            </a:r>
            <a:r>
              <a:rPr lang="en-CA" b="0" i="0" dirty="0" err="1">
                <a:solidFill>
                  <a:srgbClr val="000000"/>
                </a:solidFill>
                <a:effectLst/>
                <a:latin typeface="Consolas" panose="020B0609020204030204" pitchFamily="49" charset="0"/>
              </a:rPr>
              <a:t>categorie_id</a:t>
            </a:r>
            <a:r>
              <a:rPr lang="en-CA" b="0" i="0" dirty="0">
                <a:solidFill>
                  <a:srgbClr val="000000"/>
                </a:solidFill>
                <a:effectLst/>
                <a:latin typeface="Consolas" panose="020B0609020204030204" pitchFamily="49" charset="0"/>
              </a:rPr>
              <a:t>', 3)</a:t>
            </a:r>
            <a:endParaRPr lang="en-CA" b="0" i="0" dirty="0">
              <a:solidFill>
                <a:srgbClr val="666666"/>
              </a:solidFill>
              <a:effectLst/>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    -&gt;</a:t>
            </a:r>
            <a:r>
              <a:rPr lang="en-CA" b="0" i="0" dirty="0" err="1">
                <a:solidFill>
                  <a:srgbClr val="000000"/>
                </a:solidFill>
                <a:effectLst/>
                <a:latin typeface="Consolas" panose="020B0609020204030204" pitchFamily="49" charset="0"/>
              </a:rPr>
              <a:t>orWhere</a:t>
            </a:r>
            <a:r>
              <a:rPr lang="en-CA" b="0" i="0" dirty="0">
                <a:solidFill>
                  <a:srgbClr val="000000"/>
                </a:solidFill>
                <a:effectLst/>
                <a:latin typeface="Consolas" panose="020B0609020204030204" pitchFamily="49" charset="0"/>
              </a:rPr>
              <a:t>('</a:t>
            </a:r>
            <a:r>
              <a:rPr lang="en-CA" b="0" i="0" dirty="0" err="1">
                <a:solidFill>
                  <a:srgbClr val="000000"/>
                </a:solidFill>
                <a:effectLst/>
                <a:latin typeface="Consolas" panose="020B0609020204030204" pitchFamily="49" charset="0"/>
              </a:rPr>
              <a:t>categorie_id</a:t>
            </a:r>
            <a:r>
              <a:rPr lang="en-CA" b="0" i="0" dirty="0">
                <a:solidFill>
                  <a:srgbClr val="000000"/>
                </a:solidFill>
                <a:effectLst/>
                <a:latin typeface="Consolas" panose="020B0609020204030204" pitchFamily="49" charset="0"/>
              </a:rPr>
              <a:t>', 8)</a:t>
            </a:r>
            <a:endParaRPr lang="en-CA" b="0" i="0" dirty="0">
              <a:solidFill>
                <a:srgbClr val="666666"/>
              </a:solidFill>
              <a:effectLst/>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    -&gt;</a:t>
            </a:r>
            <a:r>
              <a:rPr lang="en-CA" b="0" i="0" dirty="0" err="1">
                <a:solidFill>
                  <a:srgbClr val="666666"/>
                </a:solidFill>
                <a:effectLst/>
                <a:latin typeface="Consolas" panose="020B0609020204030204" pitchFamily="49" charset="0"/>
              </a:rPr>
              <a:t>orderBy</a:t>
            </a:r>
            <a:r>
              <a:rPr lang="en-CA" b="0" i="0" dirty="0">
                <a:solidFill>
                  <a:srgbClr val="666666"/>
                </a:solidFill>
                <a:effectLst/>
                <a:latin typeface="Consolas" panose="020B0609020204030204" pitchFamily="49" charset="0"/>
              </a:rPr>
              <a:t>('description', '</a:t>
            </a:r>
            <a:r>
              <a:rPr lang="en-CA" b="0" i="0" dirty="0" err="1">
                <a:solidFill>
                  <a:srgbClr val="666666"/>
                </a:solidFill>
                <a:effectLst/>
                <a:latin typeface="Consolas" panose="020B0609020204030204" pitchFamily="49" charset="0"/>
              </a:rPr>
              <a:t>asc</a:t>
            </a: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    -&gt;get();</a:t>
            </a:r>
          </a:p>
          <a:p>
            <a:pPr marL="0" indent="0">
              <a:buNone/>
            </a:pPr>
            <a:endParaRPr lang="en-CA" dirty="0"/>
          </a:p>
        </p:txBody>
      </p:sp>
    </p:spTree>
    <p:extLst>
      <p:ext uri="{BB962C8B-B14F-4D97-AF65-F5344CB8AC3E}">
        <p14:creationId xmlns:p14="http://schemas.microsoft.com/office/powerpoint/2010/main" val="2568450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62CE7-4373-4F75-9313-A72E287C06C3}"/>
              </a:ext>
            </a:extLst>
          </p:cNvPr>
          <p:cNvSpPr>
            <a:spLocks noGrp="1"/>
          </p:cNvSpPr>
          <p:nvPr>
            <p:ph type="title"/>
          </p:nvPr>
        </p:nvSpPr>
        <p:spPr/>
        <p:txBody>
          <a:bodyPr/>
          <a:lstStyle/>
          <a:p>
            <a:r>
              <a:rPr lang="fr-CA" dirty="0"/>
              <a:t>Les dates</a:t>
            </a:r>
            <a:endParaRPr lang="en-CA" dirty="0"/>
          </a:p>
        </p:txBody>
      </p:sp>
      <p:sp>
        <p:nvSpPr>
          <p:cNvPr id="3" name="Espace réservé du contenu 2">
            <a:extLst>
              <a:ext uri="{FF2B5EF4-FFF2-40B4-BE49-F238E27FC236}">
                <a16:creationId xmlns:a16="http://schemas.microsoft.com/office/drawing/2014/main" id="{FC78D625-3158-47C9-B7D8-A20C73A6EB55}"/>
              </a:ext>
            </a:extLst>
          </p:cNvPr>
          <p:cNvSpPr>
            <a:spLocks noGrp="1"/>
          </p:cNvSpPr>
          <p:nvPr>
            <p:ph idx="1"/>
          </p:nvPr>
        </p:nvSpPr>
        <p:spPr>
          <a:xfrm>
            <a:off x="593558" y="2141537"/>
            <a:ext cx="12625137" cy="4351338"/>
          </a:xfrm>
        </p:spPr>
        <p:txBody>
          <a:bodyPr>
            <a:normAutofit/>
          </a:bodyPr>
          <a:lstStyle/>
          <a:p>
            <a:pPr marL="0" indent="0">
              <a:buNone/>
            </a:pPr>
            <a:r>
              <a:rPr lang="en-US" sz="2400" b="0" i="0" dirty="0">
                <a:solidFill>
                  <a:srgbClr val="666666"/>
                </a:solidFill>
                <a:effectLst/>
                <a:latin typeface="Consolas" panose="020B0609020204030204" pitchFamily="49" charset="0"/>
              </a:rPr>
              <a:t>$</a:t>
            </a:r>
            <a:r>
              <a:rPr lang="en-US" sz="2400" b="0" i="0" dirty="0" err="1">
                <a:solidFill>
                  <a:srgbClr val="666666"/>
                </a:solidFill>
                <a:effectLst/>
                <a:latin typeface="Consolas" panose="020B0609020204030204" pitchFamily="49" charset="0"/>
              </a:rPr>
              <a:t>produits</a:t>
            </a:r>
            <a:r>
              <a:rPr lang="en-US" sz="2400" b="0" i="0" dirty="0">
                <a:solidFill>
                  <a:srgbClr val="666666"/>
                </a:solidFill>
                <a:effectLst/>
                <a:latin typeface="Consolas" panose="020B0609020204030204" pitchFamily="49" charset="0"/>
              </a:rPr>
              <a:t> = </a:t>
            </a:r>
            <a:r>
              <a:rPr lang="en-US" sz="2400" b="0" i="0" dirty="0" err="1">
                <a:solidFill>
                  <a:srgbClr val="666666"/>
                </a:solidFill>
                <a:effectLst/>
                <a:latin typeface="Consolas" panose="020B0609020204030204" pitchFamily="49" charset="0"/>
              </a:rPr>
              <a:t>Produit</a:t>
            </a:r>
            <a:r>
              <a:rPr lang="en-US" sz="2400" b="0" i="0" dirty="0">
                <a:solidFill>
                  <a:srgbClr val="666666"/>
                </a:solidFill>
                <a:effectLst/>
                <a:latin typeface="Consolas" panose="020B0609020204030204" pitchFamily="49" charset="0"/>
              </a:rPr>
              <a:t>::</a:t>
            </a:r>
            <a:r>
              <a:rPr lang="en-US" sz="2400" b="0" i="0" dirty="0" err="1">
                <a:solidFill>
                  <a:srgbClr val="666666"/>
                </a:solidFill>
                <a:effectLst/>
                <a:latin typeface="Consolas" panose="020B0609020204030204" pitchFamily="49" charset="0"/>
              </a:rPr>
              <a:t>whereYear</a:t>
            </a:r>
            <a:r>
              <a:rPr lang="en-US" sz="2400" b="0" i="0" dirty="0">
                <a:solidFill>
                  <a:srgbClr val="666666"/>
                </a:solidFill>
                <a:effectLst/>
                <a:latin typeface="Consolas" panose="020B0609020204030204" pitchFamily="49" charset="0"/>
              </a:rPr>
              <a:t>('</a:t>
            </a:r>
            <a:r>
              <a:rPr lang="en-US" sz="2400" b="0" i="0" dirty="0" err="1">
                <a:solidFill>
                  <a:srgbClr val="666666"/>
                </a:solidFill>
                <a:effectLst/>
                <a:latin typeface="Consolas" panose="020B0609020204030204" pitchFamily="49" charset="0"/>
              </a:rPr>
              <a:t>created_at</a:t>
            </a:r>
            <a:r>
              <a:rPr lang="en-US" sz="2400" b="0" i="0" dirty="0">
                <a:solidFill>
                  <a:srgbClr val="666666"/>
                </a:solidFill>
                <a:effectLst/>
                <a:latin typeface="Consolas" panose="020B0609020204030204" pitchFamily="49" charset="0"/>
              </a:rPr>
              <a:t>', date('Y'))-&gt;get();</a:t>
            </a:r>
          </a:p>
          <a:p>
            <a:pPr marL="0" indent="0">
              <a:buNone/>
            </a:pPr>
            <a:endParaRPr lang="en-US" sz="2400" dirty="0">
              <a:solidFill>
                <a:srgbClr val="666666"/>
              </a:solidFill>
              <a:latin typeface="Consolas" panose="020B0609020204030204" pitchFamily="49" charset="0"/>
            </a:endParaRPr>
          </a:p>
          <a:p>
            <a:pPr marL="0" indent="0">
              <a:buNone/>
            </a:pPr>
            <a:endParaRPr lang="en-US" sz="2400" dirty="0">
              <a:solidFill>
                <a:srgbClr val="666666"/>
              </a:solidFill>
              <a:latin typeface="Consolas" panose="020B0609020204030204" pitchFamily="49" charset="0"/>
            </a:endParaRPr>
          </a:p>
          <a:p>
            <a:pPr marL="0" indent="0">
              <a:buNone/>
            </a:pPr>
            <a:r>
              <a:rPr lang="en-US" sz="1600" b="1" i="0" dirty="0" err="1">
                <a:solidFill>
                  <a:srgbClr val="212529"/>
                </a:solidFill>
                <a:effectLst/>
                <a:latin typeface="-apple-system"/>
              </a:rPr>
              <a:t>whereDate</a:t>
            </a:r>
            <a:r>
              <a:rPr lang="en-US" sz="1600" b="1" i="0" dirty="0">
                <a:solidFill>
                  <a:srgbClr val="212529"/>
                </a:solidFill>
                <a:effectLst/>
                <a:latin typeface="-apple-system"/>
              </a:rPr>
              <a:t>()</a:t>
            </a:r>
            <a:r>
              <a:rPr lang="en-US" sz="1600" b="0" i="0" dirty="0">
                <a:solidFill>
                  <a:srgbClr val="212529"/>
                </a:solidFill>
                <a:effectLst/>
                <a:latin typeface="-apple-system"/>
              </a:rPr>
              <a:t>, </a:t>
            </a:r>
            <a:r>
              <a:rPr lang="en-US" sz="1600" b="1" i="0" dirty="0" err="1">
                <a:solidFill>
                  <a:srgbClr val="212529"/>
                </a:solidFill>
                <a:effectLst/>
                <a:latin typeface="-apple-system"/>
              </a:rPr>
              <a:t>whereMonth</a:t>
            </a:r>
            <a:r>
              <a:rPr lang="en-US" sz="1600" b="1" i="0" dirty="0">
                <a:solidFill>
                  <a:srgbClr val="212529"/>
                </a:solidFill>
                <a:effectLst/>
                <a:latin typeface="-apple-system"/>
              </a:rPr>
              <a:t>()</a:t>
            </a:r>
            <a:r>
              <a:rPr lang="en-US" sz="1600" b="0" i="0" dirty="0">
                <a:solidFill>
                  <a:srgbClr val="212529"/>
                </a:solidFill>
                <a:effectLst/>
                <a:latin typeface="-apple-system"/>
              </a:rPr>
              <a:t>, </a:t>
            </a:r>
            <a:r>
              <a:rPr lang="en-US" sz="1600" b="1" i="0" dirty="0" err="1">
                <a:solidFill>
                  <a:srgbClr val="212529"/>
                </a:solidFill>
                <a:effectLst/>
                <a:latin typeface="-apple-system"/>
              </a:rPr>
              <a:t>whereDay</a:t>
            </a:r>
            <a:r>
              <a:rPr lang="en-US" sz="1600" b="1" i="0" dirty="0">
                <a:solidFill>
                  <a:srgbClr val="212529"/>
                </a:solidFill>
                <a:effectLst/>
                <a:latin typeface="-apple-system"/>
              </a:rPr>
              <a:t>()</a:t>
            </a:r>
            <a:r>
              <a:rPr lang="en-US" sz="1600" b="0" i="0" dirty="0">
                <a:solidFill>
                  <a:srgbClr val="212529"/>
                </a:solidFill>
                <a:effectLst/>
                <a:latin typeface="-apple-system"/>
              </a:rPr>
              <a:t>, </a:t>
            </a:r>
            <a:r>
              <a:rPr lang="en-US" sz="1600" b="1" i="0" dirty="0" err="1">
                <a:solidFill>
                  <a:srgbClr val="212529"/>
                </a:solidFill>
                <a:effectLst/>
                <a:latin typeface="-apple-system"/>
              </a:rPr>
              <a:t>whereYear</a:t>
            </a:r>
            <a:r>
              <a:rPr lang="en-US" sz="1600" b="1" i="0" dirty="0">
                <a:solidFill>
                  <a:srgbClr val="212529"/>
                </a:solidFill>
                <a:effectLst/>
                <a:latin typeface="-apple-system"/>
              </a:rPr>
              <a:t>()</a:t>
            </a:r>
            <a:r>
              <a:rPr lang="en-US" sz="1600" b="0" i="0" dirty="0">
                <a:solidFill>
                  <a:srgbClr val="212529"/>
                </a:solidFill>
                <a:effectLst/>
                <a:latin typeface="-apple-system"/>
              </a:rPr>
              <a:t> et </a:t>
            </a:r>
            <a:r>
              <a:rPr lang="en-US" sz="1600" b="1" i="0" dirty="0" err="1">
                <a:solidFill>
                  <a:srgbClr val="212529"/>
                </a:solidFill>
                <a:effectLst/>
                <a:latin typeface="-apple-system"/>
              </a:rPr>
              <a:t>whereTime</a:t>
            </a:r>
            <a:r>
              <a:rPr lang="en-US" sz="1600" b="1" i="0" dirty="0">
                <a:solidFill>
                  <a:srgbClr val="212529"/>
                </a:solidFill>
                <a:effectLst/>
                <a:latin typeface="-apple-system"/>
              </a:rPr>
              <a:t>()</a:t>
            </a:r>
            <a:r>
              <a:rPr lang="en-US" sz="1600" b="0" i="0" dirty="0">
                <a:solidFill>
                  <a:srgbClr val="212529"/>
                </a:solidFill>
                <a:effectLst/>
                <a:latin typeface="-apple-system"/>
              </a:rPr>
              <a:t>.</a:t>
            </a:r>
          </a:p>
          <a:p>
            <a:pPr marL="0" indent="0">
              <a:buNone/>
            </a:pPr>
            <a:endParaRPr lang="en-US" sz="1600" dirty="0">
              <a:solidFill>
                <a:srgbClr val="212529"/>
              </a:solidFill>
              <a:latin typeface="-apple-system"/>
            </a:endParaRPr>
          </a:p>
          <a:p>
            <a:pPr marL="0" indent="0">
              <a:buNone/>
            </a:pPr>
            <a:r>
              <a:rPr lang="en-US" sz="1600" dirty="0">
                <a:solidFill>
                  <a:srgbClr val="212529"/>
                </a:solidFill>
                <a:latin typeface="-apple-system"/>
              </a:rPr>
              <a:t>La function date(‘Y’) </a:t>
            </a:r>
            <a:r>
              <a:rPr lang="en-US" sz="1600" dirty="0" err="1">
                <a:solidFill>
                  <a:srgbClr val="212529"/>
                </a:solidFill>
                <a:latin typeface="-apple-system"/>
              </a:rPr>
              <a:t>retourne</a:t>
            </a:r>
            <a:r>
              <a:rPr lang="en-US" sz="1600" dirty="0">
                <a:solidFill>
                  <a:srgbClr val="212529"/>
                </a:solidFill>
                <a:latin typeface="-apple-system"/>
              </a:rPr>
              <a:t> </a:t>
            </a:r>
            <a:r>
              <a:rPr lang="en-US" sz="1600" dirty="0" err="1">
                <a:solidFill>
                  <a:srgbClr val="212529"/>
                </a:solidFill>
                <a:latin typeface="-apple-system"/>
              </a:rPr>
              <a:t>l’année</a:t>
            </a:r>
            <a:r>
              <a:rPr lang="en-US" sz="1600" dirty="0">
                <a:solidFill>
                  <a:srgbClr val="212529"/>
                </a:solidFill>
                <a:latin typeface="-apple-system"/>
              </a:rPr>
              <a:t> </a:t>
            </a:r>
            <a:r>
              <a:rPr lang="en-US" sz="1600" dirty="0" err="1">
                <a:solidFill>
                  <a:srgbClr val="212529"/>
                </a:solidFill>
                <a:latin typeface="-apple-system"/>
              </a:rPr>
              <a:t>actuelle</a:t>
            </a:r>
            <a:r>
              <a:rPr lang="en-US" sz="1600" dirty="0">
                <a:solidFill>
                  <a:srgbClr val="212529"/>
                </a:solidFill>
                <a:latin typeface="-apple-system"/>
              </a:rPr>
              <a:t>!</a:t>
            </a:r>
            <a:endParaRPr lang="en-CA" sz="2400" dirty="0"/>
          </a:p>
        </p:txBody>
      </p:sp>
    </p:spTree>
    <p:extLst>
      <p:ext uri="{BB962C8B-B14F-4D97-AF65-F5344CB8AC3E}">
        <p14:creationId xmlns:p14="http://schemas.microsoft.com/office/powerpoint/2010/main" val="3396827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5F8D9-F661-4C43-97DE-423A283AECF3}"/>
              </a:ext>
            </a:extLst>
          </p:cNvPr>
          <p:cNvSpPr>
            <a:spLocks noGrp="1"/>
          </p:cNvSpPr>
          <p:nvPr>
            <p:ph type="title"/>
          </p:nvPr>
        </p:nvSpPr>
        <p:spPr/>
        <p:txBody>
          <a:bodyPr/>
          <a:lstStyle/>
          <a:p>
            <a:r>
              <a:rPr lang="fr-CA" dirty="0"/>
              <a:t>Première </a:t>
            </a:r>
            <a:r>
              <a:rPr lang="fr-CA" dirty="0" err="1"/>
              <a:t>occurence</a:t>
            </a:r>
            <a:endParaRPr lang="en-CA" dirty="0"/>
          </a:p>
        </p:txBody>
      </p:sp>
      <p:sp>
        <p:nvSpPr>
          <p:cNvPr id="3" name="Espace réservé du contenu 2">
            <a:extLst>
              <a:ext uri="{FF2B5EF4-FFF2-40B4-BE49-F238E27FC236}">
                <a16:creationId xmlns:a16="http://schemas.microsoft.com/office/drawing/2014/main" id="{34678DCA-187D-4D67-A858-4562A16F1775}"/>
              </a:ext>
            </a:extLst>
          </p:cNvPr>
          <p:cNvSpPr>
            <a:spLocks noGrp="1"/>
          </p:cNvSpPr>
          <p:nvPr>
            <p:ph idx="1"/>
          </p:nvPr>
        </p:nvSpPr>
        <p:spPr/>
        <p:txBody>
          <a:bodyPr>
            <a:normAutofit fontScale="92500" lnSpcReduction="20000"/>
          </a:bodyPr>
          <a:lstStyle/>
          <a:p>
            <a:pPr algn="just"/>
            <a:r>
              <a:rPr lang="fr-FR" b="0" i="0" dirty="0">
                <a:solidFill>
                  <a:srgbClr val="212529"/>
                </a:solidFill>
                <a:effectLst/>
                <a:latin typeface="-apple-system"/>
              </a:rPr>
              <a:t>Sous </a:t>
            </a:r>
            <a:r>
              <a:rPr lang="fr-FR" b="0" i="0" dirty="0" err="1">
                <a:solidFill>
                  <a:srgbClr val="212529"/>
                </a:solidFill>
                <a:effectLst/>
                <a:latin typeface="-apple-system"/>
              </a:rPr>
              <a:t>Laravel</a:t>
            </a:r>
            <a:r>
              <a:rPr lang="fr-FR" b="0" i="0" dirty="0">
                <a:solidFill>
                  <a:srgbClr val="212529"/>
                </a:solidFill>
                <a:effectLst/>
                <a:latin typeface="-apple-system"/>
              </a:rPr>
              <a:t>, une requête Eloquent qui utilise un </a:t>
            </a:r>
            <a:r>
              <a:rPr lang="fr-FR" b="0" i="0" u="none" strike="noStrike" dirty="0" err="1">
                <a:solidFill>
                  <a:srgbClr val="0A0DCD"/>
                </a:solidFill>
                <a:effectLst/>
                <a:latin typeface="-apple-system"/>
                <a:hlinkClick r:id="rId2"/>
              </a:rPr>
              <a:t>where</a:t>
            </a:r>
            <a:r>
              <a:rPr lang="fr-FR" b="0" i="0" u="none" strike="noStrike" dirty="0">
                <a:solidFill>
                  <a:srgbClr val="0A0DCD"/>
                </a:solidFill>
                <a:effectLst/>
                <a:latin typeface="-apple-system"/>
                <a:hlinkClick r:id="rId2"/>
              </a:rPr>
              <a:t>()</a:t>
            </a:r>
            <a:r>
              <a:rPr lang="fr-FR" b="0" i="0" dirty="0">
                <a:solidFill>
                  <a:srgbClr val="212529"/>
                </a:solidFill>
                <a:effectLst/>
                <a:latin typeface="-apple-system"/>
              </a:rPr>
              <a:t> suivi d'un </a:t>
            </a:r>
            <a:r>
              <a:rPr lang="fr-FR" b="0" i="0" dirty="0" err="1">
                <a:solidFill>
                  <a:srgbClr val="212529"/>
                </a:solidFill>
                <a:effectLst/>
                <a:latin typeface="-apple-system"/>
              </a:rPr>
              <a:t>get</a:t>
            </a:r>
            <a:r>
              <a:rPr lang="fr-FR" b="0" i="0" dirty="0">
                <a:solidFill>
                  <a:srgbClr val="212529"/>
                </a:solidFill>
                <a:effectLst/>
                <a:latin typeface="-apple-system"/>
              </a:rPr>
              <a:t>() retournera toujours une </a:t>
            </a:r>
            <a:r>
              <a:rPr lang="fr-FR" b="1" i="0" dirty="0">
                <a:solidFill>
                  <a:srgbClr val="212529"/>
                </a:solidFill>
                <a:effectLst/>
                <a:latin typeface="-apple-system"/>
              </a:rPr>
              <a:t>collection</a:t>
            </a:r>
            <a:r>
              <a:rPr lang="fr-FR" b="0" i="0" dirty="0">
                <a:solidFill>
                  <a:srgbClr val="212529"/>
                </a:solidFill>
                <a:effectLst/>
                <a:latin typeface="-apple-system"/>
              </a:rPr>
              <a:t>. Ce sera le cas même lorsque la recherche se fait sur un champ qui a un index unique. Il faudra donc ajuster la requête afin que seul le premier enregistrement trouvé soit conservé.</a:t>
            </a:r>
          </a:p>
          <a:p>
            <a:pPr algn="l"/>
            <a:endParaRPr lang="fr-FR" b="0" i="0" dirty="0">
              <a:solidFill>
                <a:srgbClr val="666666"/>
              </a:solidFill>
              <a:effectLst/>
              <a:latin typeface="Consolas" panose="020B0609020204030204" pitchFamily="49" charset="0"/>
            </a:endParaRPr>
          </a:p>
          <a:p>
            <a:pPr marL="0" indent="0" algn="l">
              <a:buNone/>
            </a:pPr>
            <a:r>
              <a:rPr lang="fr-FR" b="0" i="0" dirty="0">
                <a:solidFill>
                  <a:srgbClr val="666666"/>
                </a:solidFill>
                <a:effectLst/>
                <a:latin typeface="Consolas" panose="020B0609020204030204" pitchFamily="49" charset="0"/>
              </a:rPr>
              <a:t>$usager = Usager::</a:t>
            </a:r>
            <a:r>
              <a:rPr lang="fr-FR" b="0" i="0" dirty="0" err="1">
                <a:solidFill>
                  <a:srgbClr val="666666"/>
                </a:solidFill>
                <a:effectLst/>
                <a:latin typeface="Consolas" panose="020B0609020204030204" pitchFamily="49" charset="0"/>
              </a:rPr>
              <a:t>where</a:t>
            </a:r>
            <a:r>
              <a:rPr lang="fr-FR" b="0" i="0" dirty="0">
                <a:solidFill>
                  <a:srgbClr val="666666"/>
                </a:solidFill>
                <a:effectLst/>
                <a:latin typeface="Consolas" panose="020B0609020204030204" pitchFamily="49" charset="0"/>
              </a:rPr>
              <a:t>('code', $code)-&gt;first();</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 toujours vérifier si l'enregistrement a été trouvé</a:t>
            </a:r>
          </a:p>
          <a:p>
            <a:pPr marL="0" indent="0" algn="l">
              <a:buNone/>
            </a:pPr>
            <a:r>
              <a:rPr lang="fr-FR" b="0" i="0" dirty="0">
                <a:solidFill>
                  <a:srgbClr val="666666"/>
                </a:solidFill>
                <a:effectLst/>
                <a:latin typeface="Consolas" panose="020B0609020204030204" pitchFamily="49" charset="0"/>
              </a:rPr>
              <a:t>if (</a:t>
            </a:r>
            <a:r>
              <a:rPr lang="fr-FR" b="0" i="0" dirty="0" err="1">
                <a:solidFill>
                  <a:srgbClr val="666666"/>
                </a:solidFill>
                <a:effectLst/>
                <a:latin typeface="Consolas" panose="020B0609020204030204" pitchFamily="49" charset="0"/>
              </a:rPr>
              <a:t>isset</a:t>
            </a:r>
            <a:r>
              <a:rPr lang="fr-FR" b="0" i="0" dirty="0">
                <a:solidFill>
                  <a:srgbClr val="666666"/>
                </a:solidFill>
                <a:effectLst/>
                <a:latin typeface="Consolas" panose="020B0609020204030204" pitchFamily="49" charset="0"/>
              </a:rPr>
              <a:t>($usager)) {</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a:t>
            </a:r>
          </a:p>
          <a:p>
            <a:pPr marL="0" indent="0" algn="just">
              <a:buNone/>
            </a:pPr>
            <a:endParaRPr lang="en-CA" dirty="0"/>
          </a:p>
        </p:txBody>
      </p:sp>
    </p:spTree>
    <p:extLst>
      <p:ext uri="{BB962C8B-B14F-4D97-AF65-F5344CB8AC3E}">
        <p14:creationId xmlns:p14="http://schemas.microsoft.com/office/powerpoint/2010/main" val="5616203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561197-C427-42EF-9CE9-7E55632C53D8}"/>
              </a:ext>
            </a:extLst>
          </p:cNvPr>
          <p:cNvSpPr>
            <a:spLocks noGrp="1"/>
          </p:cNvSpPr>
          <p:nvPr>
            <p:ph type="title"/>
          </p:nvPr>
        </p:nvSpPr>
        <p:spPr/>
        <p:txBody>
          <a:bodyPr/>
          <a:lstStyle/>
          <a:p>
            <a:r>
              <a:rPr lang="fr-CA" dirty="0" err="1"/>
              <a:t>firstOrFail</a:t>
            </a:r>
            <a:endParaRPr lang="en-CA" dirty="0"/>
          </a:p>
        </p:txBody>
      </p:sp>
      <p:sp>
        <p:nvSpPr>
          <p:cNvPr id="3" name="Espace réservé du contenu 2">
            <a:extLst>
              <a:ext uri="{FF2B5EF4-FFF2-40B4-BE49-F238E27FC236}">
                <a16:creationId xmlns:a16="http://schemas.microsoft.com/office/drawing/2014/main" id="{C0FBFE1D-8D32-46D1-B40B-5A4F938AB783}"/>
              </a:ext>
            </a:extLst>
          </p:cNvPr>
          <p:cNvSpPr>
            <a:spLocks noGrp="1"/>
          </p:cNvSpPr>
          <p:nvPr>
            <p:ph idx="1"/>
          </p:nvPr>
        </p:nvSpPr>
        <p:spPr/>
        <p:txBody>
          <a:bodyPr>
            <a:normAutofit fontScale="77500" lnSpcReduction="20000"/>
          </a:bodyPr>
          <a:lstStyle/>
          <a:p>
            <a:pPr marL="0" indent="0" algn="l">
              <a:buNone/>
            </a:pPr>
            <a:r>
              <a:rPr lang="en-CA" b="0" i="0" dirty="0">
                <a:solidFill>
                  <a:srgbClr val="666666"/>
                </a:solidFill>
                <a:effectLst/>
                <a:latin typeface="Consolas" panose="020B0609020204030204" pitchFamily="49" charset="0"/>
              </a:rPr>
              <a:t>try {</a:t>
            </a:r>
          </a:p>
          <a:p>
            <a:pPr marL="0" indent="0" algn="l">
              <a:buNone/>
            </a:pP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usager</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Usager</a:t>
            </a:r>
            <a:r>
              <a:rPr lang="en-CA" b="0" i="0" dirty="0">
                <a:solidFill>
                  <a:srgbClr val="666666"/>
                </a:solidFill>
                <a:effectLst/>
                <a:latin typeface="Consolas" panose="020B0609020204030204" pitchFamily="49" charset="0"/>
              </a:rPr>
              <a:t>::where('code', $code)-&gt;</a:t>
            </a:r>
            <a:r>
              <a:rPr lang="en-CA" b="0" i="0" dirty="0" err="1">
                <a:solidFill>
                  <a:srgbClr val="666666"/>
                </a:solidFill>
                <a:effectLst/>
                <a:latin typeface="Consolas" panose="020B0609020204030204" pitchFamily="49" charset="0"/>
              </a:rPr>
              <a:t>firstOrFail</a:t>
            </a: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catch (\Illuminate\Database\Eloquent\</a:t>
            </a:r>
            <a:r>
              <a:rPr lang="en-CA" b="0" i="0" dirty="0" err="1">
                <a:solidFill>
                  <a:srgbClr val="666666"/>
                </a:solidFill>
                <a:effectLst/>
                <a:latin typeface="Consolas" panose="020B0609020204030204" pitchFamily="49" charset="0"/>
              </a:rPr>
              <a:t>ModelNotFoundException</a:t>
            </a:r>
            <a:r>
              <a:rPr lang="en-CA" b="0" i="0" dirty="0">
                <a:solidFill>
                  <a:srgbClr val="666666"/>
                </a:solidFill>
                <a:effectLst/>
                <a:latin typeface="Consolas" panose="020B0609020204030204" pitchFamily="49" charset="0"/>
              </a:rPr>
              <a:t> $e) {</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catch (\Throwable $e) {</a:t>
            </a:r>
          </a:p>
          <a:p>
            <a:pPr marL="0" indent="0" algn="l">
              <a:buNone/>
            </a:pPr>
            <a:r>
              <a:rPr lang="en-CA" b="0" i="0" dirty="0">
                <a:solidFill>
                  <a:srgbClr val="666666"/>
                </a:solidFill>
                <a:effectLst/>
                <a:latin typeface="Consolas" panose="020B0609020204030204" pitchFamily="49" charset="0"/>
              </a:rPr>
              <a:t>    \Log::error('</a:t>
            </a:r>
            <a:r>
              <a:rPr lang="en-CA" b="0" i="0" dirty="0" err="1">
                <a:solidFill>
                  <a:srgbClr val="666666"/>
                </a:solidFill>
                <a:effectLst/>
                <a:latin typeface="Consolas" panose="020B0609020204030204" pitchFamily="49" charset="0"/>
              </a:rPr>
              <a:t>Erreur</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inattendue</a:t>
            </a:r>
            <a:r>
              <a:rPr lang="en-CA" b="0" i="0" dirty="0">
                <a:solidFill>
                  <a:srgbClr val="666666"/>
                </a:solidFill>
                <a:effectLst/>
                <a:latin typeface="Consolas" panose="020B0609020204030204" pitchFamily="49" charset="0"/>
              </a:rPr>
              <a:t> : ', [$e]);</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7686154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C1044-B7F5-47C9-99C3-D453C4B672C9}"/>
              </a:ext>
            </a:extLst>
          </p:cNvPr>
          <p:cNvSpPr>
            <a:spLocks noGrp="1"/>
          </p:cNvSpPr>
          <p:nvPr>
            <p:ph type="title"/>
          </p:nvPr>
        </p:nvSpPr>
        <p:spPr/>
        <p:txBody>
          <a:bodyPr/>
          <a:lstStyle/>
          <a:p>
            <a:r>
              <a:rPr lang="fr-CA" dirty="0" err="1"/>
              <a:t>firstOrCreate</a:t>
            </a:r>
            <a:r>
              <a:rPr lang="fr-CA" dirty="0"/>
              <a:t>()</a:t>
            </a:r>
            <a:endParaRPr lang="en-CA" dirty="0"/>
          </a:p>
        </p:txBody>
      </p:sp>
      <p:sp>
        <p:nvSpPr>
          <p:cNvPr id="3" name="Espace réservé du contenu 2">
            <a:extLst>
              <a:ext uri="{FF2B5EF4-FFF2-40B4-BE49-F238E27FC236}">
                <a16:creationId xmlns:a16="http://schemas.microsoft.com/office/drawing/2014/main" id="{CF0A8541-AF47-497D-BD5F-C03833919F27}"/>
              </a:ext>
            </a:extLst>
          </p:cNvPr>
          <p:cNvSpPr>
            <a:spLocks noGrp="1"/>
          </p:cNvSpPr>
          <p:nvPr>
            <p:ph idx="1"/>
          </p:nvPr>
        </p:nvSpPr>
        <p:spPr/>
        <p:txBody>
          <a:bodyPr>
            <a:normAutofit fontScale="85000" lnSpcReduction="20000"/>
          </a:bodyPr>
          <a:lstStyle/>
          <a:p>
            <a:pPr marL="0" indent="0">
              <a:buNone/>
            </a:pPr>
            <a:r>
              <a:rPr lang="fr-FR" b="0" i="0" dirty="0">
                <a:solidFill>
                  <a:srgbClr val="666666"/>
                </a:solidFill>
                <a:effectLst/>
                <a:latin typeface="Consolas" panose="020B0609020204030204" pitchFamily="49" charset="0"/>
              </a:rPr>
              <a:t>$produit = Produit::</a:t>
            </a:r>
            <a:r>
              <a:rPr lang="fr-FR" b="0" i="0" dirty="0" err="1">
                <a:solidFill>
                  <a:srgbClr val="666666"/>
                </a:solidFill>
                <a:effectLst/>
                <a:latin typeface="Consolas" panose="020B0609020204030204" pitchFamily="49" charset="0"/>
              </a:rPr>
              <a:t>firstOrCreate</a:t>
            </a:r>
            <a:r>
              <a:rPr lang="fr-FR" b="0" i="0" dirty="0">
                <a:solidFill>
                  <a:srgbClr val="666666"/>
                </a:solidFill>
                <a:effectLst/>
                <a:latin typeface="Consolas" panose="020B0609020204030204" pitchFamily="49" charset="0"/>
              </a:rPr>
              <a:t>(['code' =&gt; $code]);</a:t>
            </a:r>
          </a:p>
          <a:p>
            <a:pPr marL="0" indent="0">
              <a:buNone/>
            </a:pPr>
            <a:endParaRPr lang="fr-FR" dirty="0">
              <a:solidFill>
                <a:srgbClr val="666666"/>
              </a:solidFill>
              <a:latin typeface="Consolas" panose="020B0609020204030204" pitchFamily="49" charset="0"/>
            </a:endParaRPr>
          </a:p>
          <a:p>
            <a:pPr marL="0" indent="0">
              <a:buNone/>
            </a:pPr>
            <a:r>
              <a:rPr lang="fr-FR" dirty="0">
                <a:solidFill>
                  <a:srgbClr val="666666"/>
                </a:solidFill>
                <a:latin typeface="Consolas" panose="020B0609020204030204" pitchFamily="49" charset="0"/>
              </a:rPr>
              <a:t>MÊME CHOSE QUE </a:t>
            </a:r>
          </a:p>
          <a:p>
            <a:pPr marL="0" indent="0">
              <a:buNone/>
            </a:pPr>
            <a:endParaRPr lang="fr-FR" dirty="0">
              <a:solidFill>
                <a:srgbClr val="666666"/>
              </a:solidFill>
              <a:latin typeface="Consolas" panose="020B0609020204030204" pitchFamily="49" charset="0"/>
            </a:endParaRPr>
          </a:p>
          <a:p>
            <a:pPr marL="0" indent="0" algn="l">
              <a:buNone/>
            </a:pPr>
            <a:r>
              <a:rPr lang="fr-FR" b="0" i="0" dirty="0">
                <a:solidFill>
                  <a:srgbClr val="666666"/>
                </a:solidFill>
                <a:effectLst/>
                <a:latin typeface="Consolas" panose="020B0609020204030204" pitchFamily="49" charset="0"/>
              </a:rPr>
              <a:t>$produit = Produit::</a:t>
            </a:r>
            <a:r>
              <a:rPr lang="fr-FR" b="0" i="0" dirty="0" err="1">
                <a:solidFill>
                  <a:srgbClr val="666666"/>
                </a:solidFill>
                <a:effectLst/>
                <a:latin typeface="Consolas" panose="020B0609020204030204" pitchFamily="49" charset="0"/>
              </a:rPr>
              <a:t>where</a:t>
            </a:r>
            <a:r>
              <a:rPr lang="fr-FR" b="0" i="0" dirty="0">
                <a:solidFill>
                  <a:srgbClr val="666666"/>
                </a:solidFill>
                <a:effectLst/>
                <a:latin typeface="Consolas" panose="020B0609020204030204" pitchFamily="49" charset="0"/>
              </a:rPr>
              <a:t>('code', $code)-&gt;first();</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if (!$produit) {</a:t>
            </a:r>
          </a:p>
          <a:p>
            <a:pPr marL="0" indent="0" algn="l">
              <a:buNone/>
            </a:pPr>
            <a:r>
              <a:rPr lang="fr-FR" b="0" i="0" dirty="0">
                <a:solidFill>
                  <a:srgbClr val="666666"/>
                </a:solidFill>
                <a:effectLst/>
                <a:latin typeface="Consolas" panose="020B0609020204030204" pitchFamily="49" charset="0"/>
              </a:rPr>
              <a:t>    Produit::</a:t>
            </a:r>
            <a:r>
              <a:rPr lang="fr-FR" b="0" i="0" dirty="0" err="1">
                <a:solidFill>
                  <a:srgbClr val="666666"/>
                </a:solidFill>
                <a:effectLst/>
                <a:latin typeface="Consolas" panose="020B0609020204030204" pitchFamily="49" charset="0"/>
              </a:rPr>
              <a:t>create</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'code' =&gt; $code</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661949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BD429E-DBD0-4416-AEE7-E9AF1A5F3EA3}"/>
              </a:ext>
            </a:extLst>
          </p:cNvPr>
          <p:cNvSpPr>
            <a:spLocks noGrp="1"/>
          </p:cNvSpPr>
          <p:nvPr>
            <p:ph type="title"/>
          </p:nvPr>
        </p:nvSpPr>
        <p:spPr/>
        <p:txBody>
          <a:bodyPr/>
          <a:lstStyle/>
          <a:p>
            <a:r>
              <a:rPr lang="fr-CA" dirty="0"/>
              <a:t>Trier</a:t>
            </a:r>
            <a:endParaRPr lang="en-CA" dirty="0"/>
          </a:p>
        </p:txBody>
      </p:sp>
      <p:sp>
        <p:nvSpPr>
          <p:cNvPr id="3" name="Espace réservé du contenu 2">
            <a:extLst>
              <a:ext uri="{FF2B5EF4-FFF2-40B4-BE49-F238E27FC236}">
                <a16:creationId xmlns:a16="http://schemas.microsoft.com/office/drawing/2014/main" id="{97891A99-56C5-4161-BF09-EA1755D1498C}"/>
              </a:ext>
            </a:extLst>
          </p:cNvPr>
          <p:cNvSpPr>
            <a:spLocks noGrp="1"/>
          </p:cNvSpPr>
          <p:nvPr>
            <p:ph idx="1"/>
          </p:nvPr>
        </p:nvSpPr>
        <p:spPr/>
        <p:txBody>
          <a:bodyPr>
            <a:normAutofit lnSpcReduction="10000"/>
          </a:bodyPr>
          <a:lstStyle/>
          <a:p>
            <a:pPr marL="0" indent="0">
              <a:buNone/>
            </a:pPr>
            <a:r>
              <a:rPr lang="fr-FR" b="0" i="0" dirty="0">
                <a:solidFill>
                  <a:srgbClr val="666666"/>
                </a:solidFill>
                <a:effectLst/>
                <a:latin typeface="Consolas" panose="020B0609020204030204" pitchFamily="49" charset="0"/>
              </a:rPr>
              <a:t>$produits = Produit::</a:t>
            </a:r>
            <a:r>
              <a:rPr lang="fr-FR" b="0" i="0" dirty="0" err="1">
                <a:solidFill>
                  <a:srgbClr val="666666"/>
                </a:solidFill>
                <a:effectLst/>
                <a:latin typeface="Consolas" panose="020B0609020204030204" pitchFamily="49" charset="0"/>
              </a:rPr>
              <a:t>orderBy</a:t>
            </a:r>
            <a:r>
              <a:rPr lang="fr-FR" b="0" i="0" dirty="0">
                <a:solidFill>
                  <a:srgbClr val="666666"/>
                </a:solidFill>
                <a:effectLst/>
                <a:latin typeface="Consolas" panose="020B0609020204030204" pitchFamily="49" charset="0"/>
              </a:rPr>
              <a:t>('prix', '</a:t>
            </a:r>
            <a:r>
              <a:rPr lang="fr-FR" b="0" i="0" dirty="0" err="1">
                <a:solidFill>
                  <a:srgbClr val="666666"/>
                </a:solidFill>
                <a:effectLst/>
                <a:latin typeface="Consolas" panose="020B0609020204030204" pitchFamily="49" charset="0"/>
              </a:rPr>
              <a:t>desc</a:t>
            </a:r>
            <a:r>
              <a:rPr lang="fr-FR" b="0" i="0" dirty="0">
                <a:solidFill>
                  <a:srgbClr val="666666"/>
                </a:solidFill>
                <a:effectLst/>
                <a:latin typeface="Consolas" panose="020B0609020204030204" pitchFamily="49" charset="0"/>
              </a:rPr>
              <a:t>')-&gt;</a:t>
            </a:r>
            <a:r>
              <a:rPr lang="fr-FR" b="0" i="0" dirty="0" err="1">
                <a:solidFill>
                  <a:srgbClr val="666666"/>
                </a:solidFill>
                <a:effectLst/>
                <a:latin typeface="Consolas" panose="020B0609020204030204" pitchFamily="49" charset="0"/>
              </a:rPr>
              <a:t>get</a:t>
            </a:r>
            <a:r>
              <a:rPr lang="fr-FR" b="0" i="0" dirty="0">
                <a:solidFill>
                  <a:srgbClr val="666666"/>
                </a:solidFill>
                <a:effectLst/>
                <a:latin typeface="Consolas" panose="020B0609020204030204" pitchFamily="49" charset="0"/>
              </a:rPr>
              <a:t>();</a:t>
            </a:r>
          </a:p>
          <a:p>
            <a:pPr marL="0" indent="0">
              <a:buNone/>
            </a:pPr>
            <a:endParaRPr lang="fr-FR" dirty="0">
              <a:solidFill>
                <a:srgbClr val="666666"/>
              </a:solidFill>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$clients = Client::</a:t>
            </a:r>
            <a:r>
              <a:rPr lang="en-CA" b="0" i="0" dirty="0" err="1">
                <a:solidFill>
                  <a:srgbClr val="666666"/>
                </a:solidFill>
                <a:effectLst/>
                <a:latin typeface="Consolas" panose="020B0609020204030204" pitchFamily="49" charset="0"/>
              </a:rPr>
              <a:t>orderBy</a:t>
            </a: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nomfamille</a:t>
            </a: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    -&gt;</a:t>
            </a:r>
            <a:r>
              <a:rPr lang="en-CA" b="0" i="0" dirty="0" err="1">
                <a:solidFill>
                  <a:srgbClr val="666666"/>
                </a:solidFill>
                <a:effectLst/>
                <a:latin typeface="Consolas" panose="020B0609020204030204" pitchFamily="49" charset="0"/>
              </a:rPr>
              <a:t>orderBy</a:t>
            </a: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prenom</a:t>
            </a: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    -&gt;get();</a:t>
            </a:r>
          </a:p>
          <a:p>
            <a:pPr marL="0" indent="0">
              <a:buNone/>
            </a:pPr>
            <a:endParaRPr lang="en-CA" dirty="0"/>
          </a:p>
          <a:p>
            <a:pPr marL="0" indent="0" algn="l">
              <a:buNone/>
            </a:pPr>
            <a:r>
              <a:rPr lang="en-US" b="0" i="0" dirty="0">
                <a:solidFill>
                  <a:srgbClr val="666666"/>
                </a:solidFill>
                <a:effectLst/>
                <a:latin typeface="Consolas" panose="020B0609020204030204" pitchFamily="49" charset="0"/>
              </a:rPr>
              <a:t>$</a:t>
            </a:r>
            <a:r>
              <a:rPr lang="en-US" b="0" i="0" dirty="0" err="1">
                <a:solidFill>
                  <a:srgbClr val="666666"/>
                </a:solidFill>
                <a:effectLst/>
                <a:latin typeface="Consolas" panose="020B0609020204030204" pitchFamily="49" charset="0"/>
              </a:rPr>
              <a:t>produits</a:t>
            </a:r>
            <a:r>
              <a:rPr lang="en-US" b="0" i="0" dirty="0">
                <a:solidFill>
                  <a:srgbClr val="666666"/>
                </a:solidFill>
                <a:effectLst/>
                <a:latin typeface="Consolas" panose="020B0609020204030204" pitchFamily="49" charset="0"/>
              </a:rPr>
              <a:t> = </a:t>
            </a:r>
            <a:r>
              <a:rPr lang="en-US" b="0" i="0" dirty="0" err="1">
                <a:solidFill>
                  <a:srgbClr val="666666"/>
                </a:solidFill>
                <a:effectLst/>
                <a:latin typeface="Consolas" panose="020B0609020204030204" pitchFamily="49" charset="0"/>
              </a:rPr>
              <a:t>Produit</a:t>
            </a:r>
            <a:r>
              <a:rPr lang="en-US" b="0" i="0" dirty="0">
                <a:solidFill>
                  <a:srgbClr val="666666"/>
                </a:solidFill>
                <a:effectLst/>
                <a:latin typeface="Consolas" panose="020B0609020204030204" pitchFamily="49" charset="0"/>
              </a:rPr>
              <a:t>::where('</a:t>
            </a:r>
            <a:r>
              <a:rPr lang="en-US" b="0" i="0" dirty="0" err="1">
                <a:solidFill>
                  <a:srgbClr val="666666"/>
                </a:solidFill>
                <a:effectLst/>
                <a:latin typeface="Consolas" panose="020B0609020204030204" pitchFamily="49" charset="0"/>
              </a:rPr>
              <a:t>categorie_id</a:t>
            </a:r>
            <a:r>
              <a:rPr lang="en-US" b="0" i="0" dirty="0">
                <a:solidFill>
                  <a:srgbClr val="666666"/>
                </a:solidFill>
                <a:effectLst/>
                <a:latin typeface="Consolas" panose="020B0609020204030204" pitchFamily="49" charset="0"/>
              </a:rPr>
              <a:t>', 3)</a:t>
            </a:r>
          </a:p>
          <a:p>
            <a:pPr marL="0" indent="0" algn="l">
              <a:buNone/>
            </a:pPr>
            <a:r>
              <a:rPr lang="en-US" b="0" i="0" dirty="0">
                <a:solidFill>
                  <a:srgbClr val="666666"/>
                </a:solidFill>
                <a:effectLst/>
                <a:latin typeface="Consolas" panose="020B0609020204030204" pitchFamily="49" charset="0"/>
              </a:rPr>
              <a:t>    -&gt;</a:t>
            </a:r>
            <a:r>
              <a:rPr lang="en-US" b="0" i="0" dirty="0" err="1">
                <a:solidFill>
                  <a:srgbClr val="666666"/>
                </a:solidFill>
                <a:effectLst/>
                <a:latin typeface="Consolas" panose="020B0609020204030204" pitchFamily="49" charset="0"/>
              </a:rPr>
              <a:t>orderBy</a:t>
            </a:r>
            <a:r>
              <a:rPr lang="en-US" b="0" i="0" dirty="0">
                <a:solidFill>
                  <a:srgbClr val="666666"/>
                </a:solidFill>
                <a:effectLst/>
                <a:latin typeface="Consolas" panose="020B0609020204030204" pitchFamily="49" charset="0"/>
              </a:rPr>
              <a:t>('description', '</a:t>
            </a:r>
            <a:r>
              <a:rPr lang="en-US" b="0" i="0" dirty="0" err="1">
                <a:solidFill>
                  <a:srgbClr val="666666"/>
                </a:solidFill>
                <a:effectLst/>
                <a:latin typeface="Consolas" panose="020B0609020204030204" pitchFamily="49" charset="0"/>
              </a:rPr>
              <a:t>asc</a:t>
            </a:r>
            <a:r>
              <a:rPr lang="en-US" b="0" i="0" dirty="0">
                <a:solidFill>
                  <a:srgbClr val="666666"/>
                </a:solidFill>
                <a:effectLst/>
                <a:latin typeface="Consolas" panose="020B0609020204030204" pitchFamily="49" charset="0"/>
              </a:rPr>
              <a:t>')</a:t>
            </a:r>
          </a:p>
          <a:p>
            <a:pPr marL="0" indent="0" algn="l">
              <a:buNone/>
            </a:pPr>
            <a:r>
              <a:rPr lang="en-US" b="0" i="0" dirty="0">
                <a:solidFill>
                  <a:srgbClr val="666666"/>
                </a:solidFill>
                <a:effectLst/>
                <a:latin typeface="Consolas" panose="020B0609020204030204" pitchFamily="49" charset="0"/>
              </a:rPr>
              <a:t>    -&gt;get();</a:t>
            </a:r>
          </a:p>
          <a:p>
            <a:pPr marL="0" indent="0">
              <a:buNone/>
            </a:pPr>
            <a:endParaRPr lang="en-CA" dirty="0"/>
          </a:p>
        </p:txBody>
      </p:sp>
    </p:spTree>
    <p:extLst>
      <p:ext uri="{BB962C8B-B14F-4D97-AF65-F5344CB8AC3E}">
        <p14:creationId xmlns:p14="http://schemas.microsoft.com/office/powerpoint/2010/main" val="39027364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429232-3072-4D4F-B931-BDCE4636DD90}"/>
              </a:ext>
            </a:extLst>
          </p:cNvPr>
          <p:cNvSpPr>
            <a:spLocks noGrp="1"/>
          </p:cNvSpPr>
          <p:nvPr>
            <p:ph type="title"/>
          </p:nvPr>
        </p:nvSpPr>
        <p:spPr/>
        <p:txBody>
          <a:bodyPr/>
          <a:lstStyle/>
          <a:p>
            <a:r>
              <a:rPr lang="fr-CA" dirty="0"/>
              <a:t>Les collections</a:t>
            </a:r>
            <a:endParaRPr lang="en-CA" dirty="0"/>
          </a:p>
        </p:txBody>
      </p:sp>
      <p:sp>
        <p:nvSpPr>
          <p:cNvPr id="3" name="Espace réservé du contenu 2">
            <a:extLst>
              <a:ext uri="{FF2B5EF4-FFF2-40B4-BE49-F238E27FC236}">
                <a16:creationId xmlns:a16="http://schemas.microsoft.com/office/drawing/2014/main" id="{32F03CF7-B61C-4901-93DA-2C29F511475F}"/>
              </a:ext>
            </a:extLst>
          </p:cNvPr>
          <p:cNvSpPr>
            <a:spLocks noGrp="1"/>
          </p:cNvSpPr>
          <p:nvPr>
            <p:ph idx="1"/>
          </p:nvPr>
        </p:nvSpPr>
        <p:spPr/>
        <p:txBody>
          <a:bodyPr/>
          <a:lstStyle/>
          <a:p>
            <a:pPr marL="0" indent="0">
              <a:buNone/>
            </a:pPr>
            <a:r>
              <a:rPr lang="fr-CA" dirty="0"/>
              <a:t>All retourne une collection, </a:t>
            </a:r>
            <a:r>
              <a:rPr lang="fr-CA" dirty="0" err="1"/>
              <a:t>orderBy</a:t>
            </a:r>
            <a:r>
              <a:rPr lang="fr-CA" dirty="0"/>
              <a:t> ne fonctionne pas avec les collections.</a:t>
            </a:r>
          </a:p>
          <a:p>
            <a:pPr marL="0" indent="0" algn="l">
              <a:buNone/>
            </a:pPr>
            <a:r>
              <a:rPr lang="fr-FR" b="0" i="0" strike="sngStrike" dirty="0">
                <a:solidFill>
                  <a:srgbClr val="666666"/>
                </a:solidFill>
                <a:effectLst/>
                <a:latin typeface="Consolas" panose="020B0609020204030204" pitchFamily="49" charset="0"/>
              </a:rPr>
              <a:t>$produits = Produit::all()</a:t>
            </a:r>
            <a:endParaRPr lang="fr-FR" b="0" i="0" dirty="0">
              <a:solidFill>
                <a:srgbClr val="666666"/>
              </a:solidFill>
              <a:effectLst/>
              <a:latin typeface="Consolas" panose="020B0609020204030204" pitchFamily="49" charset="0"/>
            </a:endParaRPr>
          </a:p>
          <a:p>
            <a:pPr marL="0" indent="0" algn="l">
              <a:buNone/>
            </a:pPr>
            <a:r>
              <a:rPr lang="fr-FR" b="0" i="0" strike="sngStrike" dirty="0">
                <a:solidFill>
                  <a:srgbClr val="666666"/>
                </a:solidFill>
                <a:effectLst/>
                <a:latin typeface="Consolas" panose="020B0609020204030204" pitchFamily="49" charset="0"/>
              </a:rPr>
              <a:t>    -&gt;</a:t>
            </a:r>
            <a:r>
              <a:rPr lang="fr-FR" b="0" i="0" strike="sngStrike" dirty="0" err="1">
                <a:solidFill>
                  <a:srgbClr val="666666"/>
                </a:solidFill>
                <a:effectLst/>
                <a:latin typeface="Consolas" panose="020B0609020204030204" pitchFamily="49" charset="0"/>
              </a:rPr>
              <a:t>orderBy</a:t>
            </a:r>
            <a:r>
              <a:rPr lang="fr-FR" b="0" i="0" strike="sngStrike" dirty="0">
                <a:solidFill>
                  <a:srgbClr val="666666"/>
                </a:solidFill>
                <a:effectLst/>
                <a:latin typeface="Consolas" panose="020B0609020204030204" pitchFamily="49" charset="0"/>
              </a:rPr>
              <a:t>('prix’);</a:t>
            </a:r>
            <a:endParaRPr lang="fr-FR" b="0" i="0" dirty="0">
              <a:solidFill>
                <a:srgbClr val="666666"/>
              </a:solidFill>
              <a:effectLst/>
              <a:latin typeface="Consolas" panose="020B0609020204030204" pitchFamily="49" charset="0"/>
            </a:endParaRPr>
          </a:p>
          <a:p>
            <a:pPr marL="0" indent="0">
              <a:buNone/>
            </a:pPr>
            <a:endParaRPr lang="en-CA" dirty="0"/>
          </a:p>
          <a:p>
            <a:pPr marL="0" indent="0" algn="l">
              <a:buNone/>
            </a:pPr>
            <a:r>
              <a:rPr lang="fr-FR" b="0" i="0" dirty="0">
                <a:solidFill>
                  <a:srgbClr val="666666"/>
                </a:solidFill>
                <a:effectLst/>
                <a:latin typeface="Consolas" panose="020B0609020204030204" pitchFamily="49" charset="0"/>
              </a:rPr>
              <a:t>$produits = Produit::all()-&gt;</a:t>
            </a:r>
            <a:r>
              <a:rPr lang="fr-FR" b="0" i="0" dirty="0" err="1">
                <a:solidFill>
                  <a:srgbClr val="666666"/>
                </a:solidFill>
                <a:effectLst/>
                <a:latin typeface="Consolas" panose="020B0609020204030204" pitchFamily="49" charset="0"/>
              </a:rPr>
              <a:t>sortBy</a:t>
            </a:r>
            <a:r>
              <a:rPr lang="fr-FR" b="0" i="0" dirty="0">
                <a:solidFill>
                  <a:srgbClr val="666666"/>
                </a:solidFill>
                <a:effectLst/>
                <a:latin typeface="Consolas" panose="020B0609020204030204" pitchFamily="49" charset="0"/>
              </a:rPr>
              <a:t>('prix’);</a:t>
            </a:r>
          </a:p>
          <a:p>
            <a:pPr marL="0" indent="0" algn="l">
              <a:buNone/>
            </a:pPr>
            <a:endParaRPr lang="fr-FR" dirty="0">
              <a:solidFill>
                <a:srgbClr val="666666"/>
              </a:solidFill>
              <a:latin typeface="Consolas" panose="020B0609020204030204" pitchFamily="49" charset="0"/>
            </a:endParaRPr>
          </a:p>
          <a:p>
            <a:pPr marL="0" indent="0">
              <a:buNone/>
            </a:pPr>
            <a:r>
              <a:rPr lang="fr-FR" b="0" i="0" dirty="0">
                <a:solidFill>
                  <a:srgbClr val="666666"/>
                </a:solidFill>
                <a:effectLst/>
                <a:latin typeface="Consolas" panose="020B0609020204030204" pitchFamily="49" charset="0"/>
              </a:rPr>
              <a:t>$produits = Produit::all()-&gt;</a:t>
            </a:r>
            <a:r>
              <a:rPr lang="fr-FR" b="0" i="0" dirty="0" err="1">
                <a:solidFill>
                  <a:srgbClr val="666666"/>
                </a:solidFill>
                <a:effectLst/>
                <a:latin typeface="Consolas" panose="020B0609020204030204" pitchFamily="49" charset="0"/>
              </a:rPr>
              <a:t>sortByDesc</a:t>
            </a:r>
            <a:r>
              <a:rPr lang="fr-FR" b="0" i="0" dirty="0">
                <a:solidFill>
                  <a:srgbClr val="666666"/>
                </a:solidFill>
                <a:effectLst/>
                <a:latin typeface="Consolas" panose="020B0609020204030204" pitchFamily="49" charset="0"/>
              </a:rPr>
              <a:t>('prix’);</a:t>
            </a:r>
          </a:p>
          <a:p>
            <a:pPr marL="0" indent="0" algn="l">
              <a:buNone/>
            </a:pPr>
            <a:endParaRPr lang="fr-FR" b="0" i="0" dirty="0">
              <a:solidFill>
                <a:srgbClr val="666666"/>
              </a:solidFill>
              <a:effectLst/>
              <a:latin typeface="Consolas" panose="020B0609020204030204" pitchFamily="49" charset="0"/>
            </a:endParaRPr>
          </a:p>
          <a:p>
            <a:pPr marL="0" indent="0">
              <a:buNone/>
            </a:pPr>
            <a:endParaRPr lang="en-CA" dirty="0"/>
          </a:p>
        </p:txBody>
      </p:sp>
    </p:spTree>
    <p:extLst>
      <p:ext uri="{BB962C8B-B14F-4D97-AF65-F5344CB8AC3E}">
        <p14:creationId xmlns:p14="http://schemas.microsoft.com/office/powerpoint/2010/main" val="331829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1228F8-3BA7-4C10-AEF7-B21CDF2E3A9B}"/>
              </a:ext>
            </a:extLst>
          </p:cNvPr>
          <p:cNvSpPr>
            <a:spLocks noGrp="1"/>
          </p:cNvSpPr>
          <p:nvPr>
            <p:ph type="title"/>
          </p:nvPr>
        </p:nvSpPr>
        <p:spPr/>
        <p:txBody>
          <a:bodyPr/>
          <a:lstStyle/>
          <a:p>
            <a:r>
              <a:rPr lang="fr-CA">
                <a:cs typeface="Calibri Light"/>
              </a:rPr>
              <a:t>Installation</a:t>
            </a:r>
            <a:endParaRPr lang="fr-CA"/>
          </a:p>
        </p:txBody>
      </p:sp>
      <p:sp>
        <p:nvSpPr>
          <p:cNvPr id="3" name="Espace réservé du contenu 2">
            <a:extLst>
              <a:ext uri="{FF2B5EF4-FFF2-40B4-BE49-F238E27FC236}">
                <a16:creationId xmlns:a16="http://schemas.microsoft.com/office/drawing/2014/main" id="{CA1A8AD3-3ABD-4E79-9DF7-04786743F950}"/>
              </a:ext>
            </a:extLst>
          </p:cNvPr>
          <p:cNvSpPr>
            <a:spLocks noGrp="1"/>
          </p:cNvSpPr>
          <p:nvPr>
            <p:ph idx="1"/>
          </p:nvPr>
        </p:nvSpPr>
        <p:spPr/>
        <p:txBody>
          <a:bodyPr vert="horz" lIns="91440" tIns="45720" rIns="91440" bIns="45720" rtlCol="0" anchor="t">
            <a:normAutofit/>
          </a:bodyPr>
          <a:lstStyle/>
          <a:p>
            <a:r>
              <a:rPr lang="fr-CA">
                <a:cs typeface="Calibri"/>
              </a:rPr>
              <a:t>L'installation peut prendre plusieurs minutes.</a:t>
            </a:r>
          </a:p>
          <a:p>
            <a:r>
              <a:rPr lang="fr-CA">
                <a:cs typeface="Calibri"/>
              </a:rPr>
              <a:t>On doit utiliser cette commande lors de TOUS les nouveaux projets.</a:t>
            </a:r>
          </a:p>
        </p:txBody>
      </p:sp>
      <p:pic>
        <p:nvPicPr>
          <p:cNvPr id="4" name="Image 4">
            <a:extLst>
              <a:ext uri="{FF2B5EF4-FFF2-40B4-BE49-F238E27FC236}">
                <a16:creationId xmlns:a16="http://schemas.microsoft.com/office/drawing/2014/main" id="{470240E4-56F4-4FC0-8878-8B7FF781A34C}"/>
              </a:ext>
            </a:extLst>
          </p:cNvPr>
          <p:cNvPicPr>
            <a:picLocks noChangeAspect="1"/>
          </p:cNvPicPr>
          <p:nvPr/>
        </p:nvPicPr>
        <p:blipFill>
          <a:blip r:embed="rId2"/>
          <a:stretch>
            <a:fillRect/>
          </a:stretch>
        </p:blipFill>
        <p:spPr>
          <a:xfrm>
            <a:off x="691376" y="3665388"/>
            <a:ext cx="11273882" cy="2277858"/>
          </a:xfrm>
          <a:prstGeom prst="rect">
            <a:avLst/>
          </a:prstGeom>
        </p:spPr>
      </p:pic>
    </p:spTree>
    <p:extLst>
      <p:ext uri="{BB962C8B-B14F-4D97-AF65-F5344CB8AC3E}">
        <p14:creationId xmlns:p14="http://schemas.microsoft.com/office/powerpoint/2010/main" val="3292773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CFDF58-1A8C-4021-8DFE-DFE86C035D16}"/>
              </a:ext>
            </a:extLst>
          </p:cNvPr>
          <p:cNvSpPr>
            <a:spLocks noGrp="1"/>
          </p:cNvSpPr>
          <p:nvPr>
            <p:ph type="title"/>
          </p:nvPr>
        </p:nvSpPr>
        <p:spPr/>
        <p:txBody>
          <a:bodyPr/>
          <a:lstStyle/>
          <a:p>
            <a:r>
              <a:rPr lang="fr-CA" dirty="0"/>
              <a:t>Trier dans la vue</a:t>
            </a:r>
            <a:endParaRPr lang="en-CA" dirty="0"/>
          </a:p>
        </p:txBody>
      </p:sp>
      <p:sp>
        <p:nvSpPr>
          <p:cNvPr id="3" name="Espace réservé du contenu 2">
            <a:extLst>
              <a:ext uri="{FF2B5EF4-FFF2-40B4-BE49-F238E27FC236}">
                <a16:creationId xmlns:a16="http://schemas.microsoft.com/office/drawing/2014/main" id="{3ED7D6B3-891C-49DF-A5BB-BF9FE35BEF23}"/>
              </a:ext>
            </a:extLst>
          </p:cNvPr>
          <p:cNvSpPr>
            <a:spLocks noGrp="1"/>
          </p:cNvSpPr>
          <p:nvPr>
            <p:ph idx="1"/>
          </p:nvPr>
        </p:nvSpPr>
        <p:spPr>
          <a:xfrm>
            <a:off x="266700" y="1953962"/>
            <a:ext cx="11658600" cy="4351338"/>
          </a:xfrm>
        </p:spPr>
        <p:txBody>
          <a:bodyPr/>
          <a:lstStyle/>
          <a:p>
            <a:pPr marL="0" indent="0" algn="l">
              <a:buNone/>
            </a:pPr>
            <a:r>
              <a:rPr lang="fr-FR" b="0" i="0" dirty="0">
                <a:solidFill>
                  <a:srgbClr val="666666"/>
                </a:solidFill>
                <a:effectLst/>
                <a:latin typeface="Consolas" panose="020B0609020204030204" pitchFamily="49" charset="0"/>
              </a:rPr>
              <a:t>@foreach($categorie-&gt;produits-&gt;sortBy('code') as $produit) {</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@endforeach</a:t>
            </a:r>
          </a:p>
          <a:p>
            <a:pPr marL="0" indent="0">
              <a:buNone/>
            </a:pPr>
            <a:endParaRPr lang="en-CA" dirty="0"/>
          </a:p>
        </p:txBody>
      </p:sp>
    </p:spTree>
    <p:extLst>
      <p:ext uri="{BB962C8B-B14F-4D97-AF65-F5344CB8AC3E}">
        <p14:creationId xmlns:p14="http://schemas.microsoft.com/office/powerpoint/2010/main" val="2668905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6235B8-61A6-4136-B162-EE1E1CADFDB5}"/>
              </a:ext>
            </a:extLst>
          </p:cNvPr>
          <p:cNvSpPr>
            <a:spLocks noGrp="1"/>
          </p:cNvSpPr>
          <p:nvPr>
            <p:ph type="title"/>
          </p:nvPr>
        </p:nvSpPr>
        <p:spPr/>
        <p:txBody>
          <a:bodyPr/>
          <a:lstStyle/>
          <a:p>
            <a:r>
              <a:rPr lang="fr-CA" dirty="0"/>
              <a:t>Trier sur une colonne de table liée</a:t>
            </a:r>
            <a:endParaRPr lang="en-CA" dirty="0"/>
          </a:p>
        </p:txBody>
      </p:sp>
      <p:sp>
        <p:nvSpPr>
          <p:cNvPr id="3" name="Espace réservé du contenu 2">
            <a:extLst>
              <a:ext uri="{FF2B5EF4-FFF2-40B4-BE49-F238E27FC236}">
                <a16:creationId xmlns:a16="http://schemas.microsoft.com/office/drawing/2014/main" id="{39AB0E86-F11B-4284-836A-B9EAA902FC28}"/>
              </a:ext>
            </a:extLst>
          </p:cNvPr>
          <p:cNvSpPr>
            <a:spLocks noGrp="1"/>
          </p:cNvSpPr>
          <p:nvPr>
            <p:ph idx="1"/>
          </p:nvPr>
        </p:nvSpPr>
        <p:spPr>
          <a:xfrm>
            <a:off x="0" y="1825625"/>
            <a:ext cx="12192000" cy="4351338"/>
          </a:xfrm>
        </p:spPr>
        <p:txBody>
          <a:bodyPr/>
          <a:lstStyle/>
          <a:p>
            <a:pPr marL="0" indent="0" algn="l">
              <a:buNone/>
            </a:pPr>
            <a:r>
              <a:rPr lang="en-CA" sz="2000" b="0" i="0" dirty="0">
                <a:solidFill>
                  <a:srgbClr val="666666"/>
                </a:solidFill>
                <a:effectLst/>
                <a:latin typeface="Consolas" panose="020B0609020204030204" pitchFamily="49" charset="0"/>
              </a:rPr>
              <a:t>$</a:t>
            </a:r>
            <a:r>
              <a:rPr lang="en-CA" sz="2000" b="0" i="0" dirty="0" err="1">
                <a:solidFill>
                  <a:srgbClr val="666666"/>
                </a:solidFill>
                <a:effectLst/>
                <a:latin typeface="Consolas" panose="020B0609020204030204" pitchFamily="49" charset="0"/>
              </a:rPr>
              <a:t>produits</a:t>
            </a:r>
            <a:r>
              <a:rPr lang="en-CA" sz="2000" b="0" i="0" dirty="0">
                <a:solidFill>
                  <a:srgbClr val="666666"/>
                </a:solidFill>
                <a:effectLst/>
                <a:latin typeface="Consolas" panose="020B0609020204030204" pitchFamily="49" charset="0"/>
              </a:rPr>
              <a:t> = </a:t>
            </a:r>
            <a:r>
              <a:rPr lang="en-CA" sz="2000" b="0" i="0" dirty="0" err="1">
                <a:solidFill>
                  <a:srgbClr val="666666"/>
                </a:solidFill>
                <a:effectLst/>
                <a:latin typeface="Consolas" panose="020B0609020204030204" pitchFamily="49" charset="0"/>
              </a:rPr>
              <a:t>Produit</a:t>
            </a:r>
            <a:r>
              <a:rPr lang="en-CA" sz="2000" b="0" i="0" dirty="0">
                <a:solidFill>
                  <a:srgbClr val="666666"/>
                </a:solidFill>
                <a:effectLst/>
                <a:latin typeface="Consolas" panose="020B0609020204030204" pitchFamily="49" charset="0"/>
              </a:rPr>
              <a:t>::join('categories', '</a:t>
            </a:r>
            <a:r>
              <a:rPr lang="en-CA" sz="2000" b="0" i="0" dirty="0" err="1">
                <a:solidFill>
                  <a:srgbClr val="666666"/>
                </a:solidFill>
                <a:effectLst/>
                <a:latin typeface="Consolas" panose="020B0609020204030204" pitchFamily="49" charset="0"/>
              </a:rPr>
              <a:t>categorie_id</a:t>
            </a:r>
            <a:r>
              <a:rPr lang="en-CA" sz="2000" b="0" i="0" dirty="0">
                <a:solidFill>
                  <a:srgbClr val="666666"/>
                </a:solidFill>
                <a:effectLst/>
                <a:latin typeface="Consolas" panose="020B0609020204030204" pitchFamily="49" charset="0"/>
              </a:rPr>
              <a:t>', '=', 'categories.id')</a:t>
            </a:r>
          </a:p>
          <a:p>
            <a:pPr marL="0" indent="0" algn="l">
              <a:buNone/>
            </a:pPr>
            <a:r>
              <a:rPr lang="en-CA" b="0" i="0" dirty="0">
                <a:solidFill>
                  <a:srgbClr val="666666"/>
                </a:solidFill>
                <a:effectLst/>
                <a:latin typeface="Consolas" panose="020B0609020204030204" pitchFamily="49" charset="0"/>
              </a:rPr>
              <a:t>    -&gt;select('</a:t>
            </a:r>
            <a:r>
              <a:rPr lang="en-CA" b="0" i="0" dirty="0" err="1">
                <a:solidFill>
                  <a:srgbClr val="666666"/>
                </a:solidFill>
                <a:effectLst/>
                <a:latin typeface="Consolas" panose="020B0609020204030204" pitchFamily="49" charset="0"/>
              </a:rPr>
              <a:t>produits</a:t>
            </a: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    -&gt;</a:t>
            </a:r>
            <a:r>
              <a:rPr lang="en-CA" b="0" i="0" dirty="0" err="1">
                <a:solidFill>
                  <a:srgbClr val="666666"/>
                </a:solidFill>
                <a:effectLst/>
                <a:latin typeface="Consolas" panose="020B0609020204030204" pitchFamily="49" charset="0"/>
              </a:rPr>
              <a:t>orderBy</a:t>
            </a: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categories.description</a:t>
            </a: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    -&gt;</a:t>
            </a:r>
            <a:r>
              <a:rPr lang="en-CA" b="0" i="0" dirty="0" err="1">
                <a:solidFill>
                  <a:srgbClr val="666666"/>
                </a:solidFill>
                <a:effectLst/>
                <a:latin typeface="Consolas" panose="020B0609020204030204" pitchFamily="49" charset="0"/>
              </a:rPr>
              <a:t>orderBy</a:t>
            </a: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produits.description</a:t>
            </a:r>
            <a:r>
              <a:rPr lang="en-CA" b="0" i="0" dirty="0">
                <a:solidFill>
                  <a:srgbClr val="666666"/>
                </a:solidFill>
                <a:effectLst/>
                <a:latin typeface="Consolas" panose="020B0609020204030204" pitchFamily="49" charset="0"/>
              </a:rPr>
              <a:t>')</a:t>
            </a:r>
          </a:p>
          <a:p>
            <a:pPr marL="0" indent="0">
              <a:buNone/>
            </a:pPr>
            <a:r>
              <a:rPr lang="en-CA" b="0" i="0" dirty="0">
                <a:solidFill>
                  <a:srgbClr val="666666"/>
                </a:solidFill>
                <a:effectLst/>
                <a:latin typeface="Consolas" panose="020B0609020204030204" pitchFamily="49" charset="0"/>
              </a:rPr>
              <a:t>    -&gt;get();</a:t>
            </a:r>
            <a:endParaRPr lang="en-CA" dirty="0"/>
          </a:p>
        </p:txBody>
      </p:sp>
    </p:spTree>
    <p:extLst>
      <p:ext uri="{BB962C8B-B14F-4D97-AF65-F5344CB8AC3E}">
        <p14:creationId xmlns:p14="http://schemas.microsoft.com/office/powerpoint/2010/main" val="829707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5E38F-3EBF-43B2-B2C0-10A7ADAA3DCA}"/>
              </a:ext>
            </a:extLst>
          </p:cNvPr>
          <p:cNvSpPr>
            <a:spLocks noGrp="1"/>
          </p:cNvSpPr>
          <p:nvPr>
            <p:ph type="title"/>
          </p:nvPr>
        </p:nvSpPr>
        <p:spPr/>
        <p:txBody>
          <a:bodyPr/>
          <a:lstStyle/>
          <a:p>
            <a:r>
              <a:rPr lang="fr-CA" dirty="0"/>
              <a:t>Les relations</a:t>
            </a:r>
            <a:endParaRPr lang="en-CA" dirty="0"/>
          </a:p>
        </p:txBody>
      </p:sp>
      <p:sp>
        <p:nvSpPr>
          <p:cNvPr id="3" name="Espace réservé du contenu 2">
            <a:extLst>
              <a:ext uri="{FF2B5EF4-FFF2-40B4-BE49-F238E27FC236}">
                <a16:creationId xmlns:a16="http://schemas.microsoft.com/office/drawing/2014/main" id="{D12A5DA7-3B94-43CF-9218-797012C8EA08}"/>
              </a:ext>
            </a:extLst>
          </p:cNvPr>
          <p:cNvSpPr>
            <a:spLocks noGrp="1"/>
          </p:cNvSpPr>
          <p:nvPr>
            <p:ph idx="1"/>
          </p:nvPr>
        </p:nvSpPr>
        <p:spPr/>
        <p:txBody>
          <a:bodyPr/>
          <a:lstStyle/>
          <a:p>
            <a:r>
              <a:rPr lang="fr-CA" dirty="0"/>
              <a:t>Les relations permettent d’accéder aux objets contenus dans un objet!</a:t>
            </a:r>
          </a:p>
          <a:p>
            <a:endParaRPr lang="fr-CA" dirty="0"/>
          </a:p>
          <a:p>
            <a:pPr marL="0" indent="0" algn="l">
              <a:buNone/>
            </a:pPr>
            <a:r>
              <a:rPr lang="en-US" b="0" i="0" dirty="0">
                <a:solidFill>
                  <a:srgbClr val="666666"/>
                </a:solidFill>
                <a:effectLst/>
                <a:latin typeface="Consolas" panose="020B0609020204030204" pitchFamily="49" charset="0"/>
              </a:rPr>
              <a:t>$facture = Facture::find($id);</a:t>
            </a:r>
          </a:p>
          <a:p>
            <a:pPr marL="0" indent="0" algn="l">
              <a:buNone/>
            </a:pPr>
            <a:r>
              <a:rPr lang="en-US" b="0" i="0" dirty="0">
                <a:solidFill>
                  <a:srgbClr val="666666"/>
                </a:solidFill>
                <a:effectLst/>
                <a:latin typeface="Consolas" panose="020B0609020204030204" pitchFamily="49" charset="0"/>
              </a:rPr>
              <a:t>$items = $facture-&gt;items;</a:t>
            </a:r>
          </a:p>
          <a:p>
            <a:pPr marL="0" indent="0">
              <a:buNone/>
            </a:pPr>
            <a:endParaRPr lang="en-CA" dirty="0"/>
          </a:p>
        </p:txBody>
      </p:sp>
    </p:spTree>
    <p:extLst>
      <p:ext uri="{BB962C8B-B14F-4D97-AF65-F5344CB8AC3E}">
        <p14:creationId xmlns:p14="http://schemas.microsoft.com/office/powerpoint/2010/main" val="337104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ED217-0405-405F-B7B4-4422CB21CFFD}"/>
              </a:ext>
            </a:extLst>
          </p:cNvPr>
          <p:cNvSpPr>
            <a:spLocks noGrp="1"/>
          </p:cNvSpPr>
          <p:nvPr>
            <p:ph type="title"/>
          </p:nvPr>
        </p:nvSpPr>
        <p:spPr/>
        <p:txBody>
          <a:bodyPr>
            <a:normAutofit fontScale="90000"/>
          </a:bodyPr>
          <a:lstStyle/>
          <a:p>
            <a:r>
              <a:rPr lang="fr-FR" b="0" i="0" dirty="0" err="1">
                <a:solidFill>
                  <a:srgbClr val="212529"/>
                </a:solidFill>
                <a:effectLst/>
                <a:latin typeface="-apple-system"/>
              </a:rPr>
              <a:t>hasMany</a:t>
            </a:r>
            <a:r>
              <a:rPr lang="fr-FR" b="0" i="0" dirty="0">
                <a:solidFill>
                  <a:srgbClr val="212529"/>
                </a:solidFill>
                <a:effectLst/>
                <a:latin typeface="-apple-system"/>
              </a:rPr>
              <a:t>() : pour les relations 1 vers 0..*</a:t>
            </a:r>
            <a:br>
              <a:rPr lang="fr-FR" b="0" i="0" dirty="0">
                <a:solidFill>
                  <a:srgbClr val="212529"/>
                </a:solidFill>
                <a:effectLst/>
                <a:latin typeface="-apple-system"/>
              </a:rPr>
            </a:br>
            <a:r>
              <a:rPr lang="fr-FR" b="0" i="0" dirty="0">
                <a:solidFill>
                  <a:srgbClr val="212529"/>
                </a:solidFill>
                <a:effectLst/>
                <a:latin typeface="-apple-system"/>
              </a:rPr>
              <a:t>un à plusieurs</a:t>
            </a:r>
            <a:br>
              <a:rPr lang="fr-FR" b="0" i="0" dirty="0">
                <a:solidFill>
                  <a:srgbClr val="212529"/>
                </a:solidFill>
                <a:effectLst/>
                <a:latin typeface="-apple-system"/>
              </a:rPr>
            </a:br>
            <a:endParaRPr lang="en-CA" dirty="0"/>
          </a:p>
        </p:txBody>
      </p:sp>
      <p:pic>
        <p:nvPicPr>
          <p:cNvPr id="5" name="Image 4">
            <a:extLst>
              <a:ext uri="{FF2B5EF4-FFF2-40B4-BE49-F238E27FC236}">
                <a16:creationId xmlns:a16="http://schemas.microsoft.com/office/drawing/2014/main" id="{8C902FBA-2D97-47B1-A73F-471B19E36F94}"/>
              </a:ext>
            </a:extLst>
          </p:cNvPr>
          <p:cNvPicPr>
            <a:picLocks noChangeAspect="1"/>
          </p:cNvPicPr>
          <p:nvPr/>
        </p:nvPicPr>
        <p:blipFill>
          <a:blip r:embed="rId2"/>
          <a:stretch>
            <a:fillRect/>
          </a:stretch>
        </p:blipFill>
        <p:spPr>
          <a:xfrm>
            <a:off x="725640" y="1690688"/>
            <a:ext cx="5313432" cy="5167312"/>
          </a:xfrm>
          <a:prstGeom prst="rect">
            <a:avLst/>
          </a:prstGeom>
        </p:spPr>
      </p:pic>
      <p:sp>
        <p:nvSpPr>
          <p:cNvPr id="7" name="ZoneTexte 6">
            <a:extLst>
              <a:ext uri="{FF2B5EF4-FFF2-40B4-BE49-F238E27FC236}">
                <a16:creationId xmlns:a16="http://schemas.microsoft.com/office/drawing/2014/main" id="{E2213239-C187-4C04-BF4E-2C398BCE81A7}"/>
              </a:ext>
            </a:extLst>
          </p:cNvPr>
          <p:cNvSpPr txBox="1"/>
          <p:nvPr/>
        </p:nvSpPr>
        <p:spPr>
          <a:xfrm>
            <a:off x="6096000" y="2038559"/>
            <a:ext cx="6096000" cy="3693319"/>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class </a:t>
            </a:r>
            <a:r>
              <a:rPr lang="en-CA" b="0" i="0" dirty="0" err="1">
                <a:solidFill>
                  <a:srgbClr val="000000"/>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 extends Model</a:t>
            </a:r>
          </a:p>
          <a:p>
            <a:pPr algn="l"/>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a:t>
            </a:r>
            <a:r>
              <a:rPr lang="en-CA" sz="1600" b="0" i="0" dirty="0">
                <a:solidFill>
                  <a:srgbClr val="666666"/>
                </a:solidFill>
                <a:effectLst/>
                <a:latin typeface="Consolas" panose="020B0609020204030204" pitchFamily="49" charset="0"/>
              </a:rPr>
              <a:t>Une </a:t>
            </a:r>
            <a:r>
              <a:rPr lang="en-CA" sz="1600" b="0" i="0" dirty="0" err="1">
                <a:solidFill>
                  <a:srgbClr val="666666"/>
                </a:solidFill>
                <a:effectLst/>
                <a:latin typeface="Consolas" panose="020B0609020204030204" pitchFamily="49" charset="0"/>
              </a:rPr>
              <a:t>catégorie</a:t>
            </a:r>
            <a:r>
              <a:rPr lang="en-CA" sz="1600" b="0" i="0" dirty="0">
                <a:solidFill>
                  <a:srgbClr val="666666"/>
                </a:solidFill>
                <a:effectLst/>
                <a:latin typeface="Consolas" panose="020B0609020204030204" pitchFamily="49" charset="0"/>
              </a:rPr>
              <a:t> </a:t>
            </a:r>
            <a:r>
              <a:rPr lang="en-CA" sz="1600" b="0" i="0" dirty="0" err="1">
                <a:solidFill>
                  <a:srgbClr val="666666"/>
                </a:solidFill>
                <a:effectLst/>
                <a:latin typeface="Consolas" panose="020B0609020204030204" pitchFamily="49" charset="0"/>
              </a:rPr>
              <a:t>peut</a:t>
            </a:r>
            <a:r>
              <a:rPr lang="en-CA" sz="1600" b="0" i="0" dirty="0">
                <a:solidFill>
                  <a:srgbClr val="666666"/>
                </a:solidFill>
                <a:effectLst/>
                <a:latin typeface="Consolas" panose="020B0609020204030204" pitchFamily="49" charset="0"/>
              </a:rPr>
              <a:t> </a:t>
            </a:r>
            <a:r>
              <a:rPr lang="en-CA" sz="1600" b="0" i="0" dirty="0" err="1">
                <a:solidFill>
                  <a:srgbClr val="666666"/>
                </a:solidFill>
                <a:effectLst/>
                <a:latin typeface="Consolas" panose="020B0609020204030204" pitchFamily="49" charset="0"/>
              </a:rPr>
              <a:t>avoir</a:t>
            </a:r>
            <a:r>
              <a:rPr lang="en-CA" sz="1600" b="0" i="0" dirty="0">
                <a:solidFill>
                  <a:srgbClr val="666666"/>
                </a:solidFill>
                <a:effectLst/>
                <a:latin typeface="Consolas" panose="020B0609020204030204" pitchFamily="49" charset="0"/>
              </a:rPr>
              <a:t> </a:t>
            </a:r>
            <a:r>
              <a:rPr lang="en-CA" sz="1600" b="0" i="0" dirty="0" err="1">
                <a:solidFill>
                  <a:srgbClr val="666666"/>
                </a:solidFill>
                <a:effectLst/>
                <a:latin typeface="Consolas" panose="020B0609020204030204" pitchFamily="49" charset="0"/>
              </a:rPr>
              <a:t>plusieurs</a:t>
            </a:r>
            <a:r>
              <a:rPr lang="en-CA" sz="1600" b="0" i="0" dirty="0">
                <a:solidFill>
                  <a:srgbClr val="666666"/>
                </a:solidFill>
                <a:effectLst/>
                <a:latin typeface="Consolas" panose="020B0609020204030204" pitchFamily="49" charset="0"/>
              </a:rPr>
              <a:t> </a:t>
            </a:r>
            <a:r>
              <a:rPr lang="en-CA" sz="1600" b="0" i="0" dirty="0" err="1">
                <a:solidFill>
                  <a:srgbClr val="666666"/>
                </a:solidFill>
                <a:effectLst/>
                <a:latin typeface="Consolas" panose="020B0609020204030204" pitchFamily="49" charset="0"/>
              </a:rPr>
              <a:t>produits</a:t>
            </a:r>
            <a:r>
              <a:rPr lang="en-CA" sz="1600"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a:t>
            </a:r>
            <a:r>
              <a:rPr lang="en-CA" sz="1200" b="0" i="0" dirty="0">
                <a:solidFill>
                  <a:srgbClr val="666666"/>
                </a:solidFill>
                <a:effectLst/>
                <a:latin typeface="Consolas" panose="020B0609020204030204" pitchFamily="49" charset="0"/>
              </a:rPr>
              <a:t>return \Illuminate\Database\Eloquent\Relations\</a:t>
            </a:r>
            <a:r>
              <a:rPr lang="en-CA" sz="1200" b="0" i="0" dirty="0" err="1">
                <a:solidFill>
                  <a:srgbClr val="666666"/>
                </a:solidFill>
                <a:effectLst/>
                <a:latin typeface="Consolas" panose="020B0609020204030204" pitchFamily="49" charset="0"/>
              </a:rPr>
              <a:t>HasMany</a:t>
            </a:r>
            <a:endParaRPr lang="en-CA" sz="1200"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public function </a:t>
            </a:r>
            <a:r>
              <a:rPr lang="en-CA" b="0" i="0" dirty="0" err="1">
                <a:solidFill>
                  <a:srgbClr val="000000"/>
                </a:solidFill>
                <a:effectLst/>
                <a:latin typeface="Consolas" panose="020B0609020204030204" pitchFamily="49" charset="0"/>
              </a:rPr>
              <a:t>produit</a:t>
            </a:r>
            <a:r>
              <a:rPr lang="en-CA" b="1" i="0" dirty="0" err="1">
                <a:solidFill>
                  <a:srgbClr val="000000"/>
                </a:solidFill>
                <a:effectLst/>
                <a:latin typeface="Consolas" panose="020B0609020204030204" pitchFamily="49" charset="0"/>
              </a:rPr>
              <a:t>s</a:t>
            </a:r>
            <a:r>
              <a:rPr lang="en-CA" b="0" i="0" dirty="0">
                <a:solidFill>
                  <a:srgbClr val="000000"/>
                </a:solidFill>
                <a:effectLst/>
                <a:latin typeface="Consolas" panose="020B0609020204030204" pitchFamily="49" charset="0"/>
              </a:rPr>
              <a:t>()</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HasMany</a:t>
            </a:r>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return $this-&gt;</a:t>
            </a:r>
            <a:r>
              <a:rPr lang="en-CA" b="0" i="0" dirty="0" err="1">
                <a:solidFill>
                  <a:srgbClr val="666666"/>
                </a:solidFill>
                <a:effectLst/>
                <a:latin typeface="Consolas" panose="020B0609020204030204" pitchFamily="49" charset="0"/>
              </a:rPr>
              <a:t>hasMany</a:t>
            </a:r>
            <a:r>
              <a:rPr lang="en-CA" b="0" i="0" dirty="0">
                <a:solidFill>
                  <a:srgbClr val="666666"/>
                </a:solidFill>
                <a:effectLst/>
                <a:latin typeface="Consolas" panose="020B0609020204030204" pitchFamily="49" charset="0"/>
              </a:rPr>
              <a:t>('App\</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a:t>
            </a:r>
          </a:p>
        </p:txBody>
      </p:sp>
    </p:spTree>
    <p:extLst>
      <p:ext uri="{BB962C8B-B14F-4D97-AF65-F5344CB8AC3E}">
        <p14:creationId xmlns:p14="http://schemas.microsoft.com/office/powerpoint/2010/main" val="2398110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86094-DE67-49BD-9C0C-0D4D7589F340}"/>
              </a:ext>
            </a:extLst>
          </p:cNvPr>
          <p:cNvSpPr>
            <a:spLocks noGrp="1"/>
          </p:cNvSpPr>
          <p:nvPr>
            <p:ph type="title"/>
          </p:nvPr>
        </p:nvSpPr>
        <p:spPr/>
        <p:txBody>
          <a:bodyPr/>
          <a:lstStyle/>
          <a:p>
            <a:r>
              <a:rPr lang="fr-CA" dirty="0"/>
              <a:t>Les relations</a:t>
            </a:r>
            <a:endParaRPr lang="en-CA" dirty="0"/>
          </a:p>
        </p:txBody>
      </p:sp>
      <p:sp>
        <p:nvSpPr>
          <p:cNvPr id="3" name="Espace réservé du contenu 2">
            <a:extLst>
              <a:ext uri="{FF2B5EF4-FFF2-40B4-BE49-F238E27FC236}">
                <a16:creationId xmlns:a16="http://schemas.microsoft.com/office/drawing/2014/main" id="{198808BC-54FE-499E-B525-490AE3E98CFB}"/>
              </a:ext>
            </a:extLst>
          </p:cNvPr>
          <p:cNvSpPr>
            <a:spLocks noGrp="1"/>
          </p:cNvSpPr>
          <p:nvPr>
            <p:ph idx="1"/>
          </p:nvPr>
        </p:nvSpPr>
        <p:spPr/>
        <p:txBody>
          <a:bodyPr>
            <a:normAutofit/>
          </a:bodyPr>
          <a:lstStyle/>
          <a:p>
            <a:pPr marL="0" indent="0" algn="just">
              <a:buNone/>
            </a:pPr>
            <a:r>
              <a:rPr lang="fr-FR" b="0" i="0" dirty="0">
                <a:solidFill>
                  <a:srgbClr val="212529"/>
                </a:solidFill>
                <a:effectLst/>
                <a:latin typeface="-apple-system"/>
              </a:rPr>
              <a:t>Par défaut, la relation sera établie entre une clé primaire nommée </a:t>
            </a:r>
            <a:r>
              <a:rPr lang="fr-FR" b="0" i="1" dirty="0">
                <a:solidFill>
                  <a:srgbClr val="212529"/>
                </a:solidFill>
                <a:effectLst/>
                <a:latin typeface="-apple-system"/>
              </a:rPr>
              <a:t>id</a:t>
            </a:r>
            <a:r>
              <a:rPr lang="fr-FR" b="0" i="0" dirty="0">
                <a:solidFill>
                  <a:srgbClr val="212529"/>
                </a:solidFill>
                <a:effectLst/>
                <a:latin typeface="-apple-system"/>
              </a:rPr>
              <a:t> (dans la table actuelle) et une clé étrangère (dans l'autre table) dont le nom est au format </a:t>
            </a:r>
            <a:r>
              <a:rPr lang="fr-FR" b="0" i="1" dirty="0" err="1">
                <a:solidFill>
                  <a:srgbClr val="000000"/>
                </a:solidFill>
                <a:effectLst/>
                <a:latin typeface="-apple-system"/>
              </a:rPr>
              <a:t>modeleprincipal</a:t>
            </a:r>
            <a:r>
              <a:rPr lang="fr-FR" b="0" i="1" dirty="0" err="1">
                <a:solidFill>
                  <a:srgbClr val="212529"/>
                </a:solidFill>
                <a:effectLst/>
                <a:latin typeface="-apple-system"/>
              </a:rPr>
              <a:t>_id</a:t>
            </a:r>
            <a:r>
              <a:rPr lang="fr-FR" dirty="0">
                <a:solidFill>
                  <a:srgbClr val="212529"/>
                </a:solidFill>
                <a:latin typeface="-apple-system"/>
              </a:rPr>
              <a:t>. </a:t>
            </a:r>
          </a:p>
          <a:p>
            <a:pPr marL="0" indent="0" algn="just">
              <a:buNone/>
            </a:pPr>
            <a:endParaRPr lang="fr-FR" dirty="0">
              <a:solidFill>
                <a:srgbClr val="212529"/>
              </a:solidFill>
              <a:latin typeface="-apple-system"/>
            </a:endParaRPr>
          </a:p>
          <a:p>
            <a:pPr marL="0" indent="0" algn="just">
              <a:buNone/>
            </a:pPr>
            <a:r>
              <a:rPr lang="fr-FR" dirty="0">
                <a:solidFill>
                  <a:srgbClr val="212529"/>
                </a:solidFill>
                <a:latin typeface="-apple-system"/>
              </a:rPr>
              <a:t>C</a:t>
            </a:r>
            <a:r>
              <a:rPr lang="fr-FR" b="0" i="0" dirty="0">
                <a:solidFill>
                  <a:srgbClr val="212529"/>
                </a:solidFill>
                <a:effectLst/>
                <a:latin typeface="-apple-system"/>
              </a:rPr>
              <a:t>'est-à-dire que son nom est formé par le nom du modèle de la table principale suivi de </a:t>
            </a:r>
            <a:r>
              <a:rPr lang="fr-FR" b="0" i="1" dirty="0">
                <a:solidFill>
                  <a:srgbClr val="212529"/>
                </a:solidFill>
                <a:effectLst/>
                <a:latin typeface="-apple-system"/>
              </a:rPr>
              <a:t>_id</a:t>
            </a:r>
            <a:r>
              <a:rPr lang="fr-FR" b="0" i="0" dirty="0">
                <a:solidFill>
                  <a:srgbClr val="212529"/>
                </a:solidFill>
                <a:effectLst/>
                <a:latin typeface="-apple-system"/>
              </a:rPr>
              <a:t> (ex : </a:t>
            </a:r>
            <a:r>
              <a:rPr lang="fr-FR" b="0" i="0" dirty="0" err="1">
                <a:solidFill>
                  <a:srgbClr val="212529"/>
                </a:solidFill>
                <a:effectLst/>
                <a:latin typeface="-apple-system"/>
              </a:rPr>
              <a:t>categorie_id</a:t>
            </a:r>
            <a:r>
              <a:rPr lang="fr-FR" b="0" i="0" dirty="0">
                <a:solidFill>
                  <a:srgbClr val="212529"/>
                </a:solidFill>
                <a:effectLst/>
                <a:latin typeface="-apple-system"/>
              </a:rPr>
              <a:t>).</a:t>
            </a:r>
          </a:p>
          <a:p>
            <a:pPr marL="0" indent="0" algn="just">
              <a:buNone/>
            </a:pPr>
            <a:endParaRPr lang="fr-FR" dirty="0">
              <a:solidFill>
                <a:srgbClr val="212529"/>
              </a:solidFill>
              <a:latin typeface="-apple-system"/>
            </a:endParaRPr>
          </a:p>
          <a:p>
            <a:pPr marL="0" indent="0" algn="just">
              <a:buNone/>
            </a:pPr>
            <a:r>
              <a:rPr lang="fr-FR" dirty="0">
                <a:solidFill>
                  <a:srgbClr val="212529"/>
                </a:solidFill>
                <a:latin typeface="-apple-system"/>
              </a:rPr>
              <a:t>Si la clé n’est pas nommée adéquatement dans l’autre table :</a:t>
            </a:r>
          </a:p>
          <a:p>
            <a:pPr marL="0" indent="0" algn="just">
              <a:buNone/>
            </a:pPr>
            <a:r>
              <a:rPr lang="en-US" sz="2400" b="0" i="0" dirty="0">
                <a:solidFill>
                  <a:srgbClr val="666666"/>
                </a:solidFill>
                <a:effectLst/>
                <a:latin typeface="Consolas" panose="020B0609020204030204" pitchFamily="49" charset="0"/>
              </a:rPr>
              <a:t>return $this-&gt;</a:t>
            </a:r>
            <a:r>
              <a:rPr lang="en-US" sz="2400" b="0" i="0" dirty="0" err="1">
                <a:solidFill>
                  <a:srgbClr val="666666"/>
                </a:solidFill>
                <a:effectLst/>
                <a:latin typeface="Consolas" panose="020B0609020204030204" pitchFamily="49" charset="0"/>
              </a:rPr>
              <a:t>hasMany</a:t>
            </a:r>
            <a:r>
              <a:rPr lang="en-US" sz="2400" b="0" i="0" dirty="0">
                <a:solidFill>
                  <a:srgbClr val="666666"/>
                </a:solidFill>
                <a:effectLst/>
                <a:latin typeface="Consolas" panose="020B0609020204030204" pitchFamily="49" charset="0"/>
              </a:rPr>
              <a:t>('App\</a:t>
            </a:r>
            <a:r>
              <a:rPr lang="en-US" sz="2400" b="0" i="0" dirty="0" err="1">
                <a:solidFill>
                  <a:srgbClr val="666666"/>
                </a:solidFill>
                <a:effectLst/>
                <a:latin typeface="Consolas" panose="020B0609020204030204" pitchFamily="49" charset="0"/>
              </a:rPr>
              <a:t>Produit</a:t>
            </a:r>
            <a:r>
              <a:rPr lang="en-US" sz="2400" b="0" i="0" dirty="0">
                <a:solidFill>
                  <a:srgbClr val="666666"/>
                </a:solidFill>
                <a:effectLst/>
                <a:latin typeface="Consolas" panose="020B0609020204030204" pitchFamily="49" charset="0"/>
              </a:rPr>
              <a:t>', '</a:t>
            </a:r>
            <a:r>
              <a:rPr lang="en-US" sz="2400" b="0" i="0" dirty="0" err="1">
                <a:solidFill>
                  <a:srgbClr val="666666"/>
                </a:solidFill>
                <a:effectLst/>
                <a:latin typeface="Consolas" panose="020B0609020204030204" pitchFamily="49" charset="0"/>
              </a:rPr>
              <a:t>categorie_id</a:t>
            </a:r>
            <a:r>
              <a:rPr lang="en-US" sz="2400" b="0" i="0" dirty="0">
                <a:solidFill>
                  <a:srgbClr val="666666"/>
                </a:solidFill>
                <a:effectLst/>
                <a:latin typeface="Consolas" panose="020B0609020204030204" pitchFamily="49" charset="0"/>
              </a:rPr>
              <a:t>');</a:t>
            </a:r>
            <a:endParaRPr lang="en-CA" sz="2400" dirty="0"/>
          </a:p>
        </p:txBody>
      </p:sp>
    </p:spTree>
    <p:extLst>
      <p:ext uri="{BB962C8B-B14F-4D97-AF65-F5344CB8AC3E}">
        <p14:creationId xmlns:p14="http://schemas.microsoft.com/office/powerpoint/2010/main" val="32490319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C5AF8-1C60-42FD-8EDD-E78191175708}"/>
              </a:ext>
            </a:extLst>
          </p:cNvPr>
          <p:cNvSpPr>
            <a:spLocks noGrp="1"/>
          </p:cNvSpPr>
          <p:nvPr>
            <p:ph type="title"/>
          </p:nvPr>
        </p:nvSpPr>
        <p:spPr/>
        <p:txBody>
          <a:bodyPr/>
          <a:lstStyle/>
          <a:p>
            <a:r>
              <a:rPr lang="fr-CA" dirty="0"/>
              <a:t>On peut maintenant utiliser la relation</a:t>
            </a:r>
            <a:endParaRPr lang="en-CA" dirty="0"/>
          </a:p>
        </p:txBody>
      </p:sp>
      <p:sp>
        <p:nvSpPr>
          <p:cNvPr id="3" name="Espace réservé du contenu 2">
            <a:extLst>
              <a:ext uri="{FF2B5EF4-FFF2-40B4-BE49-F238E27FC236}">
                <a16:creationId xmlns:a16="http://schemas.microsoft.com/office/drawing/2014/main" id="{D18EB8BE-14B7-49A8-9E11-4A1DF7787BF8}"/>
              </a:ext>
            </a:extLst>
          </p:cNvPr>
          <p:cNvSpPr>
            <a:spLocks noGrp="1"/>
          </p:cNvSpPr>
          <p:nvPr>
            <p:ph idx="1"/>
          </p:nvPr>
        </p:nvSpPr>
        <p:spPr/>
        <p:txBody>
          <a:bodyPr/>
          <a:lstStyle/>
          <a:p>
            <a:pPr marL="0" indent="0" algn="l">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::find(</a:t>
            </a:r>
            <a:r>
              <a:rPr lang="en-CA" b="0" i="0" dirty="0">
                <a:solidFill>
                  <a:srgbClr val="000000"/>
                </a:solidFill>
                <a:effectLst/>
                <a:latin typeface="Consolas" panose="020B0609020204030204" pitchFamily="49" charset="0"/>
              </a:rPr>
              <a:t>1</a:t>
            </a:r>
            <a:r>
              <a:rPr lang="en-CA" b="0" i="0" dirty="0">
                <a:solidFill>
                  <a:srgbClr val="666666"/>
                </a:solidFill>
                <a:effectLst/>
                <a:latin typeface="Consolas" panose="020B0609020204030204" pitchFamily="49" charset="0"/>
              </a:rPr>
              <a:t>);</a:t>
            </a:r>
          </a:p>
          <a:p>
            <a:pPr marL="0" indent="0" algn="l">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produits</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-&gt;</a:t>
            </a:r>
            <a:r>
              <a:rPr lang="en-CA" b="0" i="0" dirty="0" err="1">
                <a:solidFill>
                  <a:srgbClr val="000000"/>
                </a:solidFill>
                <a:effectLst/>
                <a:latin typeface="Consolas" panose="020B0609020204030204" pitchFamily="49" charset="0"/>
              </a:rPr>
              <a:t>produits</a:t>
            </a:r>
            <a:r>
              <a:rPr lang="en-CA" b="0" i="0" dirty="0">
                <a:solidFill>
                  <a:srgbClr val="000000"/>
                </a:solidFill>
                <a:effectLst/>
                <a:latin typeface="Consolas" panose="020B0609020204030204" pitchFamily="49" charset="0"/>
              </a:rPr>
              <a:t>()</a:t>
            </a:r>
            <a:r>
              <a:rPr lang="en-CA" b="0" i="0" dirty="0">
                <a:solidFill>
                  <a:srgbClr val="666666"/>
                </a:solidFill>
                <a:effectLst/>
                <a:latin typeface="Consolas" panose="020B0609020204030204" pitchFamily="49" charset="0"/>
              </a:rPr>
              <a:t>-&gt;get();</a:t>
            </a:r>
          </a:p>
          <a:p>
            <a:pPr marL="0" indent="0">
              <a:buNone/>
            </a:pPr>
            <a:endParaRPr lang="en-CA" dirty="0"/>
          </a:p>
        </p:txBody>
      </p:sp>
    </p:spTree>
    <p:extLst>
      <p:ext uri="{BB962C8B-B14F-4D97-AF65-F5344CB8AC3E}">
        <p14:creationId xmlns:p14="http://schemas.microsoft.com/office/powerpoint/2010/main" val="259062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24035-769D-4240-910E-BA86FD809F72}"/>
              </a:ext>
            </a:extLst>
          </p:cNvPr>
          <p:cNvSpPr>
            <a:spLocks noGrp="1"/>
          </p:cNvSpPr>
          <p:nvPr>
            <p:ph type="title"/>
          </p:nvPr>
        </p:nvSpPr>
        <p:spPr/>
        <p:txBody>
          <a:bodyPr>
            <a:normAutofit/>
          </a:bodyPr>
          <a:lstStyle/>
          <a:p>
            <a:r>
              <a:rPr lang="fr-FR" b="0" i="0" dirty="0" err="1">
                <a:solidFill>
                  <a:srgbClr val="212529"/>
                </a:solidFill>
                <a:effectLst/>
                <a:latin typeface="-apple-system"/>
              </a:rPr>
              <a:t>belongsTo</a:t>
            </a:r>
            <a:r>
              <a:rPr lang="fr-FR" b="0" i="0" dirty="0">
                <a:solidFill>
                  <a:srgbClr val="212529"/>
                </a:solidFill>
                <a:effectLst/>
                <a:latin typeface="-apple-system"/>
              </a:rPr>
              <a:t>() : pour les relations 0..* vers 1</a:t>
            </a:r>
            <a:br>
              <a:rPr lang="fr-FR" b="0" i="0" dirty="0">
                <a:solidFill>
                  <a:srgbClr val="212529"/>
                </a:solidFill>
                <a:effectLst/>
                <a:latin typeface="-apple-system"/>
              </a:rPr>
            </a:br>
            <a:endParaRPr lang="en-CA" dirty="0"/>
          </a:p>
        </p:txBody>
      </p:sp>
      <p:pic>
        <p:nvPicPr>
          <p:cNvPr id="5" name="Espace réservé du contenu 4">
            <a:extLst>
              <a:ext uri="{FF2B5EF4-FFF2-40B4-BE49-F238E27FC236}">
                <a16:creationId xmlns:a16="http://schemas.microsoft.com/office/drawing/2014/main" id="{DAE6E111-CBF8-4F21-ACAE-BB982116F452}"/>
              </a:ext>
            </a:extLst>
          </p:cNvPr>
          <p:cNvPicPr>
            <a:picLocks noGrp="1" noChangeAspect="1"/>
          </p:cNvPicPr>
          <p:nvPr>
            <p:ph idx="1"/>
          </p:nvPr>
        </p:nvPicPr>
        <p:blipFill>
          <a:blip r:embed="rId2"/>
          <a:stretch>
            <a:fillRect/>
          </a:stretch>
        </p:blipFill>
        <p:spPr>
          <a:xfrm>
            <a:off x="0" y="1300307"/>
            <a:ext cx="4815281" cy="4498177"/>
          </a:xfrm>
        </p:spPr>
      </p:pic>
      <p:sp>
        <p:nvSpPr>
          <p:cNvPr id="7" name="ZoneTexte 6">
            <a:extLst>
              <a:ext uri="{FF2B5EF4-FFF2-40B4-BE49-F238E27FC236}">
                <a16:creationId xmlns:a16="http://schemas.microsoft.com/office/drawing/2014/main" id="{83F01533-4E38-4C85-B4F1-C040C425B104}"/>
              </a:ext>
            </a:extLst>
          </p:cNvPr>
          <p:cNvSpPr txBox="1"/>
          <p:nvPr/>
        </p:nvSpPr>
        <p:spPr>
          <a:xfrm>
            <a:off x="4815281" y="1169311"/>
            <a:ext cx="6913369" cy="3662541"/>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class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 extends Model</a:t>
            </a:r>
          </a:p>
          <a:p>
            <a:pPr algn="l"/>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Un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appartient</a:t>
            </a:r>
            <a:r>
              <a:rPr lang="en-CA" b="0" i="0" dirty="0">
                <a:solidFill>
                  <a:srgbClr val="666666"/>
                </a:solidFill>
                <a:effectLst/>
                <a:latin typeface="Consolas" panose="020B0609020204030204" pitchFamily="49" charset="0"/>
              </a:rPr>
              <a:t> à </a:t>
            </a:r>
            <a:r>
              <a:rPr lang="en-CA" b="0" i="0" dirty="0" err="1">
                <a:solidFill>
                  <a:srgbClr val="666666"/>
                </a:solidFill>
                <a:effectLst/>
                <a:latin typeface="Consolas" panose="020B0609020204030204" pitchFamily="49" charset="0"/>
              </a:rPr>
              <a:t>une</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catégorie</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a:t>
            </a:r>
            <a:r>
              <a:rPr lang="en-CA" sz="1400" b="0" i="0" dirty="0">
                <a:solidFill>
                  <a:srgbClr val="666666"/>
                </a:solidFill>
                <a:effectLst/>
                <a:latin typeface="Consolas" panose="020B0609020204030204" pitchFamily="49" charset="0"/>
              </a:rPr>
              <a:t>@return </a:t>
            </a:r>
            <a:r>
              <a:rPr lang="en-CA" sz="1200" b="0" i="0" dirty="0">
                <a:solidFill>
                  <a:srgbClr val="666666"/>
                </a:solidFill>
                <a:effectLst/>
                <a:latin typeface="Consolas" panose="020B0609020204030204" pitchFamily="49" charset="0"/>
              </a:rPr>
              <a:t>\Illuminate\Database\Eloquent\Relations\</a:t>
            </a:r>
            <a:r>
              <a:rPr lang="en-CA" sz="1200" b="0" i="0" dirty="0" err="1">
                <a:solidFill>
                  <a:srgbClr val="666666"/>
                </a:solidFill>
                <a:effectLst/>
                <a:latin typeface="Consolas" panose="020B0609020204030204" pitchFamily="49" charset="0"/>
              </a:rPr>
              <a:t>BelongsTo</a:t>
            </a:r>
            <a:endParaRPr lang="en-CA" sz="1200"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public function </a:t>
            </a:r>
            <a:r>
              <a:rPr lang="en-CA" b="0" i="0" dirty="0" err="1">
                <a:solidFill>
                  <a:srgbClr val="000000"/>
                </a:solidFill>
                <a:effectLst/>
                <a:latin typeface="Consolas" panose="020B0609020204030204" pitchFamily="49" charset="0"/>
              </a:rPr>
              <a:t>categorie</a:t>
            </a:r>
            <a:r>
              <a:rPr lang="en-CA" b="0" i="0" dirty="0">
                <a:solidFill>
                  <a:srgbClr val="000000"/>
                </a:solidFill>
                <a:effectLst/>
                <a:latin typeface="Consolas" panose="020B0609020204030204" pitchFamily="49" charset="0"/>
              </a:rPr>
              <a:t>()</a:t>
            </a:r>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sz="1600" b="0" i="0" dirty="0">
                <a:solidFill>
                  <a:srgbClr val="666666"/>
                </a:solidFill>
                <a:effectLst/>
                <a:latin typeface="Consolas" panose="020B0609020204030204" pitchFamily="49" charset="0"/>
              </a:rPr>
              <a:t>        return $this-&gt;</a:t>
            </a:r>
            <a:r>
              <a:rPr lang="en-CA" sz="1600" b="0" i="0" dirty="0" err="1">
                <a:solidFill>
                  <a:srgbClr val="666666"/>
                </a:solidFill>
                <a:effectLst/>
                <a:latin typeface="Consolas" panose="020B0609020204030204" pitchFamily="49" charset="0"/>
              </a:rPr>
              <a:t>belongsTo</a:t>
            </a:r>
            <a:r>
              <a:rPr lang="en-CA" sz="1600" b="0" i="0" dirty="0">
                <a:solidFill>
                  <a:srgbClr val="666666"/>
                </a:solidFill>
                <a:effectLst/>
                <a:latin typeface="Consolas" panose="020B0609020204030204" pitchFamily="49" charset="0"/>
              </a:rPr>
              <a:t>('App\Models\</a:t>
            </a:r>
            <a:r>
              <a:rPr lang="en-CA" sz="1600" b="0" i="0" dirty="0" err="1">
                <a:solidFill>
                  <a:srgbClr val="666666"/>
                </a:solidFill>
                <a:effectLst/>
                <a:latin typeface="Consolas" panose="020B0609020204030204" pitchFamily="49" charset="0"/>
              </a:rPr>
              <a:t>Categorie</a:t>
            </a:r>
            <a:r>
              <a:rPr lang="en-CA" sz="1600"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a:t>
            </a:r>
          </a:p>
        </p:txBody>
      </p:sp>
    </p:spTree>
    <p:extLst>
      <p:ext uri="{BB962C8B-B14F-4D97-AF65-F5344CB8AC3E}">
        <p14:creationId xmlns:p14="http://schemas.microsoft.com/office/powerpoint/2010/main" val="16081380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36314-8619-4820-9F90-2D7663E68444}"/>
              </a:ext>
            </a:extLst>
          </p:cNvPr>
          <p:cNvSpPr>
            <a:spLocks noGrp="1"/>
          </p:cNvSpPr>
          <p:nvPr>
            <p:ph type="title"/>
          </p:nvPr>
        </p:nvSpPr>
        <p:spPr/>
        <p:txBody>
          <a:bodyPr/>
          <a:lstStyle/>
          <a:p>
            <a:r>
              <a:rPr lang="fr-CA" dirty="0"/>
              <a:t>Relation de un à un</a:t>
            </a:r>
            <a:endParaRPr lang="en-CA" dirty="0"/>
          </a:p>
        </p:txBody>
      </p:sp>
      <p:pic>
        <p:nvPicPr>
          <p:cNvPr id="5" name="Image 4">
            <a:extLst>
              <a:ext uri="{FF2B5EF4-FFF2-40B4-BE49-F238E27FC236}">
                <a16:creationId xmlns:a16="http://schemas.microsoft.com/office/drawing/2014/main" id="{EFDDB240-E251-44B0-8959-D55E698329D9}"/>
              </a:ext>
            </a:extLst>
          </p:cNvPr>
          <p:cNvPicPr>
            <a:picLocks noChangeAspect="1"/>
          </p:cNvPicPr>
          <p:nvPr/>
        </p:nvPicPr>
        <p:blipFill>
          <a:blip r:embed="rId2"/>
          <a:stretch>
            <a:fillRect/>
          </a:stretch>
        </p:blipFill>
        <p:spPr>
          <a:xfrm>
            <a:off x="646970" y="1597331"/>
            <a:ext cx="5449030" cy="5260669"/>
          </a:xfrm>
          <a:prstGeom prst="rect">
            <a:avLst/>
          </a:prstGeom>
        </p:spPr>
      </p:pic>
    </p:spTree>
    <p:extLst>
      <p:ext uri="{BB962C8B-B14F-4D97-AF65-F5344CB8AC3E}">
        <p14:creationId xmlns:p14="http://schemas.microsoft.com/office/powerpoint/2010/main" val="29256783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D0E2C-844A-4ABA-A062-89A67E2EE1DD}"/>
              </a:ext>
            </a:extLst>
          </p:cNvPr>
          <p:cNvSpPr>
            <a:spLocks noGrp="1"/>
          </p:cNvSpPr>
          <p:nvPr>
            <p:ph type="title"/>
          </p:nvPr>
        </p:nvSpPr>
        <p:spPr/>
        <p:txBody>
          <a:bodyPr/>
          <a:lstStyle/>
          <a:p>
            <a:r>
              <a:rPr lang="fr-CA" dirty="0"/>
              <a:t>Plusieurs à plusieurs</a:t>
            </a:r>
            <a:endParaRPr lang="en-CA" dirty="0"/>
          </a:p>
        </p:txBody>
      </p:sp>
      <p:pic>
        <p:nvPicPr>
          <p:cNvPr id="5" name="Espace réservé du contenu 4">
            <a:extLst>
              <a:ext uri="{FF2B5EF4-FFF2-40B4-BE49-F238E27FC236}">
                <a16:creationId xmlns:a16="http://schemas.microsoft.com/office/drawing/2014/main" id="{A9D2511E-0318-411A-A00C-F073CC8128B1}"/>
              </a:ext>
            </a:extLst>
          </p:cNvPr>
          <p:cNvPicPr>
            <a:picLocks noGrp="1" noChangeAspect="1"/>
          </p:cNvPicPr>
          <p:nvPr>
            <p:ph idx="1"/>
          </p:nvPr>
        </p:nvPicPr>
        <p:blipFill>
          <a:blip r:embed="rId2"/>
          <a:stretch>
            <a:fillRect/>
          </a:stretch>
        </p:blipFill>
        <p:spPr>
          <a:xfrm>
            <a:off x="1826097" y="2170389"/>
            <a:ext cx="8539805" cy="4687611"/>
          </a:xfrm>
        </p:spPr>
      </p:pic>
    </p:spTree>
    <p:extLst>
      <p:ext uri="{BB962C8B-B14F-4D97-AF65-F5344CB8AC3E}">
        <p14:creationId xmlns:p14="http://schemas.microsoft.com/office/powerpoint/2010/main" val="9591798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D787EC3-C31D-4E0F-9DF9-089514857EC6}"/>
              </a:ext>
            </a:extLst>
          </p:cNvPr>
          <p:cNvSpPr txBox="1"/>
          <p:nvPr/>
        </p:nvSpPr>
        <p:spPr>
          <a:xfrm>
            <a:off x="298580" y="479010"/>
            <a:ext cx="11196734" cy="4524315"/>
          </a:xfrm>
          <a:prstGeom prst="rect">
            <a:avLst/>
          </a:prstGeom>
          <a:noFill/>
        </p:spPr>
        <p:txBody>
          <a:bodyPr wrap="square">
            <a:spAutoFit/>
          </a:bodyPr>
          <a:lstStyle/>
          <a:p>
            <a:pPr algn="l" rtl="0"/>
            <a:r>
              <a:rPr lang="en-CA" b="0" i="0" dirty="0">
                <a:solidFill>
                  <a:srgbClr val="666666"/>
                </a:solidFill>
                <a:effectLst/>
                <a:latin typeface="Consolas" panose="020B0609020204030204" pitchFamily="49" charset="0"/>
              </a:rPr>
              <a:t>class </a:t>
            </a:r>
            <a:r>
              <a:rPr lang="en-CA" b="0" i="0" dirty="0" err="1">
                <a:solidFill>
                  <a:srgbClr val="000000"/>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 extends Model</a:t>
            </a:r>
          </a:p>
          <a:p>
            <a:pPr algn="l" rtl="0"/>
            <a:r>
              <a:rPr lang="en-CA" b="0" i="0" dirty="0">
                <a:solidFill>
                  <a:srgbClr val="666666"/>
                </a:solidFill>
                <a:effectLst/>
                <a:latin typeface="Consolas" panose="020B0609020204030204" pitchFamily="49" charset="0"/>
              </a:rPr>
              <a:t>{</a:t>
            </a:r>
          </a:p>
          <a:p>
            <a:pPr algn="l" rtl="0"/>
            <a:r>
              <a:rPr lang="en-CA" b="0" i="0" dirty="0">
                <a:solidFill>
                  <a:srgbClr val="666666"/>
                </a:solidFill>
                <a:effectLst/>
                <a:latin typeface="Consolas" panose="020B0609020204030204" pitchFamily="49" charset="0"/>
              </a:rPr>
              <a:t>    ...</a:t>
            </a:r>
          </a:p>
          <a:p>
            <a:pPr algn="l" rtl="0"/>
            <a:r>
              <a:rPr lang="en-CA" b="0" i="0" dirty="0">
                <a:solidFill>
                  <a:srgbClr val="666666"/>
                </a:solidFill>
                <a:effectLst/>
                <a:latin typeface="Consolas" panose="020B0609020204030204" pitchFamily="49" charset="0"/>
              </a:rPr>
              <a:t> </a:t>
            </a:r>
          </a:p>
          <a:p>
            <a:pPr algn="l" rtl="0"/>
            <a:r>
              <a:rPr lang="en-CA" b="0" i="0" dirty="0">
                <a:solidFill>
                  <a:srgbClr val="666666"/>
                </a:solidFill>
                <a:effectLst/>
                <a:latin typeface="Consolas" panose="020B0609020204030204" pitchFamily="49" charset="0"/>
              </a:rPr>
              <a:t>    /**</a:t>
            </a:r>
          </a:p>
          <a:p>
            <a:pPr algn="l" rtl="0"/>
            <a:r>
              <a:rPr lang="en-CA" b="0" i="0" dirty="0">
                <a:solidFill>
                  <a:srgbClr val="666666"/>
                </a:solidFill>
                <a:effectLst/>
                <a:latin typeface="Consolas" panose="020B0609020204030204" pitchFamily="49" charset="0"/>
              </a:rPr>
              <a:t>     * Un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peut</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apparaître</a:t>
            </a:r>
            <a:r>
              <a:rPr lang="en-CA" b="0" i="0" dirty="0">
                <a:solidFill>
                  <a:srgbClr val="666666"/>
                </a:solidFill>
                <a:effectLst/>
                <a:latin typeface="Consolas" panose="020B0609020204030204" pitchFamily="49" charset="0"/>
              </a:rPr>
              <a:t> sur </a:t>
            </a:r>
            <a:r>
              <a:rPr lang="en-CA" b="0" i="0" dirty="0" err="1">
                <a:solidFill>
                  <a:srgbClr val="666666"/>
                </a:solidFill>
                <a:effectLst/>
                <a:latin typeface="Consolas" panose="020B0609020204030204" pitchFamily="49" charset="0"/>
              </a:rPr>
              <a:t>plusieurs</a:t>
            </a:r>
            <a:r>
              <a:rPr lang="en-CA" b="0" i="0" dirty="0">
                <a:solidFill>
                  <a:srgbClr val="666666"/>
                </a:solidFill>
                <a:effectLst/>
                <a:latin typeface="Consolas" panose="020B0609020204030204" pitchFamily="49" charset="0"/>
              </a:rPr>
              <a:t> factures.</a:t>
            </a:r>
          </a:p>
          <a:p>
            <a:pPr algn="l" rtl="0"/>
            <a:r>
              <a:rPr lang="en-CA" b="0" i="0" dirty="0">
                <a:solidFill>
                  <a:srgbClr val="666666"/>
                </a:solidFill>
                <a:effectLst/>
                <a:latin typeface="Consolas" panose="020B0609020204030204" pitchFamily="49" charset="0"/>
              </a:rPr>
              <a:t>     *</a:t>
            </a:r>
          </a:p>
          <a:p>
            <a:pPr algn="l" rtl="0"/>
            <a:r>
              <a:rPr lang="en-CA" b="0" i="0" dirty="0">
                <a:solidFill>
                  <a:srgbClr val="666666"/>
                </a:solidFill>
                <a:effectLst/>
                <a:latin typeface="Consolas" panose="020B0609020204030204" pitchFamily="49" charset="0"/>
              </a:rPr>
              <a:t>     */</a:t>
            </a:r>
          </a:p>
          <a:p>
            <a:pPr algn="l" rtl="0"/>
            <a:r>
              <a:rPr lang="en-CA" b="0" i="0" dirty="0">
                <a:solidFill>
                  <a:srgbClr val="666666"/>
                </a:solidFill>
                <a:effectLst/>
                <a:latin typeface="Consolas" panose="020B0609020204030204" pitchFamily="49" charset="0"/>
              </a:rPr>
              <a:t>    public function </a:t>
            </a:r>
            <a:r>
              <a:rPr lang="en-CA" b="0" i="0" dirty="0">
                <a:solidFill>
                  <a:srgbClr val="000000"/>
                </a:solidFill>
                <a:effectLst/>
                <a:latin typeface="Consolas" panose="020B0609020204030204" pitchFamily="49" charset="0"/>
              </a:rPr>
              <a:t>factures()</a:t>
            </a:r>
            <a:endParaRPr lang="en-CA" b="0" i="0" dirty="0">
              <a:solidFill>
                <a:srgbClr val="666666"/>
              </a:solidFill>
              <a:effectLst/>
              <a:latin typeface="Consolas" panose="020B0609020204030204" pitchFamily="49" charset="0"/>
            </a:endParaRPr>
          </a:p>
          <a:p>
            <a:pPr algn="l" rtl="0"/>
            <a:r>
              <a:rPr lang="en-CA" b="0" i="0" dirty="0">
                <a:solidFill>
                  <a:srgbClr val="666666"/>
                </a:solidFill>
                <a:effectLst/>
                <a:latin typeface="Consolas" panose="020B0609020204030204" pitchFamily="49" charset="0"/>
              </a:rPr>
              <a:t>    {</a:t>
            </a:r>
          </a:p>
          <a:p>
            <a:pPr algn="l" rtl="0"/>
            <a:r>
              <a:rPr lang="en-CA" b="0" i="0" dirty="0">
                <a:solidFill>
                  <a:srgbClr val="666666"/>
                </a:solidFill>
                <a:effectLst/>
                <a:latin typeface="Consolas" panose="020B0609020204030204" pitchFamily="49" charset="0"/>
              </a:rPr>
              <a:t>        return $this-&gt;</a:t>
            </a:r>
            <a:r>
              <a:rPr lang="en-CA" b="0" i="0" dirty="0" err="1">
                <a:solidFill>
                  <a:srgbClr val="666666"/>
                </a:solidFill>
                <a:effectLst/>
                <a:latin typeface="Consolas" panose="020B0609020204030204" pitchFamily="49" charset="0"/>
              </a:rPr>
              <a:t>belongsToMany</a:t>
            </a:r>
            <a:r>
              <a:rPr lang="en-CA" b="0" i="0" dirty="0">
                <a:solidFill>
                  <a:srgbClr val="666666"/>
                </a:solidFill>
                <a:effectLst/>
                <a:latin typeface="Consolas" panose="020B0609020204030204" pitchFamily="49" charset="0"/>
              </a:rPr>
              <a:t>('App\Models\Facture');</a:t>
            </a:r>
          </a:p>
          <a:p>
            <a:pPr algn="l" rtl="0"/>
            <a:r>
              <a:rPr lang="en-CA" b="0" i="0" dirty="0">
                <a:solidFill>
                  <a:srgbClr val="666666"/>
                </a:solidFill>
                <a:effectLst/>
                <a:latin typeface="Consolas" panose="020B0609020204030204" pitchFamily="49" charset="0"/>
              </a:rPr>
              <a:t>    }</a:t>
            </a:r>
          </a:p>
          <a:p>
            <a:pPr algn="l" rtl="0"/>
            <a:r>
              <a:rPr lang="en-CA" b="0" i="0" dirty="0">
                <a:solidFill>
                  <a:srgbClr val="666666"/>
                </a:solidFill>
                <a:effectLst/>
                <a:latin typeface="Consolas" panose="020B0609020204030204" pitchFamily="49" charset="0"/>
              </a:rPr>
              <a:t>    ...</a:t>
            </a:r>
          </a:p>
          <a:p>
            <a:pPr algn="l" rtl="0"/>
            <a:r>
              <a:rPr lang="en-CA" b="0" i="0" dirty="0">
                <a:solidFill>
                  <a:srgbClr val="666666"/>
                </a:solidFill>
                <a:effectLst/>
                <a:latin typeface="Consolas" panose="020B0609020204030204" pitchFamily="49" charset="0"/>
              </a:rPr>
              <a:t>}</a:t>
            </a:r>
          </a:p>
          <a:p>
            <a:br>
              <a:rPr lang="en-CA" dirty="0"/>
            </a:br>
            <a:endParaRPr lang="en-CA" dirty="0"/>
          </a:p>
        </p:txBody>
      </p:sp>
    </p:spTree>
    <p:extLst>
      <p:ext uri="{BB962C8B-B14F-4D97-AF65-F5344CB8AC3E}">
        <p14:creationId xmlns:p14="http://schemas.microsoft.com/office/powerpoint/2010/main" val="377623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83C0C-13D0-46C9-B61C-8843A3EF1BA6}"/>
              </a:ext>
            </a:extLst>
          </p:cNvPr>
          <p:cNvSpPr>
            <a:spLocks noGrp="1"/>
          </p:cNvSpPr>
          <p:nvPr>
            <p:ph type="title"/>
          </p:nvPr>
        </p:nvSpPr>
        <p:spPr/>
        <p:txBody>
          <a:bodyPr/>
          <a:lstStyle/>
          <a:p>
            <a:r>
              <a:rPr lang="fr-CA">
                <a:cs typeface="Calibri Light"/>
              </a:rPr>
              <a:t>Tester l'installation</a:t>
            </a:r>
            <a:endParaRPr lang="fr-CA"/>
          </a:p>
        </p:txBody>
      </p:sp>
      <p:sp>
        <p:nvSpPr>
          <p:cNvPr id="3" name="Espace réservé du contenu 2">
            <a:extLst>
              <a:ext uri="{FF2B5EF4-FFF2-40B4-BE49-F238E27FC236}">
                <a16:creationId xmlns:a16="http://schemas.microsoft.com/office/drawing/2014/main" id="{102CC845-4C2D-4520-84B6-3E022ADB8200}"/>
              </a:ext>
            </a:extLst>
          </p:cNvPr>
          <p:cNvSpPr>
            <a:spLocks noGrp="1"/>
          </p:cNvSpPr>
          <p:nvPr>
            <p:ph idx="1"/>
          </p:nvPr>
        </p:nvSpPr>
        <p:spPr/>
        <p:txBody>
          <a:bodyPr vert="horz" lIns="91440" tIns="45720" rIns="91440" bIns="45720" rtlCol="0" anchor="t">
            <a:normAutofit/>
          </a:bodyPr>
          <a:lstStyle/>
          <a:p>
            <a:r>
              <a:rPr lang="fr-CA">
                <a:cs typeface="Calibri"/>
              </a:rPr>
              <a:t>Démarrer le serveur de développement</a:t>
            </a:r>
          </a:p>
          <a:p>
            <a:pPr lvl="1"/>
            <a:r>
              <a:rPr lang="fr-CA">
                <a:cs typeface="Calibri"/>
              </a:rPr>
              <a:t>Dans le dossier de votre projet : </a:t>
            </a:r>
            <a:r>
              <a:rPr lang="fr-CA" err="1">
                <a:cs typeface="Calibri"/>
              </a:rPr>
              <a:t>php</a:t>
            </a:r>
            <a:r>
              <a:rPr lang="fr-CA">
                <a:cs typeface="Calibri"/>
              </a:rPr>
              <a:t> artisan serve</a:t>
            </a:r>
          </a:p>
          <a:p>
            <a:endParaRPr lang="fr-CA">
              <a:cs typeface="Calibri"/>
            </a:endParaRPr>
          </a:p>
        </p:txBody>
      </p:sp>
      <p:pic>
        <p:nvPicPr>
          <p:cNvPr id="4" name="Image 4">
            <a:extLst>
              <a:ext uri="{FF2B5EF4-FFF2-40B4-BE49-F238E27FC236}">
                <a16:creationId xmlns:a16="http://schemas.microsoft.com/office/drawing/2014/main" id="{D293D64F-59B7-4EC4-970B-1884B02F9D9F}"/>
              </a:ext>
            </a:extLst>
          </p:cNvPr>
          <p:cNvPicPr>
            <a:picLocks noChangeAspect="1"/>
          </p:cNvPicPr>
          <p:nvPr/>
        </p:nvPicPr>
        <p:blipFill>
          <a:blip r:embed="rId2"/>
          <a:stretch>
            <a:fillRect/>
          </a:stretch>
        </p:blipFill>
        <p:spPr>
          <a:xfrm>
            <a:off x="1109547" y="2773005"/>
            <a:ext cx="10428248" cy="2176210"/>
          </a:xfrm>
          <a:prstGeom prst="rect">
            <a:avLst/>
          </a:prstGeom>
        </p:spPr>
      </p:pic>
    </p:spTree>
    <p:extLst>
      <p:ext uri="{BB962C8B-B14F-4D97-AF65-F5344CB8AC3E}">
        <p14:creationId xmlns:p14="http://schemas.microsoft.com/office/powerpoint/2010/main" val="1169297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D651D-1A81-4ACD-93CA-1E2E768B3442}"/>
              </a:ext>
            </a:extLst>
          </p:cNvPr>
          <p:cNvSpPr>
            <a:spLocks noGrp="1"/>
          </p:cNvSpPr>
          <p:nvPr>
            <p:ph type="title"/>
          </p:nvPr>
        </p:nvSpPr>
        <p:spPr/>
        <p:txBody>
          <a:bodyPr/>
          <a:lstStyle/>
          <a:p>
            <a:r>
              <a:rPr lang="fr-CA" dirty="0"/>
              <a:t>1 vers 0* suivies de 1 vers 0</a:t>
            </a:r>
            <a:endParaRPr lang="en-CA" dirty="0"/>
          </a:p>
        </p:txBody>
      </p:sp>
      <p:pic>
        <p:nvPicPr>
          <p:cNvPr id="5" name="Image 4">
            <a:extLst>
              <a:ext uri="{FF2B5EF4-FFF2-40B4-BE49-F238E27FC236}">
                <a16:creationId xmlns:a16="http://schemas.microsoft.com/office/drawing/2014/main" id="{EC29C729-32C0-44D6-A783-DCD2A094C6F5}"/>
              </a:ext>
            </a:extLst>
          </p:cNvPr>
          <p:cNvPicPr>
            <a:picLocks noChangeAspect="1"/>
          </p:cNvPicPr>
          <p:nvPr/>
        </p:nvPicPr>
        <p:blipFill>
          <a:blip r:embed="rId2"/>
          <a:stretch>
            <a:fillRect/>
          </a:stretch>
        </p:blipFill>
        <p:spPr>
          <a:xfrm>
            <a:off x="838200" y="1647576"/>
            <a:ext cx="8511041" cy="4660511"/>
          </a:xfrm>
          <a:prstGeom prst="rect">
            <a:avLst/>
          </a:prstGeom>
        </p:spPr>
      </p:pic>
    </p:spTree>
    <p:extLst>
      <p:ext uri="{BB962C8B-B14F-4D97-AF65-F5344CB8AC3E}">
        <p14:creationId xmlns:p14="http://schemas.microsoft.com/office/powerpoint/2010/main" val="18930911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0BFD2D3-9713-407F-9292-1A032DC5E17A}"/>
              </a:ext>
            </a:extLst>
          </p:cNvPr>
          <p:cNvSpPr txBox="1"/>
          <p:nvPr/>
        </p:nvSpPr>
        <p:spPr>
          <a:xfrm>
            <a:off x="447869" y="615820"/>
            <a:ext cx="8691466" cy="4524315"/>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class </a:t>
            </a:r>
            <a:r>
              <a:rPr lang="en-CA" b="0" i="0" dirty="0">
                <a:solidFill>
                  <a:srgbClr val="000000"/>
                </a:solidFill>
                <a:effectLst/>
                <a:latin typeface="Consolas" panose="020B0609020204030204" pitchFamily="49" charset="0"/>
              </a:rPr>
              <a:t>Pays</a:t>
            </a:r>
            <a:r>
              <a:rPr lang="en-CA" b="0" i="0" dirty="0">
                <a:solidFill>
                  <a:srgbClr val="666666"/>
                </a:solidFill>
                <a:effectLst/>
                <a:latin typeface="Consolas" panose="020B0609020204030204" pitchFamily="49" charset="0"/>
              </a:rPr>
              <a:t> extends Model</a:t>
            </a:r>
          </a:p>
          <a:p>
            <a:pPr algn="l"/>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Un pays </a:t>
            </a:r>
            <a:r>
              <a:rPr lang="en-CA" b="0" i="0" dirty="0" err="1">
                <a:solidFill>
                  <a:srgbClr val="666666"/>
                </a:solidFill>
                <a:effectLst/>
                <a:latin typeface="Consolas" panose="020B0609020204030204" pitchFamily="49" charset="0"/>
              </a:rPr>
              <a:t>peut</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regrouper</a:t>
            </a:r>
            <a:r>
              <a:rPr lang="en-CA" b="0" i="0" dirty="0">
                <a:solidFill>
                  <a:srgbClr val="666666"/>
                </a:solidFill>
                <a:effectLst/>
                <a:latin typeface="Consolas" panose="020B0609020204030204" pitchFamily="49" charset="0"/>
              </a:rPr>
              <a:t> les </a:t>
            </a:r>
            <a:r>
              <a:rPr lang="en-CA" b="0" i="0" dirty="0" err="1">
                <a:solidFill>
                  <a:srgbClr val="666666"/>
                </a:solidFill>
                <a:effectLst/>
                <a:latin typeface="Consolas" panose="020B0609020204030204" pitchFamily="49" charset="0"/>
              </a:rPr>
              <a:t>villes</a:t>
            </a:r>
            <a:r>
              <a:rPr lang="en-CA" b="0" i="0" dirty="0">
                <a:solidFill>
                  <a:srgbClr val="666666"/>
                </a:solidFill>
                <a:effectLst/>
                <a:latin typeface="Consolas" panose="020B0609020204030204" pitchFamily="49" charset="0"/>
              </a:rPr>
              <a:t> de </a:t>
            </a:r>
            <a:r>
              <a:rPr lang="en-CA" b="0" i="0" dirty="0" err="1">
                <a:solidFill>
                  <a:srgbClr val="666666"/>
                </a:solidFill>
                <a:effectLst/>
                <a:latin typeface="Consolas" panose="020B0609020204030204" pitchFamily="49" charset="0"/>
              </a:rPr>
              <a:t>plusieurs</a:t>
            </a:r>
            <a:r>
              <a:rPr lang="en-CA" b="0" i="0" dirty="0">
                <a:solidFill>
                  <a:srgbClr val="666666"/>
                </a:solidFill>
                <a:effectLst/>
                <a:latin typeface="Consolas" panose="020B0609020204030204" pitchFamily="49" charset="0"/>
              </a:rPr>
              <a:t> provinces.</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@return \Illuminate\Database\Eloquent\Relations\</a:t>
            </a:r>
            <a:r>
              <a:rPr lang="en-CA" b="0" i="0" dirty="0" err="1">
                <a:solidFill>
                  <a:srgbClr val="666666"/>
                </a:solidFill>
                <a:effectLst/>
                <a:latin typeface="Consolas" panose="020B0609020204030204" pitchFamily="49" charset="0"/>
              </a:rPr>
              <a:t>HasManyThrough</a:t>
            </a:r>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public function </a:t>
            </a:r>
            <a:r>
              <a:rPr lang="en-CA" b="0" i="0" dirty="0" err="1">
                <a:solidFill>
                  <a:srgbClr val="000000"/>
                </a:solidFill>
                <a:effectLst/>
                <a:latin typeface="Consolas" panose="020B0609020204030204" pitchFamily="49" charset="0"/>
              </a:rPr>
              <a:t>villes</a:t>
            </a:r>
            <a:r>
              <a:rPr lang="en-CA" b="0" i="0" dirty="0">
                <a:solidFill>
                  <a:srgbClr val="000000"/>
                </a:solidFill>
                <a:effectLst/>
                <a:latin typeface="Consolas" panose="020B0609020204030204" pitchFamily="49" charset="0"/>
              </a:rPr>
              <a:t>()</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HasManyThrough</a:t>
            </a:r>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return $this-&gt;</a:t>
            </a:r>
            <a:r>
              <a:rPr lang="en-CA" b="0" i="0" dirty="0" err="1">
                <a:solidFill>
                  <a:srgbClr val="666666"/>
                </a:solidFill>
                <a:effectLst/>
                <a:latin typeface="Consolas" panose="020B0609020204030204" pitchFamily="49" charset="0"/>
              </a:rPr>
              <a:t>hasManyThrough</a:t>
            </a:r>
            <a:r>
              <a:rPr lang="en-CA" b="0" i="0" dirty="0">
                <a:solidFill>
                  <a:srgbClr val="666666"/>
                </a:solidFill>
                <a:effectLst/>
                <a:latin typeface="Consolas" panose="020B0609020204030204" pitchFamily="49" charset="0"/>
              </a:rPr>
              <a:t>('App\Ville', 'App\Province');</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a:t>
            </a:r>
          </a:p>
        </p:txBody>
      </p:sp>
    </p:spTree>
    <p:extLst>
      <p:ext uri="{BB962C8B-B14F-4D97-AF65-F5344CB8AC3E}">
        <p14:creationId xmlns:p14="http://schemas.microsoft.com/office/powerpoint/2010/main" val="1583259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F8B75E-1B0E-4343-B039-EBAB18A22B3A}"/>
              </a:ext>
            </a:extLst>
          </p:cNvPr>
          <p:cNvSpPr>
            <a:spLocks noGrp="1"/>
          </p:cNvSpPr>
          <p:nvPr>
            <p:ph type="title"/>
          </p:nvPr>
        </p:nvSpPr>
        <p:spPr/>
        <p:txBody>
          <a:bodyPr/>
          <a:lstStyle/>
          <a:p>
            <a:r>
              <a:rPr lang="fr-CA" dirty="0"/>
              <a:t>Table pivots avec champs</a:t>
            </a:r>
            <a:endParaRPr lang="en-CA" dirty="0"/>
          </a:p>
        </p:txBody>
      </p:sp>
      <p:pic>
        <p:nvPicPr>
          <p:cNvPr id="5" name="Image 4">
            <a:extLst>
              <a:ext uri="{FF2B5EF4-FFF2-40B4-BE49-F238E27FC236}">
                <a16:creationId xmlns:a16="http://schemas.microsoft.com/office/drawing/2014/main" id="{C4496DBF-ADFA-4E8C-B31D-87B8F784CAC8}"/>
              </a:ext>
            </a:extLst>
          </p:cNvPr>
          <p:cNvPicPr>
            <a:picLocks noChangeAspect="1"/>
          </p:cNvPicPr>
          <p:nvPr/>
        </p:nvPicPr>
        <p:blipFill>
          <a:blip r:embed="rId2"/>
          <a:stretch>
            <a:fillRect/>
          </a:stretch>
        </p:blipFill>
        <p:spPr>
          <a:xfrm>
            <a:off x="788378" y="1542787"/>
            <a:ext cx="8575153" cy="4950088"/>
          </a:xfrm>
          <a:prstGeom prst="rect">
            <a:avLst/>
          </a:prstGeom>
        </p:spPr>
      </p:pic>
    </p:spTree>
    <p:extLst>
      <p:ext uri="{BB962C8B-B14F-4D97-AF65-F5344CB8AC3E}">
        <p14:creationId xmlns:p14="http://schemas.microsoft.com/office/powerpoint/2010/main" val="1306892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EBF3125-9381-417F-B500-1B29D96FC4B5}"/>
              </a:ext>
            </a:extLst>
          </p:cNvPr>
          <p:cNvSpPr txBox="1"/>
          <p:nvPr/>
        </p:nvSpPr>
        <p:spPr>
          <a:xfrm>
            <a:off x="447868" y="617510"/>
            <a:ext cx="11744131" cy="4247317"/>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class Facture extends Model</a:t>
            </a:r>
          </a:p>
          <a:p>
            <a:pPr algn="l"/>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Une facture </a:t>
            </a:r>
            <a:r>
              <a:rPr lang="en-CA" b="0" i="0" dirty="0" err="1">
                <a:solidFill>
                  <a:srgbClr val="666666"/>
                </a:solidFill>
                <a:effectLst/>
                <a:latin typeface="Consolas" panose="020B0609020204030204" pitchFamily="49" charset="0"/>
              </a:rPr>
              <a:t>peut</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contenir</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plusieurs</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produits</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@return </a:t>
            </a:r>
            <a:r>
              <a:rPr lang="en-CA" b="0" i="0" dirty="0" err="1">
                <a:solidFill>
                  <a:srgbClr val="666666"/>
                </a:solidFill>
                <a:effectLst/>
                <a:latin typeface="Consolas" panose="020B0609020204030204" pitchFamily="49" charset="0"/>
              </a:rPr>
              <a:t>IlluminateDatabaseEloquentRelationsBelongsToMany</a:t>
            </a:r>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public function </a:t>
            </a:r>
            <a:r>
              <a:rPr lang="en-CA" b="0" i="0" dirty="0" err="1">
                <a:solidFill>
                  <a:srgbClr val="000000"/>
                </a:solidFill>
                <a:effectLst/>
                <a:latin typeface="Consolas" panose="020B0609020204030204" pitchFamily="49" charset="0"/>
              </a:rPr>
              <a:t>produits</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belongsToMany</a:t>
            </a:r>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return $this-&gt;</a:t>
            </a:r>
            <a:r>
              <a:rPr lang="en-CA" b="0" i="0" dirty="0" err="1">
                <a:solidFill>
                  <a:srgbClr val="666666"/>
                </a:solidFill>
                <a:effectLst/>
                <a:latin typeface="Consolas" panose="020B0609020204030204" pitchFamily="49" charset="0"/>
              </a:rPr>
              <a:t>belongsToMany</a:t>
            </a: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AppProduit</a:t>
            </a:r>
            <a:r>
              <a:rPr lang="en-CA" b="0" i="0" dirty="0">
                <a:solidFill>
                  <a:srgbClr val="666666"/>
                </a:solidFill>
                <a:effectLst/>
                <a:latin typeface="Consolas" panose="020B0609020204030204" pitchFamily="49" charset="0"/>
              </a:rPr>
              <a:t>')-&gt;</a:t>
            </a:r>
            <a:r>
              <a:rPr lang="en-CA" b="0" i="0" dirty="0" err="1">
                <a:solidFill>
                  <a:srgbClr val="000000"/>
                </a:solidFill>
                <a:effectLst/>
                <a:latin typeface="Consolas" panose="020B0609020204030204" pitchFamily="49" charset="0"/>
              </a:rPr>
              <a:t>withPivot</a:t>
            </a:r>
            <a:r>
              <a:rPr lang="en-CA" b="0" i="0" dirty="0">
                <a:solidFill>
                  <a:srgbClr val="666666"/>
                </a:solidFill>
                <a:effectLst/>
                <a:latin typeface="Consolas" panose="020B0609020204030204" pitchFamily="49" charset="0"/>
              </a:rPr>
              <a:t>('</a:t>
            </a:r>
            <a:r>
              <a:rPr lang="en-CA" b="0" i="0" dirty="0" err="1">
                <a:solidFill>
                  <a:srgbClr val="000000"/>
                </a:solidFill>
                <a:effectLst/>
                <a:latin typeface="Consolas" panose="020B0609020204030204" pitchFamily="49" charset="0"/>
              </a:rPr>
              <a:t>quantite</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prixunitaire</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a:t>
            </a:r>
          </a:p>
        </p:txBody>
      </p:sp>
    </p:spTree>
    <p:extLst>
      <p:ext uri="{BB962C8B-B14F-4D97-AF65-F5344CB8AC3E}">
        <p14:creationId xmlns:p14="http://schemas.microsoft.com/office/powerpoint/2010/main" val="2269362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B08DF7-2300-20C6-EC94-C69A2F62D9C5}"/>
              </a:ext>
            </a:extLst>
          </p:cNvPr>
          <p:cNvSpPr>
            <a:spLocks noGrp="1"/>
          </p:cNvSpPr>
          <p:nvPr>
            <p:ph type="title"/>
          </p:nvPr>
        </p:nvSpPr>
        <p:spPr>
          <a:xfrm>
            <a:off x="838200" y="2530809"/>
            <a:ext cx="10515600" cy="1325563"/>
          </a:xfrm>
        </p:spPr>
        <p:txBody>
          <a:bodyPr>
            <a:normAutofit fontScale="90000"/>
          </a:bodyPr>
          <a:lstStyle/>
          <a:p>
            <a:pPr algn="ctr"/>
            <a:r>
              <a:rPr lang="fr-CA" sz="15300" dirty="0">
                <a:solidFill>
                  <a:schemeClr val="bg1"/>
                </a:solidFill>
              </a:rPr>
              <a:t>AJOUTER</a:t>
            </a:r>
            <a:endParaRPr lang="en-CA" dirty="0">
              <a:solidFill>
                <a:schemeClr val="bg1"/>
              </a:solidFill>
            </a:endParaRPr>
          </a:p>
        </p:txBody>
      </p:sp>
    </p:spTree>
    <p:extLst>
      <p:ext uri="{BB962C8B-B14F-4D97-AF65-F5344CB8AC3E}">
        <p14:creationId xmlns:p14="http://schemas.microsoft.com/office/powerpoint/2010/main" val="2365955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934D3-38D4-413A-B687-D62FCD452AE5}"/>
              </a:ext>
            </a:extLst>
          </p:cNvPr>
          <p:cNvSpPr>
            <a:spLocks noGrp="1"/>
          </p:cNvSpPr>
          <p:nvPr>
            <p:ph type="title"/>
          </p:nvPr>
        </p:nvSpPr>
        <p:spPr/>
        <p:txBody>
          <a:bodyPr/>
          <a:lstStyle/>
          <a:p>
            <a:r>
              <a:rPr lang="fr-CA" dirty="0"/>
              <a:t>Les routes</a:t>
            </a:r>
            <a:endParaRPr lang="en-CA" dirty="0"/>
          </a:p>
        </p:txBody>
      </p:sp>
      <p:sp>
        <p:nvSpPr>
          <p:cNvPr id="3" name="Espace réservé du contenu 2">
            <a:extLst>
              <a:ext uri="{FF2B5EF4-FFF2-40B4-BE49-F238E27FC236}">
                <a16:creationId xmlns:a16="http://schemas.microsoft.com/office/drawing/2014/main" id="{C95FBF20-24E0-4DB9-87F6-63ED47543F6A}"/>
              </a:ext>
            </a:extLst>
          </p:cNvPr>
          <p:cNvSpPr>
            <a:spLocks noGrp="1"/>
          </p:cNvSpPr>
          <p:nvPr>
            <p:ph idx="1"/>
          </p:nvPr>
        </p:nvSpPr>
        <p:spPr/>
        <p:txBody>
          <a:bodyPr/>
          <a:lstStyle/>
          <a:p>
            <a:pPr marL="0" indent="0" algn="l">
              <a:buNone/>
            </a:pPr>
            <a:r>
              <a:rPr lang="fr-FR" b="0" i="0" dirty="0">
                <a:solidFill>
                  <a:srgbClr val="212529"/>
                </a:solidFill>
                <a:effectLst/>
                <a:latin typeface="-apple-system"/>
              </a:rPr>
              <a:t>Afin de pouvoir ajouter des données à l'aide d'un formulaire Web, vous aurez besoin de définir deux routes :</a:t>
            </a:r>
          </a:p>
          <a:p>
            <a:pPr algn="l">
              <a:buFont typeface="Arial" panose="020B0604020202020204" pitchFamily="34" charset="0"/>
              <a:buChar char="•"/>
            </a:pPr>
            <a:r>
              <a:rPr lang="fr-FR" b="0" i="0" dirty="0">
                <a:solidFill>
                  <a:srgbClr val="212529"/>
                </a:solidFill>
                <a:effectLst/>
                <a:latin typeface="-apple-system"/>
              </a:rPr>
              <a:t>une route de type GET pour afficher le formulaire</a:t>
            </a:r>
          </a:p>
          <a:p>
            <a:pPr algn="l">
              <a:buFont typeface="Arial" panose="020B0604020202020204" pitchFamily="34" charset="0"/>
              <a:buChar char="•"/>
            </a:pPr>
            <a:r>
              <a:rPr lang="fr-FR" b="0" i="0" dirty="0">
                <a:solidFill>
                  <a:srgbClr val="212529"/>
                </a:solidFill>
                <a:effectLst/>
                <a:latin typeface="-apple-system"/>
              </a:rPr>
              <a:t>une route de type POST pour enregistrer les données du formulaire</a:t>
            </a:r>
          </a:p>
          <a:p>
            <a:pPr marL="0" indent="0">
              <a:buNone/>
            </a:pPr>
            <a:endParaRPr lang="fr-CA" dirty="0"/>
          </a:p>
          <a:p>
            <a:pPr marL="0" indent="0">
              <a:buNone/>
            </a:pPr>
            <a:r>
              <a:rPr lang="fr-CA" dirty="0"/>
              <a:t>Dans la vue, on ajoute un bouton pour afficher le formulaire pour Ajouter.</a:t>
            </a:r>
          </a:p>
          <a:p>
            <a:pPr marL="0" indent="0">
              <a:buNone/>
            </a:pPr>
            <a:endParaRPr lang="fr-CA" dirty="0"/>
          </a:p>
          <a:p>
            <a:pPr marL="0" indent="0">
              <a:buNone/>
            </a:pPr>
            <a:r>
              <a:rPr lang="en-CA" sz="1800" b="0" i="0" dirty="0">
                <a:solidFill>
                  <a:srgbClr val="666666"/>
                </a:solidFill>
                <a:effectLst/>
                <a:latin typeface="Consolas" panose="020B0609020204030204" pitchFamily="49" charset="0"/>
              </a:rPr>
              <a:t>&lt;a class="</a:t>
            </a:r>
            <a:r>
              <a:rPr lang="en-CA" sz="1800" b="0" i="0" dirty="0" err="1">
                <a:solidFill>
                  <a:srgbClr val="666666"/>
                </a:solidFill>
                <a:effectLst/>
                <a:latin typeface="Consolas" panose="020B0609020204030204" pitchFamily="49" charset="0"/>
              </a:rPr>
              <a:t>btn</a:t>
            </a:r>
            <a:r>
              <a:rPr lang="en-CA" sz="1800" b="0" i="0" dirty="0">
                <a:solidFill>
                  <a:srgbClr val="666666"/>
                </a:solidFill>
                <a:effectLst/>
                <a:latin typeface="Consolas" panose="020B0609020204030204" pitchFamily="49" charset="0"/>
              </a:rPr>
              <a:t> </a:t>
            </a:r>
            <a:r>
              <a:rPr lang="en-CA" sz="1800" b="0" i="0" dirty="0" err="1">
                <a:solidFill>
                  <a:srgbClr val="666666"/>
                </a:solidFill>
                <a:effectLst/>
                <a:latin typeface="Consolas" panose="020B0609020204030204" pitchFamily="49" charset="0"/>
              </a:rPr>
              <a:t>btn</a:t>
            </a:r>
            <a:r>
              <a:rPr lang="en-CA" sz="1800" b="0" i="0" dirty="0">
                <a:solidFill>
                  <a:srgbClr val="666666"/>
                </a:solidFill>
                <a:effectLst/>
                <a:latin typeface="Consolas" panose="020B0609020204030204" pitchFamily="49" charset="0"/>
              </a:rPr>
              <a:t>-default" </a:t>
            </a:r>
            <a:r>
              <a:rPr lang="en-CA" sz="1800" b="0" i="0" dirty="0" err="1">
                <a:solidFill>
                  <a:srgbClr val="666666"/>
                </a:solidFill>
                <a:effectLst/>
                <a:latin typeface="Consolas" panose="020B0609020204030204" pitchFamily="49" charset="0"/>
              </a:rPr>
              <a:t>href</a:t>
            </a:r>
            <a:r>
              <a:rPr lang="en-CA" sz="1800" b="0" i="0" dirty="0">
                <a:solidFill>
                  <a:srgbClr val="666666"/>
                </a:solidFill>
                <a:effectLst/>
                <a:latin typeface="Consolas" panose="020B0609020204030204" pitchFamily="49" charset="0"/>
              </a:rPr>
              <a:t>="</a:t>
            </a:r>
            <a:r>
              <a:rPr lang="en-CA" sz="1800" b="0" i="0" dirty="0">
                <a:solidFill>
                  <a:srgbClr val="FF0000"/>
                </a:solidFill>
                <a:effectLst/>
                <a:latin typeface="Consolas" panose="020B0609020204030204" pitchFamily="49" charset="0"/>
              </a:rPr>
              <a:t>{{ route(</a:t>
            </a:r>
            <a:r>
              <a:rPr lang="en-CA" sz="1800" b="0" i="0" dirty="0" err="1">
                <a:solidFill>
                  <a:srgbClr val="FF0000"/>
                </a:solidFill>
                <a:effectLst/>
                <a:latin typeface="Consolas" panose="020B0609020204030204" pitchFamily="49" charset="0"/>
              </a:rPr>
              <a:t>acteurs.create</a:t>
            </a:r>
            <a:r>
              <a:rPr lang="en-CA" sz="1800" b="0" i="0" dirty="0">
                <a:solidFill>
                  <a:srgbClr val="FF0000"/>
                </a:solidFill>
                <a:effectLst/>
                <a:latin typeface="Consolas" panose="020B0609020204030204" pitchFamily="49" charset="0"/>
              </a:rPr>
              <a:t>') }}</a:t>
            </a:r>
            <a:r>
              <a:rPr lang="en-CA" sz="1800" b="0" i="0" dirty="0">
                <a:solidFill>
                  <a:srgbClr val="666666"/>
                </a:solidFill>
                <a:effectLst/>
                <a:latin typeface="Consolas" panose="020B0609020204030204" pitchFamily="49" charset="0"/>
              </a:rPr>
              <a:t>"&gt;</a:t>
            </a:r>
            <a:r>
              <a:rPr lang="en-CA" sz="1800" b="0" i="0" dirty="0" err="1">
                <a:solidFill>
                  <a:srgbClr val="666666"/>
                </a:solidFill>
                <a:effectLst/>
                <a:latin typeface="Consolas" panose="020B0609020204030204" pitchFamily="49" charset="0"/>
              </a:rPr>
              <a:t>Ajouter</a:t>
            </a:r>
            <a:r>
              <a:rPr lang="en-CA" sz="1800" b="0" i="0" dirty="0">
                <a:solidFill>
                  <a:srgbClr val="666666"/>
                </a:solidFill>
                <a:effectLst/>
                <a:latin typeface="Consolas" panose="020B0609020204030204" pitchFamily="49" charset="0"/>
              </a:rPr>
              <a:t>&lt;/a&gt;</a:t>
            </a:r>
            <a:r>
              <a:rPr lang="fr-CA" sz="1800" dirty="0"/>
              <a:t> </a:t>
            </a:r>
            <a:endParaRPr lang="en-CA" sz="1800" dirty="0"/>
          </a:p>
        </p:txBody>
      </p:sp>
    </p:spTree>
    <p:extLst>
      <p:ext uri="{BB962C8B-B14F-4D97-AF65-F5344CB8AC3E}">
        <p14:creationId xmlns:p14="http://schemas.microsoft.com/office/powerpoint/2010/main" val="40868183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CF877-80D7-48AD-A4A7-1CD8CBBF8075}"/>
              </a:ext>
            </a:extLst>
          </p:cNvPr>
          <p:cNvSpPr>
            <a:spLocks noGrp="1"/>
          </p:cNvSpPr>
          <p:nvPr>
            <p:ph type="title"/>
          </p:nvPr>
        </p:nvSpPr>
        <p:spPr/>
        <p:txBody>
          <a:bodyPr/>
          <a:lstStyle/>
          <a:p>
            <a:r>
              <a:rPr lang="fr-CA" dirty="0"/>
              <a:t>Route pour afficher le formulaire</a:t>
            </a:r>
            <a:endParaRPr lang="en-CA" dirty="0"/>
          </a:p>
        </p:txBody>
      </p:sp>
      <p:sp>
        <p:nvSpPr>
          <p:cNvPr id="5" name="ZoneTexte 4">
            <a:extLst>
              <a:ext uri="{FF2B5EF4-FFF2-40B4-BE49-F238E27FC236}">
                <a16:creationId xmlns:a16="http://schemas.microsoft.com/office/drawing/2014/main" id="{07A2BCA8-64B5-4902-81D6-72CEA77E324E}"/>
              </a:ext>
            </a:extLst>
          </p:cNvPr>
          <p:cNvSpPr txBox="1"/>
          <p:nvPr/>
        </p:nvSpPr>
        <p:spPr>
          <a:xfrm>
            <a:off x="513826" y="1690688"/>
            <a:ext cx="8101668" cy="646331"/>
          </a:xfrm>
          <a:prstGeom prst="rect">
            <a:avLst/>
          </a:prstGeom>
          <a:noFill/>
        </p:spPr>
        <p:txBody>
          <a:bodyPr wrap="square">
            <a:spAutoFit/>
          </a:bodyPr>
          <a:lstStyle/>
          <a:p>
            <a:r>
              <a:rPr lang="en-US" b="0" dirty="0">
                <a:solidFill>
                  <a:srgbClr val="267F99"/>
                </a:solidFill>
                <a:effectLst/>
                <a:latin typeface="Consolas" panose="020B0609020204030204" pitchFamily="49" charset="0"/>
              </a:rPr>
              <a:t>Route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acteurs</a:t>
            </a:r>
            <a:r>
              <a:rPr lang="en-US" b="0" dirty="0">
                <a:solidFill>
                  <a:srgbClr val="A31515"/>
                </a:solidFill>
                <a:effectLst/>
                <a:latin typeface="Consolas" panose="020B0609020204030204" pitchFamily="49" charset="0"/>
              </a:rPr>
              <a:t>/creation'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ActeursController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'create'</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acteurs.create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
        <p:nvSpPr>
          <p:cNvPr id="6" name="Titre 1">
            <a:extLst>
              <a:ext uri="{FF2B5EF4-FFF2-40B4-BE49-F238E27FC236}">
                <a16:creationId xmlns:a16="http://schemas.microsoft.com/office/drawing/2014/main" id="{E8E02720-0F3E-4D40-8148-2706232637DB}"/>
              </a:ext>
            </a:extLst>
          </p:cNvPr>
          <p:cNvSpPr txBox="1">
            <a:spLocks/>
          </p:cNvSpPr>
          <p:nvPr/>
        </p:nvSpPr>
        <p:spPr>
          <a:xfrm>
            <a:off x="898321"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A" dirty="0"/>
              <a:t>Contrôleur pour afficher le formulaire</a:t>
            </a:r>
            <a:endParaRPr lang="en-CA" dirty="0"/>
          </a:p>
        </p:txBody>
      </p:sp>
      <p:sp>
        <p:nvSpPr>
          <p:cNvPr id="8" name="ZoneTexte 7">
            <a:extLst>
              <a:ext uri="{FF2B5EF4-FFF2-40B4-BE49-F238E27FC236}">
                <a16:creationId xmlns:a16="http://schemas.microsoft.com/office/drawing/2014/main" id="{D4E07B7F-C701-4314-AA09-146A289F6FD7}"/>
              </a:ext>
            </a:extLst>
          </p:cNvPr>
          <p:cNvSpPr txBox="1"/>
          <p:nvPr/>
        </p:nvSpPr>
        <p:spPr>
          <a:xfrm>
            <a:off x="989901" y="3833768"/>
            <a:ext cx="8152002" cy="2585323"/>
          </a:xfrm>
          <a:prstGeom prst="rect">
            <a:avLst/>
          </a:prstGeom>
          <a:noFill/>
        </p:spPr>
        <p:txBody>
          <a:bodyPr wrap="square">
            <a:spAutoFit/>
          </a:bodyPr>
          <a:lstStyle/>
          <a:p>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Show the form for creating a new resource.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@return</a:t>
            </a:r>
            <a:r>
              <a:rPr lang="en-CA" b="0" dirty="0">
                <a:solidFill>
                  <a:srgbClr val="008000"/>
                </a:solidFill>
                <a:effectLst/>
                <a:latin typeface="Consolas" panose="020B0609020204030204" pitchFamily="49" charset="0"/>
              </a:rPr>
              <a:t> \Illuminate\View\</a:t>
            </a:r>
            <a:r>
              <a:rPr lang="en-CA" b="0" dirty="0">
                <a:solidFill>
                  <a:srgbClr val="267F99"/>
                </a:solidFill>
                <a:effectLst/>
                <a:latin typeface="Consolas" panose="020B0609020204030204" pitchFamily="49" charset="0"/>
              </a:rPr>
              <a:t>View</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create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acteurs.create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3933498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BC2649-0B83-459E-863D-B9CD446BB3B1}"/>
              </a:ext>
            </a:extLst>
          </p:cNvPr>
          <p:cNvSpPr>
            <a:spLocks noGrp="1"/>
          </p:cNvSpPr>
          <p:nvPr>
            <p:ph type="title"/>
          </p:nvPr>
        </p:nvSpPr>
        <p:spPr/>
        <p:txBody>
          <a:bodyPr/>
          <a:lstStyle/>
          <a:p>
            <a:r>
              <a:rPr lang="fr-CA" dirty="0"/>
              <a:t>Route pour enregistrer le formulaire</a:t>
            </a:r>
            <a:endParaRPr lang="en-CA" dirty="0"/>
          </a:p>
        </p:txBody>
      </p:sp>
      <p:sp>
        <p:nvSpPr>
          <p:cNvPr id="6" name="Titre 1">
            <a:extLst>
              <a:ext uri="{FF2B5EF4-FFF2-40B4-BE49-F238E27FC236}">
                <a16:creationId xmlns:a16="http://schemas.microsoft.com/office/drawing/2014/main" id="{3D883BDF-95D1-4472-BB5B-2CD7981CA74F}"/>
              </a:ext>
            </a:extLst>
          </p:cNvPr>
          <p:cNvSpPr txBox="1">
            <a:spLocks/>
          </p:cNvSpPr>
          <p:nvPr/>
        </p:nvSpPr>
        <p:spPr>
          <a:xfrm>
            <a:off x="765495" y="2631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A" dirty="0"/>
              <a:t>Contrôleur pour enregistrer le formulaire</a:t>
            </a:r>
            <a:endParaRPr lang="en-CA" dirty="0"/>
          </a:p>
        </p:txBody>
      </p:sp>
      <p:sp>
        <p:nvSpPr>
          <p:cNvPr id="8" name="ZoneTexte 7">
            <a:extLst>
              <a:ext uri="{FF2B5EF4-FFF2-40B4-BE49-F238E27FC236}">
                <a16:creationId xmlns:a16="http://schemas.microsoft.com/office/drawing/2014/main" id="{81FE25E7-03F6-44E5-857F-97C7A8C38614}"/>
              </a:ext>
            </a:extLst>
          </p:cNvPr>
          <p:cNvSpPr txBox="1"/>
          <p:nvPr/>
        </p:nvSpPr>
        <p:spPr>
          <a:xfrm>
            <a:off x="765495" y="3630553"/>
            <a:ext cx="7715774" cy="2862322"/>
          </a:xfrm>
          <a:prstGeom prst="rect">
            <a:avLst/>
          </a:prstGeom>
          <a:noFill/>
        </p:spPr>
        <p:txBody>
          <a:bodyPr wrap="square">
            <a:spAutoFit/>
          </a:bodyPr>
          <a:lstStyle/>
          <a:p>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Store a newly created resource in storage.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@param</a:t>
            </a:r>
            <a:r>
              <a:rPr lang="en-CA" b="0" dirty="0">
                <a:solidFill>
                  <a:srgbClr val="008000"/>
                </a:solidFill>
                <a:effectLst/>
                <a:latin typeface="Consolas" panose="020B0609020204030204" pitchFamily="49" charset="0"/>
              </a:rPr>
              <a:t>  \Illuminate\Http\</a:t>
            </a:r>
            <a:r>
              <a:rPr lang="en-CA" b="0" dirty="0">
                <a:solidFill>
                  <a:srgbClr val="267F99"/>
                </a:solidFill>
                <a:effectLst/>
                <a:latin typeface="Consolas" panose="020B0609020204030204" pitchFamily="49" charset="0"/>
              </a:rPr>
              <a:t>Request</a:t>
            </a:r>
            <a:r>
              <a:rPr lang="en-CA" b="0" dirty="0">
                <a:solidFill>
                  <a:srgbClr val="008000"/>
                </a:solidFill>
                <a:effectLst/>
                <a:latin typeface="Consolas" panose="020B0609020204030204" pitchFamily="49" charset="0"/>
              </a:rPr>
              <a:t>  $request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@return</a:t>
            </a:r>
            <a:r>
              <a:rPr lang="en-CA" b="0" dirty="0">
                <a:solidFill>
                  <a:srgbClr val="008000"/>
                </a:solidFill>
                <a:effectLst/>
                <a:latin typeface="Consolas" panose="020B0609020204030204" pitchFamily="49" charset="0"/>
              </a:rPr>
              <a:t> \Illuminate\Http\</a:t>
            </a:r>
            <a:r>
              <a:rPr lang="en-CA" b="0" dirty="0">
                <a:solidFill>
                  <a:srgbClr val="267F99"/>
                </a:solidFill>
                <a:effectLst/>
                <a:latin typeface="Consolas" panose="020B0609020204030204" pitchFamily="49" charset="0"/>
              </a:rPr>
              <a:t>Response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store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Request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p>
        </p:txBody>
      </p:sp>
      <p:sp>
        <p:nvSpPr>
          <p:cNvPr id="10" name="ZoneTexte 9">
            <a:extLst>
              <a:ext uri="{FF2B5EF4-FFF2-40B4-BE49-F238E27FC236}">
                <a16:creationId xmlns:a16="http://schemas.microsoft.com/office/drawing/2014/main" id="{1758D2C0-C031-426D-BFE5-F51E1154B7E0}"/>
              </a:ext>
            </a:extLst>
          </p:cNvPr>
          <p:cNvSpPr txBox="1"/>
          <p:nvPr/>
        </p:nvSpPr>
        <p:spPr>
          <a:xfrm>
            <a:off x="838199" y="1362861"/>
            <a:ext cx="8750181" cy="646331"/>
          </a:xfrm>
          <a:prstGeom prst="rect">
            <a:avLst/>
          </a:prstGeom>
          <a:noFill/>
        </p:spPr>
        <p:txBody>
          <a:bodyPr wrap="square">
            <a:spAutoFit/>
          </a:bodyPr>
          <a:lstStyle/>
          <a:p>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post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'store'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acteurs.store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309814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245630-1B6E-4BF7-93B6-6F9C49F49348}"/>
              </a:ext>
            </a:extLst>
          </p:cNvPr>
          <p:cNvSpPr>
            <a:spLocks noGrp="1"/>
          </p:cNvSpPr>
          <p:nvPr>
            <p:ph type="title"/>
          </p:nvPr>
        </p:nvSpPr>
        <p:spPr/>
        <p:txBody>
          <a:bodyPr/>
          <a:lstStyle/>
          <a:p>
            <a:r>
              <a:rPr lang="fr-CA" dirty="0"/>
              <a:t>Protéger le modèle</a:t>
            </a:r>
            <a:endParaRPr lang="en-CA" dirty="0"/>
          </a:p>
        </p:txBody>
      </p:sp>
      <p:sp>
        <p:nvSpPr>
          <p:cNvPr id="3" name="Espace réservé du contenu 2">
            <a:extLst>
              <a:ext uri="{FF2B5EF4-FFF2-40B4-BE49-F238E27FC236}">
                <a16:creationId xmlns:a16="http://schemas.microsoft.com/office/drawing/2014/main" id="{99F589E2-EF61-49B2-9F4D-5D712BEF6BFB}"/>
              </a:ext>
            </a:extLst>
          </p:cNvPr>
          <p:cNvSpPr>
            <a:spLocks noGrp="1"/>
          </p:cNvSpPr>
          <p:nvPr>
            <p:ph idx="1"/>
          </p:nvPr>
        </p:nvSpPr>
        <p:spPr>
          <a:xfrm>
            <a:off x="209725" y="1557177"/>
            <a:ext cx="11887200" cy="4351338"/>
          </a:xfrm>
        </p:spPr>
        <p:txBody>
          <a:bodyPr/>
          <a:lstStyle/>
          <a:p>
            <a:r>
              <a:rPr lang="fr-CA" dirty="0"/>
              <a:t>Il faut spécifier dans le modèle les champs qui peuvent être modifiés manuellement. Cette étape est primordiale! Sans elle, on ne peut enregistrer les champs.</a:t>
            </a:r>
            <a:endParaRPr lang="en-CA" dirty="0"/>
          </a:p>
        </p:txBody>
      </p:sp>
      <p:sp>
        <p:nvSpPr>
          <p:cNvPr id="7" name="ZoneTexte 6">
            <a:extLst>
              <a:ext uri="{FF2B5EF4-FFF2-40B4-BE49-F238E27FC236}">
                <a16:creationId xmlns:a16="http://schemas.microsoft.com/office/drawing/2014/main" id="{0A7C2C37-C464-4EF2-AE52-6045254E9FE0}"/>
              </a:ext>
            </a:extLst>
          </p:cNvPr>
          <p:cNvSpPr txBox="1"/>
          <p:nvPr/>
        </p:nvSpPr>
        <p:spPr>
          <a:xfrm>
            <a:off x="1182847" y="2882740"/>
            <a:ext cx="8321879" cy="3970318"/>
          </a:xfrm>
          <a:prstGeom prst="rect">
            <a:avLst/>
          </a:prstGeom>
          <a:noFill/>
        </p:spPr>
        <p:txBody>
          <a:bodyPr wrap="square">
            <a:spAutoFit/>
          </a:bodyPr>
          <a:lstStyle/>
          <a:p>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err="1">
                <a:solidFill>
                  <a:srgbClr val="267F99"/>
                </a:solidFill>
                <a:effectLst/>
                <a:latin typeface="Consolas" panose="020B0609020204030204" pitchFamily="49" charset="0"/>
              </a:rPr>
              <a:t>Acteur</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extends</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Model</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use</a:t>
            </a:r>
            <a:r>
              <a:rPr lang="en-CA" b="0" dirty="0">
                <a:solidFill>
                  <a:srgbClr val="000000"/>
                </a:solidFill>
                <a:effectLst/>
                <a:latin typeface="Consolas" panose="020B0609020204030204" pitchFamily="49" charset="0"/>
              </a:rPr>
              <a:t> </a:t>
            </a:r>
            <a:r>
              <a:rPr lang="en-CA" b="0" dirty="0" err="1">
                <a:solidFill>
                  <a:srgbClr val="267F99"/>
                </a:solidFill>
                <a:effectLst/>
                <a:latin typeface="Consolas" panose="020B0609020204030204" pitchFamily="49" charset="0"/>
              </a:rPr>
              <a:t>HasFactory</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protected</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$fillable</a:t>
            </a:r>
            <a:r>
              <a:rPr lang="en-CA" b="0" dirty="0">
                <a:solidFill>
                  <a:srgbClr val="000000"/>
                </a:solidFill>
                <a:effectLst/>
                <a:latin typeface="Consolas" panose="020B0609020204030204" pitchFamily="49" charset="0"/>
              </a:rPr>
              <a:t> = [</a:t>
            </a:r>
            <a:r>
              <a:rPr lang="en-CA" b="0">
                <a:solidFill>
                  <a:srgbClr val="A31515"/>
                </a:solidFill>
                <a:effectLst/>
                <a:latin typeface="Consolas" panose="020B0609020204030204" pitchFamily="49" charset="0"/>
              </a:rPr>
              <a:t>'nom', 'photos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Un </a:t>
            </a:r>
            <a:r>
              <a:rPr lang="en-CA" b="0" dirty="0" err="1">
                <a:solidFill>
                  <a:srgbClr val="008000"/>
                </a:solidFill>
                <a:effectLst/>
                <a:latin typeface="Consolas" panose="020B0609020204030204" pitchFamily="49" charset="0"/>
              </a:rPr>
              <a:t>acteur</a:t>
            </a:r>
            <a:r>
              <a:rPr lang="en-CA" b="0" dirty="0">
                <a:solidFill>
                  <a:srgbClr val="008000"/>
                </a:solidFill>
                <a:effectLst/>
                <a:latin typeface="Consolas" panose="020B0609020204030204" pitchFamily="49" charset="0"/>
              </a:rPr>
              <a:t> </a:t>
            </a:r>
            <a:r>
              <a:rPr lang="en-CA" b="0" dirty="0" err="1">
                <a:solidFill>
                  <a:srgbClr val="008000"/>
                </a:solidFill>
                <a:effectLst/>
                <a:latin typeface="Consolas" panose="020B0609020204030204" pitchFamily="49" charset="0"/>
              </a:rPr>
              <a:t>joue</a:t>
            </a:r>
            <a:r>
              <a:rPr lang="en-CA" b="0" dirty="0">
                <a:solidFill>
                  <a:srgbClr val="008000"/>
                </a:solidFill>
                <a:effectLst/>
                <a:latin typeface="Consolas" panose="020B0609020204030204" pitchFamily="49" charset="0"/>
              </a:rPr>
              <a:t> dans </a:t>
            </a:r>
            <a:r>
              <a:rPr lang="en-CA" b="0" dirty="0" err="1">
                <a:solidFill>
                  <a:srgbClr val="008000"/>
                </a:solidFill>
                <a:effectLst/>
                <a:latin typeface="Consolas" panose="020B0609020204030204" pitchFamily="49" charset="0"/>
              </a:rPr>
              <a:t>plusieurs</a:t>
            </a:r>
            <a:r>
              <a:rPr lang="en-CA" b="0" dirty="0">
                <a:solidFill>
                  <a:srgbClr val="008000"/>
                </a:solidFill>
                <a:effectLst/>
                <a:latin typeface="Consolas" panose="020B0609020204030204" pitchFamily="49" charset="0"/>
              </a:rPr>
              <a:t> films</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films</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$this</a:t>
            </a:r>
            <a:r>
              <a:rPr lang="en-CA" b="0" dirty="0">
                <a:solidFill>
                  <a:srgbClr val="000000"/>
                </a:solidFill>
                <a:effectLst/>
                <a:latin typeface="Consolas" panose="020B0609020204030204" pitchFamily="49" charset="0"/>
              </a:rPr>
              <a:t>-&gt;</a:t>
            </a:r>
            <a:r>
              <a:rPr lang="en-CA" b="0" dirty="0" err="1">
                <a:solidFill>
                  <a:srgbClr val="795E26"/>
                </a:solidFill>
                <a:effectLst/>
                <a:latin typeface="Consolas" panose="020B0609020204030204" pitchFamily="49" charset="0"/>
              </a:rPr>
              <a:t>belongsToMany</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'App\Models\Film'</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19658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7A7A0-318B-4D4F-959F-654794C13801}"/>
              </a:ext>
            </a:extLst>
          </p:cNvPr>
          <p:cNvSpPr>
            <a:spLocks noGrp="1"/>
          </p:cNvSpPr>
          <p:nvPr>
            <p:ph type="title"/>
          </p:nvPr>
        </p:nvSpPr>
        <p:spPr/>
        <p:txBody>
          <a:bodyPr/>
          <a:lstStyle/>
          <a:p>
            <a:r>
              <a:rPr lang="fr-CA" dirty="0"/>
              <a:t>Le formulaire (dans la vue </a:t>
            </a:r>
            <a:r>
              <a:rPr lang="fr-CA" dirty="0" err="1"/>
              <a:t>create.blade.php</a:t>
            </a:r>
            <a:r>
              <a:rPr lang="fr-CA" dirty="0"/>
              <a:t>)</a:t>
            </a:r>
            <a:endParaRPr lang="en-CA" dirty="0"/>
          </a:p>
        </p:txBody>
      </p:sp>
      <p:sp>
        <p:nvSpPr>
          <p:cNvPr id="7" name="ZoneTexte 6">
            <a:extLst>
              <a:ext uri="{FF2B5EF4-FFF2-40B4-BE49-F238E27FC236}">
                <a16:creationId xmlns:a16="http://schemas.microsoft.com/office/drawing/2014/main" id="{AB73CA09-1496-426A-89F0-5A6DC4AE9AF3}"/>
              </a:ext>
            </a:extLst>
          </p:cNvPr>
          <p:cNvSpPr txBox="1"/>
          <p:nvPr/>
        </p:nvSpPr>
        <p:spPr>
          <a:xfrm>
            <a:off x="0" y="2847487"/>
            <a:ext cx="13023791" cy="2277547"/>
          </a:xfrm>
          <a:prstGeom prst="rect">
            <a:avLst/>
          </a:prstGeom>
          <a:noFill/>
        </p:spPr>
        <p:txBody>
          <a:bodyPr wrap="square">
            <a:spAutoFit/>
          </a:bodyPr>
          <a:lstStyle/>
          <a:p>
            <a:r>
              <a:rPr lang="en-CA" b="0" dirty="0">
                <a:solidFill>
                  <a:srgbClr val="800000"/>
                </a:solidFill>
                <a:effectLst/>
                <a:latin typeface="Consolas" panose="020B0609020204030204" pitchFamily="49" charset="0"/>
              </a:rPr>
              <a:t>&lt;form</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method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"post"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action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acteurs.store</a:t>
            </a:r>
            <a:r>
              <a:rPr lang="en-CA" b="0" dirty="0">
                <a:solidFill>
                  <a:srgbClr val="A31515"/>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@csrf</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   &lt;div class="</a:t>
            </a:r>
            <a:r>
              <a:rPr lang="en-CA" b="0" dirty="0">
                <a:solidFill>
                  <a:srgbClr val="FF0000"/>
                </a:solidFill>
                <a:effectLst/>
                <a:latin typeface="Consolas" panose="020B0609020204030204" pitchFamily="49" charset="0"/>
              </a:rPr>
              <a:t>form-group</a:t>
            </a:r>
            <a:r>
              <a:rPr lang="en-CA" b="0" dirty="0">
                <a:solidFill>
                  <a:srgbClr val="CD3131"/>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&lt;label</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for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nomActeur</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r>
              <a:rPr lang="en-CA" b="0" dirty="0">
                <a:solidFill>
                  <a:srgbClr val="000000"/>
                </a:solidFill>
                <a:effectLst/>
                <a:latin typeface="Consolas" panose="020B0609020204030204" pitchFamily="49" charset="0"/>
              </a:rPr>
              <a:t>Nom de </a:t>
            </a:r>
            <a:r>
              <a:rPr lang="en-CA" b="0" dirty="0" err="1">
                <a:solidFill>
                  <a:srgbClr val="000000"/>
                </a:solidFill>
                <a:effectLst/>
                <a:latin typeface="Consolas" panose="020B0609020204030204" pitchFamily="49" charset="0"/>
              </a:rPr>
              <a:t>l'acteur</a:t>
            </a:r>
            <a:r>
              <a:rPr lang="en-CA" b="0" dirty="0">
                <a:solidFill>
                  <a:srgbClr val="800000"/>
                </a:solidFill>
                <a:effectLst/>
                <a:latin typeface="Consolas" panose="020B0609020204030204" pitchFamily="49" charset="0"/>
              </a:rPr>
              <a:t>&lt;/label&gt;</a:t>
            </a:r>
            <a:endParaRPr lang="en-CA" b="0" dirty="0">
              <a:solidFill>
                <a:srgbClr val="000000"/>
              </a:solidFill>
              <a:effectLst/>
              <a:latin typeface="Consolas" panose="020B0609020204030204" pitchFamily="49" charset="0"/>
            </a:endParaRPr>
          </a:p>
          <a:p>
            <a:r>
              <a:rPr lang="en-CA" sz="1600" b="0" dirty="0">
                <a:solidFill>
                  <a:srgbClr val="800000"/>
                </a:solidFill>
                <a:effectLst/>
                <a:latin typeface="Consolas" panose="020B0609020204030204" pitchFamily="49" charset="0"/>
              </a:rPr>
              <a:t>   &lt;input</a:t>
            </a:r>
            <a:r>
              <a:rPr lang="en-CA" sz="1600" b="0" dirty="0">
                <a:solidFill>
                  <a:srgbClr val="000000"/>
                </a:solidFill>
                <a:effectLst/>
                <a:latin typeface="Consolas" panose="020B0609020204030204" pitchFamily="49" charset="0"/>
              </a:rPr>
              <a:t> </a:t>
            </a:r>
            <a:r>
              <a:rPr lang="en-CA" sz="1600" b="0" dirty="0">
                <a:solidFill>
                  <a:srgbClr val="FF0000"/>
                </a:solidFill>
                <a:effectLst/>
                <a:latin typeface="Consolas" panose="020B0609020204030204" pitchFamily="49" charset="0"/>
              </a:rPr>
              <a:t>type</a:t>
            </a:r>
            <a:r>
              <a:rPr lang="en-CA" sz="1600" b="0" dirty="0">
                <a:solidFill>
                  <a:srgbClr val="000000"/>
                </a:solidFill>
                <a:effectLst/>
                <a:latin typeface="Consolas" panose="020B0609020204030204" pitchFamily="49" charset="0"/>
              </a:rPr>
              <a:t>=</a:t>
            </a:r>
            <a:r>
              <a:rPr lang="en-CA" sz="1600" b="0" dirty="0">
                <a:solidFill>
                  <a:srgbClr val="0000FF"/>
                </a:solidFill>
                <a:effectLst/>
                <a:latin typeface="Consolas" panose="020B0609020204030204" pitchFamily="49" charset="0"/>
              </a:rPr>
              <a:t>"text"</a:t>
            </a:r>
            <a:r>
              <a:rPr lang="en-CA" sz="1600" b="0" dirty="0">
                <a:solidFill>
                  <a:srgbClr val="000000"/>
                </a:solidFill>
                <a:effectLst/>
                <a:latin typeface="Consolas" panose="020B0609020204030204" pitchFamily="49" charset="0"/>
              </a:rPr>
              <a:t> </a:t>
            </a:r>
            <a:r>
              <a:rPr lang="en-CA" sz="1600" b="0" dirty="0">
                <a:solidFill>
                  <a:srgbClr val="FF0000"/>
                </a:solidFill>
                <a:effectLst/>
                <a:latin typeface="Consolas" panose="020B0609020204030204" pitchFamily="49" charset="0"/>
              </a:rPr>
              <a:t>class</a:t>
            </a:r>
            <a:r>
              <a:rPr lang="en-CA" sz="1600" b="0" dirty="0">
                <a:solidFill>
                  <a:srgbClr val="000000"/>
                </a:solidFill>
                <a:effectLst/>
                <a:latin typeface="Consolas" panose="020B0609020204030204" pitchFamily="49" charset="0"/>
              </a:rPr>
              <a:t>=</a:t>
            </a:r>
            <a:r>
              <a:rPr lang="en-CA" sz="1600" b="0" dirty="0">
                <a:solidFill>
                  <a:srgbClr val="0000FF"/>
                </a:solidFill>
                <a:effectLst/>
                <a:latin typeface="Consolas" panose="020B0609020204030204" pitchFamily="49" charset="0"/>
              </a:rPr>
              <a:t>"form-control"</a:t>
            </a:r>
            <a:r>
              <a:rPr lang="en-CA" sz="1600" b="0" dirty="0">
                <a:solidFill>
                  <a:srgbClr val="000000"/>
                </a:solidFill>
                <a:effectLst/>
                <a:latin typeface="Consolas" panose="020B0609020204030204" pitchFamily="49" charset="0"/>
              </a:rPr>
              <a:t> </a:t>
            </a:r>
            <a:r>
              <a:rPr lang="en-CA" sz="1600" b="0" dirty="0">
                <a:solidFill>
                  <a:srgbClr val="FF0000"/>
                </a:solidFill>
                <a:effectLst/>
                <a:latin typeface="Consolas" panose="020B0609020204030204" pitchFamily="49" charset="0"/>
              </a:rPr>
              <a:t>id</a:t>
            </a:r>
            <a:r>
              <a:rPr lang="en-CA" sz="1600" b="0" dirty="0">
                <a:solidFill>
                  <a:srgbClr val="000000"/>
                </a:solidFill>
                <a:effectLst/>
                <a:latin typeface="Consolas" panose="020B0609020204030204" pitchFamily="49" charset="0"/>
              </a:rPr>
              <a:t>=</a:t>
            </a:r>
            <a:r>
              <a:rPr lang="en-CA" sz="1600" b="0" dirty="0">
                <a:solidFill>
                  <a:srgbClr val="0000FF"/>
                </a:solidFill>
                <a:effectLst/>
                <a:latin typeface="Consolas" panose="020B0609020204030204" pitchFamily="49" charset="0"/>
              </a:rPr>
              <a:t>"</a:t>
            </a:r>
            <a:r>
              <a:rPr lang="en-CA" sz="1600" b="0" dirty="0" err="1">
                <a:solidFill>
                  <a:srgbClr val="0000FF"/>
                </a:solidFill>
                <a:effectLst/>
                <a:latin typeface="Consolas" panose="020B0609020204030204" pitchFamily="49" charset="0"/>
              </a:rPr>
              <a:t>nomActeur</a:t>
            </a:r>
            <a:r>
              <a:rPr lang="en-CA" sz="1600" b="0" dirty="0">
                <a:solidFill>
                  <a:srgbClr val="0000FF"/>
                </a:solidFill>
                <a:effectLst/>
                <a:latin typeface="Consolas" panose="020B0609020204030204" pitchFamily="49" charset="0"/>
              </a:rPr>
              <a:t>"</a:t>
            </a:r>
            <a:r>
              <a:rPr lang="en-CA" sz="1600" b="0" dirty="0">
                <a:solidFill>
                  <a:srgbClr val="000000"/>
                </a:solidFill>
                <a:effectLst/>
                <a:latin typeface="Consolas" panose="020B0609020204030204" pitchFamily="49" charset="0"/>
              </a:rPr>
              <a:t> </a:t>
            </a:r>
            <a:r>
              <a:rPr lang="en-CA" sz="1600" b="0" dirty="0">
                <a:solidFill>
                  <a:srgbClr val="FF0000"/>
                </a:solidFill>
                <a:effectLst/>
                <a:latin typeface="Consolas" panose="020B0609020204030204" pitchFamily="49" charset="0"/>
              </a:rPr>
              <a:t>placeholder</a:t>
            </a:r>
            <a:r>
              <a:rPr lang="en-CA" sz="1600" b="0" dirty="0">
                <a:solidFill>
                  <a:srgbClr val="000000"/>
                </a:solidFill>
                <a:effectLst/>
                <a:latin typeface="Consolas" panose="020B0609020204030204" pitchFamily="49" charset="0"/>
              </a:rPr>
              <a:t>=</a:t>
            </a:r>
            <a:r>
              <a:rPr lang="en-CA" sz="1600" b="0" dirty="0">
                <a:solidFill>
                  <a:srgbClr val="0000FF"/>
                </a:solidFill>
                <a:effectLst/>
                <a:latin typeface="Consolas" panose="020B0609020204030204" pitchFamily="49" charset="0"/>
              </a:rPr>
              <a:t>"Nom de </a:t>
            </a:r>
            <a:r>
              <a:rPr lang="en-CA" sz="1600" b="0" dirty="0" err="1">
                <a:solidFill>
                  <a:srgbClr val="0000FF"/>
                </a:solidFill>
                <a:effectLst/>
                <a:latin typeface="Consolas" panose="020B0609020204030204" pitchFamily="49" charset="0"/>
              </a:rPr>
              <a:t>l'acteur</a:t>
            </a:r>
            <a:r>
              <a:rPr lang="en-CA" sz="1600" b="0" dirty="0">
                <a:solidFill>
                  <a:srgbClr val="0000FF"/>
                </a:solidFill>
                <a:effectLst/>
                <a:latin typeface="Consolas" panose="020B0609020204030204" pitchFamily="49" charset="0"/>
              </a:rPr>
              <a:t>"</a:t>
            </a:r>
            <a:r>
              <a:rPr lang="en-CA" sz="1600" b="0" dirty="0">
                <a:solidFill>
                  <a:srgbClr val="000000"/>
                </a:solidFill>
                <a:effectLst/>
                <a:latin typeface="Consolas" panose="020B0609020204030204" pitchFamily="49" charset="0"/>
              </a:rPr>
              <a:t> </a:t>
            </a:r>
            <a:r>
              <a:rPr lang="en-CA" sz="1600" b="0" dirty="0">
                <a:solidFill>
                  <a:srgbClr val="FF0000"/>
                </a:solidFill>
                <a:effectLst/>
                <a:latin typeface="Consolas" panose="020B0609020204030204" pitchFamily="49" charset="0"/>
              </a:rPr>
              <a:t>name</a:t>
            </a:r>
            <a:r>
              <a:rPr lang="en-CA" sz="1600" b="0" dirty="0">
                <a:solidFill>
                  <a:srgbClr val="000000"/>
                </a:solidFill>
                <a:effectLst/>
                <a:latin typeface="Consolas" panose="020B0609020204030204" pitchFamily="49" charset="0"/>
              </a:rPr>
              <a:t>=</a:t>
            </a:r>
            <a:r>
              <a:rPr lang="en-CA" sz="1600" b="0" dirty="0">
                <a:solidFill>
                  <a:srgbClr val="0000FF"/>
                </a:solidFill>
                <a:effectLst/>
                <a:latin typeface="Consolas" panose="020B0609020204030204" pitchFamily="49" charset="0"/>
              </a:rPr>
              <a:t>"nom"</a:t>
            </a:r>
            <a:r>
              <a:rPr lang="en-CA" sz="1600" b="0" dirty="0">
                <a:solidFill>
                  <a:srgbClr val="800000"/>
                </a:solidFill>
                <a:effectLst/>
                <a:latin typeface="Consolas" panose="020B0609020204030204" pitchFamily="49" charset="0"/>
              </a:rPr>
              <a:t>&gt;</a:t>
            </a:r>
            <a:endParaRPr lang="en-CA" sz="1600"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&lt;/div&gt;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&lt;button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type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"submit"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-primary"</a:t>
            </a:r>
            <a:r>
              <a:rPr lang="en-CA" b="0" dirty="0">
                <a:solidFill>
                  <a:srgbClr val="800000"/>
                </a:solidFill>
                <a:effectLst/>
                <a:latin typeface="Consolas" panose="020B0609020204030204" pitchFamily="49" charset="0"/>
              </a:rPr>
              <a:t>&gt;</a:t>
            </a:r>
            <a:r>
              <a:rPr lang="en-CA" b="0" dirty="0" err="1">
                <a:solidFill>
                  <a:srgbClr val="000000"/>
                </a:solidFill>
                <a:effectLst/>
                <a:latin typeface="Consolas" panose="020B0609020204030204" pitchFamily="49" charset="0"/>
              </a:rPr>
              <a:t>Enregistrer</a:t>
            </a:r>
            <a:r>
              <a:rPr lang="en-CA" b="0" dirty="0">
                <a:solidFill>
                  <a:srgbClr val="800000"/>
                </a:solidFill>
                <a:effectLst/>
                <a:latin typeface="Consolas" panose="020B0609020204030204" pitchFamily="49" charset="0"/>
              </a:rPr>
              <a:t>&lt;/button&gt;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&lt;/form&gt;</a:t>
            </a:r>
            <a:endParaRPr lang="en-CA" b="0" dirty="0">
              <a:solidFill>
                <a:srgbClr val="000000"/>
              </a:solidFill>
              <a:effectLst/>
              <a:latin typeface="Consolas" panose="020B0609020204030204" pitchFamily="49" charset="0"/>
            </a:endParaRPr>
          </a:p>
        </p:txBody>
      </p:sp>
      <p:sp>
        <p:nvSpPr>
          <p:cNvPr id="8" name="ZoneTexte 7">
            <a:extLst>
              <a:ext uri="{FF2B5EF4-FFF2-40B4-BE49-F238E27FC236}">
                <a16:creationId xmlns:a16="http://schemas.microsoft.com/office/drawing/2014/main" id="{DB735B0B-1535-4190-B9BD-457BBC5D3F38}"/>
              </a:ext>
            </a:extLst>
          </p:cNvPr>
          <p:cNvSpPr txBox="1"/>
          <p:nvPr/>
        </p:nvSpPr>
        <p:spPr>
          <a:xfrm>
            <a:off x="1689056" y="5486400"/>
            <a:ext cx="8813888" cy="1107996"/>
          </a:xfrm>
          <a:prstGeom prst="rect">
            <a:avLst/>
          </a:prstGeom>
          <a:noFill/>
        </p:spPr>
        <p:txBody>
          <a:bodyPr wrap="none" rtlCol="0">
            <a:spAutoFit/>
          </a:bodyPr>
          <a:lstStyle/>
          <a:p>
            <a:r>
              <a:rPr lang="fr-CA" sz="6600" dirty="0">
                <a:solidFill>
                  <a:srgbClr val="FF0000"/>
                </a:solidFill>
              </a:rPr>
              <a:t>@csrf et le champ </a:t>
            </a:r>
            <a:r>
              <a:rPr lang="fr-CA" sz="6600" dirty="0" err="1">
                <a:solidFill>
                  <a:srgbClr val="FF0000"/>
                </a:solidFill>
              </a:rPr>
              <a:t>name</a:t>
            </a:r>
            <a:r>
              <a:rPr lang="fr-CA" sz="6600" dirty="0">
                <a:solidFill>
                  <a:srgbClr val="FF0000"/>
                </a:solidFill>
              </a:rPr>
              <a:t>!</a:t>
            </a:r>
            <a:endParaRPr lang="en-CA" sz="6600" dirty="0">
              <a:solidFill>
                <a:srgbClr val="FF0000"/>
              </a:solidFill>
            </a:endParaRPr>
          </a:p>
        </p:txBody>
      </p:sp>
    </p:spTree>
    <p:extLst>
      <p:ext uri="{BB962C8B-B14F-4D97-AF65-F5344CB8AC3E}">
        <p14:creationId xmlns:p14="http://schemas.microsoft.com/office/powerpoint/2010/main" val="123534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888034-DDC6-412C-B6CF-3D8C83FB7B7A}"/>
              </a:ext>
            </a:extLst>
          </p:cNvPr>
          <p:cNvSpPr>
            <a:spLocks noGrp="1"/>
          </p:cNvSpPr>
          <p:nvPr>
            <p:ph type="title"/>
          </p:nvPr>
        </p:nvSpPr>
        <p:spPr/>
        <p:txBody>
          <a:bodyPr/>
          <a:lstStyle/>
          <a:p>
            <a:r>
              <a:rPr lang="fr-CA">
                <a:cs typeface="Calibri Light"/>
              </a:rPr>
              <a:t>Visiter le site 127.0.0.1:8000</a:t>
            </a:r>
            <a:endParaRPr lang="fr-CA"/>
          </a:p>
        </p:txBody>
      </p:sp>
      <p:pic>
        <p:nvPicPr>
          <p:cNvPr id="4" name="Image 4">
            <a:extLst>
              <a:ext uri="{FF2B5EF4-FFF2-40B4-BE49-F238E27FC236}">
                <a16:creationId xmlns:a16="http://schemas.microsoft.com/office/drawing/2014/main" id="{DF4F5D60-4446-4031-ADE0-2ACB18BD798B}"/>
              </a:ext>
            </a:extLst>
          </p:cNvPr>
          <p:cNvPicPr>
            <a:picLocks noGrp="1" noChangeAspect="1"/>
          </p:cNvPicPr>
          <p:nvPr>
            <p:ph idx="1"/>
          </p:nvPr>
        </p:nvPicPr>
        <p:blipFill>
          <a:blip r:embed="rId2"/>
          <a:stretch>
            <a:fillRect/>
          </a:stretch>
        </p:blipFill>
        <p:spPr>
          <a:xfrm>
            <a:off x="790115" y="1323821"/>
            <a:ext cx="10621062" cy="5485044"/>
          </a:xfrm>
        </p:spPr>
      </p:pic>
    </p:spTree>
    <p:extLst>
      <p:ext uri="{BB962C8B-B14F-4D97-AF65-F5344CB8AC3E}">
        <p14:creationId xmlns:p14="http://schemas.microsoft.com/office/powerpoint/2010/main" val="13334688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25128-4DDF-40E0-8C96-F2B97993BD43}"/>
              </a:ext>
            </a:extLst>
          </p:cNvPr>
          <p:cNvSpPr>
            <a:spLocks noGrp="1"/>
          </p:cNvSpPr>
          <p:nvPr>
            <p:ph type="title"/>
          </p:nvPr>
        </p:nvSpPr>
        <p:spPr>
          <a:xfrm>
            <a:off x="771088" y="-113048"/>
            <a:ext cx="10515600" cy="1044225"/>
          </a:xfrm>
        </p:spPr>
        <p:txBody>
          <a:bodyPr/>
          <a:lstStyle/>
          <a:p>
            <a:r>
              <a:rPr lang="fr-CA" dirty="0"/>
              <a:t>Le contrôleur store</a:t>
            </a:r>
            <a:endParaRPr lang="en-CA" dirty="0"/>
          </a:p>
        </p:txBody>
      </p:sp>
      <p:sp>
        <p:nvSpPr>
          <p:cNvPr id="5" name="ZoneTexte 4">
            <a:extLst>
              <a:ext uri="{FF2B5EF4-FFF2-40B4-BE49-F238E27FC236}">
                <a16:creationId xmlns:a16="http://schemas.microsoft.com/office/drawing/2014/main" id="{8620810A-CB10-4D9E-B1D9-A7012ADA61E2}"/>
              </a:ext>
            </a:extLst>
          </p:cNvPr>
          <p:cNvSpPr txBox="1"/>
          <p:nvPr/>
        </p:nvSpPr>
        <p:spPr>
          <a:xfrm>
            <a:off x="411061" y="813732"/>
            <a:ext cx="8873455" cy="5632311"/>
          </a:xfrm>
          <a:prstGeom prst="rect">
            <a:avLst/>
          </a:prstGeom>
          <a:noFill/>
        </p:spPr>
        <p:txBody>
          <a:bodyPr wrap="square">
            <a:spAutoFit/>
          </a:bodyPr>
          <a:lstStyle/>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Store a newly created resource in storage.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@param</a:t>
            </a:r>
            <a:r>
              <a:rPr lang="en-CA" b="0" dirty="0">
                <a:solidFill>
                  <a:srgbClr val="008000"/>
                </a:solidFill>
                <a:effectLst/>
                <a:latin typeface="Consolas" panose="020B0609020204030204" pitchFamily="49" charset="0"/>
              </a:rPr>
              <a:t>  \Illuminate\Http\</a:t>
            </a:r>
            <a:r>
              <a:rPr lang="en-CA" b="0" dirty="0">
                <a:solidFill>
                  <a:srgbClr val="267F99"/>
                </a:solidFill>
                <a:effectLst/>
                <a:latin typeface="Consolas" panose="020B0609020204030204" pitchFamily="49" charset="0"/>
              </a:rPr>
              <a:t>Request</a:t>
            </a:r>
            <a:r>
              <a:rPr lang="en-CA" b="0" dirty="0">
                <a:solidFill>
                  <a:srgbClr val="008000"/>
                </a:solidFill>
                <a:effectLst/>
                <a:latin typeface="Consolas" panose="020B0609020204030204" pitchFamily="49" charset="0"/>
              </a:rPr>
              <a:t>  $request</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 </a:t>
            </a:r>
            <a:r>
              <a:rPr lang="en-CA" b="0" dirty="0">
                <a:solidFill>
                  <a:srgbClr val="0000FF"/>
                </a:solidFill>
                <a:effectLst/>
                <a:latin typeface="Consolas" panose="020B0609020204030204" pitchFamily="49" charset="0"/>
              </a:rPr>
              <a:t>@return</a:t>
            </a:r>
            <a:r>
              <a:rPr lang="en-CA" b="0" dirty="0">
                <a:solidFill>
                  <a:srgbClr val="008000"/>
                </a:solidFill>
                <a:effectLst/>
                <a:latin typeface="Consolas" panose="020B0609020204030204" pitchFamily="49" charset="0"/>
              </a:rPr>
              <a:t> \Illuminate\Http\</a:t>
            </a:r>
            <a:r>
              <a:rPr lang="en-CA" b="0" dirty="0">
                <a:solidFill>
                  <a:srgbClr val="267F99"/>
                </a:solidFill>
                <a:effectLst/>
                <a:latin typeface="Consolas" panose="020B0609020204030204" pitchFamily="49" charset="0"/>
              </a:rPr>
              <a:t>Response</a:t>
            </a:r>
            <a:endParaRPr lang="en-CA" b="0" dirty="0">
              <a:solidFill>
                <a:srgbClr val="000000"/>
              </a:solidFill>
              <a:effectLst/>
              <a:latin typeface="Consolas" panose="020B0609020204030204" pitchFamily="49" charset="0"/>
            </a:endParaRPr>
          </a:p>
          <a:p>
            <a:r>
              <a:rPr lang="en-CA" b="0" dirty="0">
                <a:solidFill>
                  <a:srgbClr val="008000"/>
                </a:solidFill>
                <a:effectLst/>
                <a:latin typeface="Consolas" panose="020B0609020204030204" pitchFamily="49" charset="0"/>
              </a:rPr>
              <a:t>     */</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store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Request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try</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acteur</a:t>
            </a:r>
            <a:r>
              <a:rPr lang="en-CA" b="0" dirty="0">
                <a:solidFill>
                  <a:srgbClr val="000000"/>
                </a:solidFill>
                <a:effectLst/>
                <a:latin typeface="Consolas" panose="020B0609020204030204" pitchFamily="49" charset="0"/>
              </a:rPr>
              <a:t> = </a:t>
            </a:r>
            <a:r>
              <a:rPr lang="en-CA" b="0" dirty="0">
                <a:solidFill>
                  <a:srgbClr val="0000FF"/>
                </a:solidFill>
                <a:effectLst/>
                <a:latin typeface="Consolas" panose="020B0609020204030204" pitchFamily="49" charset="0"/>
              </a:rPr>
              <a:t>new</a:t>
            </a:r>
            <a:r>
              <a:rPr lang="en-CA" b="0" dirty="0">
                <a:solidFill>
                  <a:srgbClr val="000000"/>
                </a:solidFill>
                <a:effectLst/>
                <a:latin typeface="Consolas" panose="020B0609020204030204" pitchFamily="49" charset="0"/>
              </a:rPr>
              <a:t> </a:t>
            </a:r>
            <a:r>
              <a:rPr lang="en-CA" b="0" dirty="0" err="1">
                <a:solidFill>
                  <a:srgbClr val="267F99"/>
                </a:solidFill>
                <a:effectLst/>
                <a:latin typeface="Consolas" panose="020B0609020204030204" pitchFamily="49" charset="0"/>
              </a:rPr>
              <a:t>Acteur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all</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acteur</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save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catch</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Throwable</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$e</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r>
              <a:rPr lang="en-CA" b="0" dirty="0" err="1">
                <a:solidFill>
                  <a:srgbClr val="008000"/>
                </a:solidFill>
                <a:effectLst/>
                <a:latin typeface="Consolas" panose="020B0609020204030204" pitchFamily="49" charset="0"/>
              </a:rPr>
              <a:t>Gérer</a:t>
            </a:r>
            <a:r>
              <a:rPr lang="en-CA" b="0" dirty="0">
                <a:solidFill>
                  <a:srgbClr val="008000"/>
                </a:solidFill>
                <a:effectLst/>
                <a:latin typeface="Consolas" panose="020B0609020204030204" pitchFamily="49" charset="0"/>
              </a:rPr>
              <a:t> </a:t>
            </a:r>
            <a:r>
              <a:rPr lang="en-CA" b="0" dirty="0" err="1">
                <a:solidFill>
                  <a:srgbClr val="008000"/>
                </a:solidFill>
                <a:effectLst/>
                <a:latin typeface="Consolas" panose="020B0609020204030204" pitchFamily="49" charset="0"/>
              </a:rPr>
              <a:t>l'erreur</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debug</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redirect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4334191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9511C-D4FB-494E-8721-015DAC2F30D4}"/>
              </a:ext>
            </a:extLst>
          </p:cNvPr>
          <p:cNvSpPr>
            <a:spLocks noGrp="1"/>
          </p:cNvSpPr>
          <p:nvPr>
            <p:ph type="title"/>
          </p:nvPr>
        </p:nvSpPr>
        <p:spPr/>
        <p:txBody>
          <a:bodyPr/>
          <a:lstStyle/>
          <a:p>
            <a:r>
              <a:rPr lang="fr-CA" dirty="0"/>
              <a:t>Déboguer avec les logs</a:t>
            </a:r>
            <a:endParaRPr lang="en-CA" dirty="0"/>
          </a:p>
        </p:txBody>
      </p:sp>
      <p:sp>
        <p:nvSpPr>
          <p:cNvPr id="3" name="Espace réservé du contenu 2">
            <a:extLst>
              <a:ext uri="{FF2B5EF4-FFF2-40B4-BE49-F238E27FC236}">
                <a16:creationId xmlns:a16="http://schemas.microsoft.com/office/drawing/2014/main" id="{CECA7A95-640A-4309-B9E0-AAEBA43BB947}"/>
              </a:ext>
            </a:extLst>
          </p:cNvPr>
          <p:cNvSpPr>
            <a:spLocks noGrp="1"/>
          </p:cNvSpPr>
          <p:nvPr>
            <p:ph idx="1"/>
          </p:nvPr>
        </p:nvSpPr>
        <p:spPr/>
        <p:txBody>
          <a:bodyPr/>
          <a:lstStyle/>
          <a:p>
            <a:r>
              <a:rPr lang="fr-CA" dirty="0"/>
              <a:t>Les logs se trouvent dans </a:t>
            </a:r>
            <a:r>
              <a:rPr lang="fr-CA" dirty="0" err="1"/>
              <a:t>storage</a:t>
            </a:r>
            <a:r>
              <a:rPr lang="fr-CA" dirty="0"/>
              <a:t>/logs/laravel.log</a:t>
            </a:r>
          </a:p>
          <a:p>
            <a:endParaRPr lang="fr-CA" dirty="0"/>
          </a:p>
          <a:p>
            <a:pPr marL="0" indent="0">
              <a:buNone/>
            </a:pPr>
            <a:endParaRPr lang="en-CA" dirty="0"/>
          </a:p>
        </p:txBody>
      </p:sp>
      <p:sp>
        <p:nvSpPr>
          <p:cNvPr id="5" name="ZoneTexte 4">
            <a:extLst>
              <a:ext uri="{FF2B5EF4-FFF2-40B4-BE49-F238E27FC236}">
                <a16:creationId xmlns:a16="http://schemas.microsoft.com/office/drawing/2014/main" id="{41A0C63F-1ACB-4BBA-AD6F-189F614E0923}"/>
              </a:ext>
            </a:extLst>
          </p:cNvPr>
          <p:cNvSpPr txBox="1"/>
          <p:nvPr/>
        </p:nvSpPr>
        <p:spPr>
          <a:xfrm>
            <a:off x="838200" y="2390861"/>
            <a:ext cx="8303703" cy="3693319"/>
          </a:xfrm>
          <a:prstGeom prst="rect">
            <a:avLst/>
          </a:prstGeom>
          <a:noFill/>
        </p:spPr>
        <p:txBody>
          <a:bodyPr wrap="square">
            <a:spAutoFit/>
          </a:bodyPr>
          <a:lstStyle/>
          <a:p>
            <a:r>
              <a:rPr lang="en-CA" b="0" dirty="0">
                <a:solidFill>
                  <a:srgbClr val="0000FF"/>
                </a:solidFill>
                <a:effectLst/>
                <a:latin typeface="Consolas" panose="020B0609020204030204" pitchFamily="49" charset="0"/>
              </a:rPr>
              <a:t>use</a:t>
            </a:r>
            <a:r>
              <a:rPr lang="en-CA" b="0" dirty="0">
                <a:solidFill>
                  <a:srgbClr val="000000"/>
                </a:solidFill>
                <a:effectLst/>
                <a:latin typeface="Consolas" panose="020B0609020204030204" pitchFamily="49" charset="0"/>
              </a:rPr>
              <a:t> Illuminate\Support\Facades\</a:t>
            </a:r>
            <a:r>
              <a:rPr lang="en-CA" b="0" dirty="0">
                <a:solidFill>
                  <a:srgbClr val="267F99"/>
                </a:solidFill>
                <a:effectLst/>
                <a:latin typeface="Consolas" panose="020B0609020204030204" pitchFamily="49" charset="0"/>
              </a:rPr>
              <a:t>Log</a:t>
            </a:r>
            <a:r>
              <a:rPr lang="en-CA" b="0" dirty="0">
                <a:solidFill>
                  <a:srgbClr val="000000"/>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extends</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Controller</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index</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acteurs</a:t>
            </a:r>
            <a:r>
              <a:rPr lang="en-CA" b="0" dirty="0">
                <a:solidFill>
                  <a:srgbClr val="000000"/>
                </a:solidFill>
                <a:effectLst/>
                <a:latin typeface="Consolas" panose="020B0609020204030204" pitchFamily="49" charset="0"/>
              </a:rPr>
              <a:t> = </a:t>
            </a:r>
            <a:r>
              <a:rPr lang="en-CA" b="0" dirty="0" err="1">
                <a:solidFill>
                  <a:srgbClr val="267F99"/>
                </a:solidFill>
                <a:effectLst/>
                <a:latin typeface="Consolas" panose="020B0609020204030204" pitchFamily="49" charset="0"/>
              </a:rPr>
              <a:t>Acteur</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all</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emergency</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'The system is down!'</a:t>
            </a:r>
            <a:r>
              <a:rPr lang="en-CA" b="0" dirty="0">
                <a:solidFill>
                  <a:srgbClr val="000000"/>
                </a:solidFill>
                <a:effectLst/>
                <a:latin typeface="Consolas" panose="020B0609020204030204" pitchFamily="49" charset="0"/>
              </a:rPr>
              <a:t>);</a:t>
            </a:r>
          </a:p>
          <a:p>
            <a:r>
              <a:rPr lang="en-CA" b="0" dirty="0">
                <a:solidFill>
                  <a:srgbClr val="267F99"/>
                </a:solidFill>
                <a:effectLst/>
                <a:latin typeface="Consolas" panose="020B0609020204030204" pitchFamily="49" charset="0"/>
              </a:rPr>
              <a:t>        Log</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message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'On entre dans la </a:t>
            </a:r>
            <a:r>
              <a:rPr lang="en-CA" b="0" dirty="0" err="1">
                <a:solidFill>
                  <a:srgbClr val="A31515"/>
                </a:solidFill>
                <a:effectLst/>
                <a:latin typeface="Consolas" panose="020B0609020204030204" pitchFamily="49" charset="0"/>
              </a:rPr>
              <a:t>fonction</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r>
              <a:rPr lang="en-CA" dirty="0">
                <a:solidFill>
                  <a:srgbClr val="000000"/>
                </a:solidFill>
                <a:latin typeface="Consolas" panose="020B0609020204030204" pitchFamily="49" charset="0"/>
              </a:rPr>
              <a:t>        </a:t>
            </a:r>
            <a:r>
              <a:rPr lang="en-CA" b="0" dirty="0">
                <a:solidFill>
                  <a:srgbClr val="267F99"/>
                </a:solidFill>
                <a:effectLst/>
                <a:latin typeface="Consolas" panose="020B0609020204030204" pitchFamily="49" charset="0"/>
              </a:rPr>
              <a:t>Log</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debug</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View</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acteurs.index'</a:t>
            </a:r>
            <a:r>
              <a:rPr lang="en-CA" b="0" dirty="0" err="1">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compact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513975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82EE19-5DBD-4E25-BDE3-F5130D1C58B8}"/>
              </a:ext>
            </a:extLst>
          </p:cNvPr>
          <p:cNvSpPr>
            <a:spLocks noGrp="1"/>
          </p:cNvSpPr>
          <p:nvPr>
            <p:ph type="title"/>
          </p:nvPr>
        </p:nvSpPr>
        <p:spPr/>
        <p:txBody>
          <a:bodyPr/>
          <a:lstStyle/>
          <a:p>
            <a:r>
              <a:rPr lang="fr-CA" dirty="0"/>
              <a:t>Liste déroulante</a:t>
            </a:r>
            <a:endParaRPr lang="en-CA" dirty="0"/>
          </a:p>
        </p:txBody>
      </p:sp>
      <p:sp>
        <p:nvSpPr>
          <p:cNvPr id="3" name="Espace réservé du contenu 2">
            <a:extLst>
              <a:ext uri="{FF2B5EF4-FFF2-40B4-BE49-F238E27FC236}">
                <a16:creationId xmlns:a16="http://schemas.microsoft.com/office/drawing/2014/main" id="{E6F934B4-5595-489B-882D-229AE1EBACFD}"/>
              </a:ext>
            </a:extLst>
          </p:cNvPr>
          <p:cNvSpPr>
            <a:spLocks noGrp="1"/>
          </p:cNvSpPr>
          <p:nvPr>
            <p:ph idx="1"/>
          </p:nvPr>
        </p:nvSpPr>
        <p:spPr/>
        <p:txBody>
          <a:bodyPr/>
          <a:lstStyle/>
          <a:p>
            <a:r>
              <a:rPr lang="fr-CA" dirty="0"/>
              <a:t>Si notre table a une clé étrangère, il faut passer à la vue les informations de la table.</a:t>
            </a:r>
            <a:endParaRPr lang="en-CA" dirty="0"/>
          </a:p>
        </p:txBody>
      </p:sp>
      <p:sp>
        <p:nvSpPr>
          <p:cNvPr id="5" name="ZoneTexte 4">
            <a:extLst>
              <a:ext uri="{FF2B5EF4-FFF2-40B4-BE49-F238E27FC236}">
                <a16:creationId xmlns:a16="http://schemas.microsoft.com/office/drawing/2014/main" id="{11B520D5-0AC2-49B5-AA6F-7C196A1116BB}"/>
              </a:ext>
            </a:extLst>
          </p:cNvPr>
          <p:cNvSpPr txBox="1"/>
          <p:nvPr/>
        </p:nvSpPr>
        <p:spPr>
          <a:xfrm>
            <a:off x="1073790" y="2885812"/>
            <a:ext cx="8732939" cy="2862322"/>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 Affiche le </a:t>
            </a:r>
            <a:r>
              <a:rPr lang="en-CA" b="0" i="0" dirty="0" err="1">
                <a:solidFill>
                  <a:srgbClr val="666666"/>
                </a:solidFill>
                <a:effectLst/>
                <a:latin typeface="Consolas" panose="020B0609020204030204" pitchFamily="49" charset="0"/>
              </a:rPr>
              <a:t>formulaire</a:t>
            </a:r>
            <a:r>
              <a:rPr lang="en-CA" b="0" i="0" dirty="0">
                <a:solidFill>
                  <a:srgbClr val="666666"/>
                </a:solidFill>
                <a:effectLst/>
                <a:latin typeface="Consolas" panose="020B0609020204030204" pitchFamily="49" charset="0"/>
              </a:rPr>
              <a:t> pour </a:t>
            </a:r>
            <a:r>
              <a:rPr lang="en-CA" b="0" i="0" dirty="0" err="1">
                <a:solidFill>
                  <a:srgbClr val="666666"/>
                </a:solidFill>
                <a:effectLst/>
                <a:latin typeface="Consolas" panose="020B0609020204030204" pitchFamily="49" charset="0"/>
              </a:rPr>
              <a:t>ajouter</a:t>
            </a:r>
            <a:r>
              <a:rPr lang="en-CA" b="0" i="0" dirty="0">
                <a:solidFill>
                  <a:srgbClr val="666666"/>
                </a:solidFill>
                <a:effectLst/>
                <a:latin typeface="Consolas" panose="020B0609020204030204" pitchFamily="49" charset="0"/>
              </a:rPr>
              <a:t> un </a:t>
            </a:r>
            <a:r>
              <a:rPr lang="en-CA" b="0" i="0" dirty="0" err="1">
                <a:solidFill>
                  <a:srgbClr val="666666"/>
                </a:solidFill>
                <a:effectLst/>
                <a:latin typeface="Consolas" panose="020B0609020204030204" pitchFamily="49" charset="0"/>
              </a:rPr>
              <a:t>produit</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 @return </a:t>
            </a:r>
            <a:r>
              <a:rPr lang="en-CA" b="0" i="0" dirty="0" err="1">
                <a:solidFill>
                  <a:srgbClr val="666666"/>
                </a:solidFill>
                <a:effectLst/>
                <a:latin typeface="Consolas" panose="020B0609020204030204" pitchFamily="49" charset="0"/>
              </a:rPr>
              <a:t>IlluminateViewView</a:t>
            </a:r>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public function create() : View</a:t>
            </a:r>
          </a:p>
          <a:p>
            <a:pPr algn="l"/>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r>
              <a:rPr lang="en-CA" b="0" i="0" dirty="0">
                <a:solidFill>
                  <a:srgbClr val="000000"/>
                </a:solidFill>
                <a:effectLst/>
                <a:latin typeface="Consolas" panose="020B0609020204030204" pitchFamily="49" charset="0"/>
              </a:rPr>
              <a:t>$categories</a:t>
            </a:r>
            <a:r>
              <a:rPr lang="en-CA" b="0" i="0" dirty="0">
                <a:solidFill>
                  <a:srgbClr val="666666"/>
                </a:solidFill>
                <a:effectLst/>
                <a:latin typeface="Consolas" panose="020B0609020204030204" pitchFamily="49" charset="0"/>
              </a:rPr>
              <a:t> =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orderBy</a:t>
            </a:r>
            <a:r>
              <a:rPr lang="en-CA" b="0" i="0" dirty="0">
                <a:solidFill>
                  <a:srgbClr val="666666"/>
                </a:solidFill>
                <a:effectLst/>
                <a:latin typeface="Consolas" panose="020B0609020204030204" pitchFamily="49" charset="0"/>
              </a:rPr>
              <a:t>('description')-&gt;get();</a:t>
            </a:r>
          </a:p>
          <a:p>
            <a:pPr algn="l"/>
            <a:r>
              <a:rPr lang="en-CA" b="0" i="0" dirty="0">
                <a:solidFill>
                  <a:srgbClr val="666666"/>
                </a:solidFill>
                <a:effectLst/>
                <a:latin typeface="Consolas" panose="020B0609020204030204" pitchFamily="49" charset="0"/>
              </a:rPr>
              <a:t>    return view('</a:t>
            </a:r>
            <a:r>
              <a:rPr lang="en-CA" b="0" i="0" dirty="0" err="1">
                <a:solidFill>
                  <a:srgbClr val="666666"/>
                </a:solidFill>
                <a:effectLst/>
                <a:latin typeface="Consolas" panose="020B0609020204030204" pitchFamily="49" charset="0"/>
              </a:rPr>
              <a:t>produits.create</a:t>
            </a:r>
            <a:r>
              <a:rPr lang="en-CA" b="0" i="0" dirty="0">
                <a:solidFill>
                  <a:srgbClr val="666666"/>
                </a:solidFill>
                <a:effectLst/>
                <a:latin typeface="Consolas" panose="020B0609020204030204" pitchFamily="49" charset="0"/>
              </a:rPr>
              <a:t>', compact('</a:t>
            </a:r>
            <a:r>
              <a:rPr lang="en-CA" b="0" i="0" dirty="0">
                <a:solidFill>
                  <a:srgbClr val="000000"/>
                </a:solidFill>
                <a:effectLst/>
                <a:latin typeface="Consolas" panose="020B0609020204030204" pitchFamily="49" charset="0"/>
              </a:rPr>
              <a:t>categories</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a:t>
            </a:r>
          </a:p>
        </p:txBody>
      </p:sp>
    </p:spTree>
    <p:extLst>
      <p:ext uri="{BB962C8B-B14F-4D97-AF65-F5344CB8AC3E}">
        <p14:creationId xmlns:p14="http://schemas.microsoft.com/office/powerpoint/2010/main" val="16817696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BD376-E932-4B80-AA7B-041130FDA493}"/>
              </a:ext>
            </a:extLst>
          </p:cNvPr>
          <p:cNvSpPr>
            <a:spLocks noGrp="1"/>
          </p:cNvSpPr>
          <p:nvPr>
            <p:ph type="title"/>
          </p:nvPr>
        </p:nvSpPr>
        <p:spPr/>
        <p:txBody>
          <a:bodyPr/>
          <a:lstStyle/>
          <a:p>
            <a:r>
              <a:rPr lang="fr-CA" dirty="0"/>
              <a:t>Afficher la liste de catégories dans le formulaire de la vue de Produits.</a:t>
            </a:r>
            <a:endParaRPr lang="en-CA" dirty="0"/>
          </a:p>
        </p:txBody>
      </p:sp>
      <p:sp>
        <p:nvSpPr>
          <p:cNvPr id="5" name="ZoneTexte 4">
            <a:extLst>
              <a:ext uri="{FF2B5EF4-FFF2-40B4-BE49-F238E27FC236}">
                <a16:creationId xmlns:a16="http://schemas.microsoft.com/office/drawing/2014/main" id="{DCE6E07E-C4B8-4C5D-9223-AF44E2D72E62}"/>
              </a:ext>
            </a:extLst>
          </p:cNvPr>
          <p:cNvSpPr txBox="1"/>
          <p:nvPr/>
        </p:nvSpPr>
        <p:spPr>
          <a:xfrm>
            <a:off x="914400" y="1971413"/>
            <a:ext cx="10813409" cy="1477328"/>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&lt;select class="form-control" id="</a:t>
            </a:r>
            <a:r>
              <a:rPr lang="en-CA" b="0" i="0" dirty="0" err="1">
                <a:solidFill>
                  <a:srgbClr val="666666"/>
                </a:solidFill>
                <a:effectLst/>
                <a:latin typeface="Consolas" panose="020B0609020204030204" pitchFamily="49" charset="0"/>
              </a:rPr>
              <a:t>categorie_id</a:t>
            </a:r>
            <a:r>
              <a:rPr lang="en-CA" b="0" i="0" dirty="0">
                <a:solidFill>
                  <a:srgbClr val="666666"/>
                </a:solidFill>
                <a:effectLst/>
                <a:latin typeface="Consolas" panose="020B0609020204030204" pitchFamily="49" charset="0"/>
              </a:rPr>
              <a:t>" name="</a:t>
            </a:r>
            <a:r>
              <a:rPr lang="en-CA" b="0" i="0" dirty="0" err="1">
                <a:solidFill>
                  <a:srgbClr val="666666"/>
                </a:solidFill>
                <a:effectLst/>
                <a:latin typeface="Consolas" panose="020B0609020204030204" pitchFamily="49" charset="0"/>
              </a:rPr>
              <a:t>categorie_id</a:t>
            </a:r>
            <a:r>
              <a:rPr lang="en-CA" b="0" i="0" dirty="0">
                <a:solidFill>
                  <a:srgbClr val="666666"/>
                </a:solidFill>
                <a:effectLst/>
                <a:latin typeface="Consolas" panose="020B0609020204030204" pitchFamily="49" charset="0"/>
              </a:rPr>
              <a:t>"&gt;</a:t>
            </a:r>
          </a:p>
          <a:p>
            <a:pPr algn="l"/>
            <a:r>
              <a:rPr lang="en-CA" b="0" i="0" dirty="0">
                <a:solidFill>
                  <a:srgbClr val="666666"/>
                </a:solidFill>
                <a:effectLst/>
                <a:latin typeface="Consolas" panose="020B0609020204030204" pitchFamily="49" charset="0"/>
              </a:rPr>
              <a:t>    @foreach($categories as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&lt;option value="{{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-&gt;id }}" &gt;{{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-&gt;description }}&lt;/option&gt;</a:t>
            </a:r>
          </a:p>
          <a:p>
            <a:pPr algn="l"/>
            <a:r>
              <a:rPr lang="en-CA" b="0" i="0" dirty="0">
                <a:solidFill>
                  <a:srgbClr val="666666"/>
                </a:solidFill>
                <a:effectLst/>
                <a:latin typeface="Consolas" panose="020B0609020204030204" pitchFamily="49" charset="0"/>
              </a:rPr>
              <a:t>    @endforeach</a:t>
            </a:r>
          </a:p>
          <a:p>
            <a:pPr algn="l"/>
            <a:r>
              <a:rPr lang="en-CA" b="0" i="0" dirty="0">
                <a:solidFill>
                  <a:srgbClr val="666666"/>
                </a:solidFill>
                <a:effectLst/>
                <a:latin typeface="Consolas" panose="020B0609020204030204" pitchFamily="49" charset="0"/>
              </a:rPr>
              <a:t>&lt;/select&gt;</a:t>
            </a:r>
          </a:p>
        </p:txBody>
      </p:sp>
    </p:spTree>
    <p:extLst>
      <p:ext uri="{BB962C8B-B14F-4D97-AF65-F5344CB8AC3E}">
        <p14:creationId xmlns:p14="http://schemas.microsoft.com/office/powerpoint/2010/main" val="17714182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AC38F-ABAD-4AAA-94A3-8FD531502E71}"/>
              </a:ext>
            </a:extLst>
          </p:cNvPr>
          <p:cNvSpPr>
            <a:spLocks noGrp="1"/>
          </p:cNvSpPr>
          <p:nvPr>
            <p:ph type="title"/>
          </p:nvPr>
        </p:nvSpPr>
        <p:spPr>
          <a:xfrm>
            <a:off x="1162498" y="655783"/>
            <a:ext cx="4284418" cy="1448388"/>
          </a:xfrm>
        </p:spPr>
        <p:txBody>
          <a:bodyPr vert="horz" lIns="91440" tIns="45720" rIns="91440" bIns="45720" rtlCol="0" anchor="t">
            <a:normAutofit/>
          </a:bodyPr>
          <a:lstStyle/>
          <a:p>
            <a:r>
              <a:rPr lang="en-US">
                <a:solidFill>
                  <a:schemeClr val="bg1"/>
                </a:solidFill>
              </a:rPr>
              <a:t>La validation</a:t>
            </a:r>
          </a:p>
        </p:txBody>
      </p:sp>
      <p:sp>
        <p:nvSpPr>
          <p:cNvPr id="3" name="Espace réservé du contenu 2">
            <a:extLst>
              <a:ext uri="{FF2B5EF4-FFF2-40B4-BE49-F238E27FC236}">
                <a16:creationId xmlns:a16="http://schemas.microsoft.com/office/drawing/2014/main" id="{BBD25C98-978D-4D3E-86C1-F89685EE72A4}"/>
              </a:ext>
            </a:extLst>
          </p:cNvPr>
          <p:cNvSpPr>
            <a:spLocks noGrp="1"/>
          </p:cNvSpPr>
          <p:nvPr>
            <p:ph idx="1"/>
          </p:nvPr>
        </p:nvSpPr>
        <p:spPr>
          <a:xfrm>
            <a:off x="6746212" y="637763"/>
            <a:ext cx="3960246" cy="1466408"/>
          </a:xfrm>
        </p:spPr>
        <p:txBody>
          <a:bodyPr vert="horz" lIns="91440" tIns="45720" rIns="91440" bIns="45720" rtlCol="0" anchor="t">
            <a:normAutofit/>
          </a:bodyPr>
          <a:lstStyle/>
          <a:p>
            <a:pPr marL="0" indent="0">
              <a:buNone/>
            </a:pPr>
            <a:r>
              <a:rPr lang="en-US" sz="3200"/>
              <a:t>php artisan make:request ActeurRequest </a:t>
            </a:r>
          </a:p>
        </p:txBody>
      </p:sp>
      <p:pic>
        <p:nvPicPr>
          <p:cNvPr id="5" name="Image 4" descr="Une image contenant texte&#10;&#10;Description générée automatiquement">
            <a:extLst>
              <a:ext uri="{FF2B5EF4-FFF2-40B4-BE49-F238E27FC236}">
                <a16:creationId xmlns:a16="http://schemas.microsoft.com/office/drawing/2014/main" id="{4AFDC58E-9010-45F4-AA79-18FB2FD7EF0C}"/>
              </a:ext>
            </a:extLst>
          </p:cNvPr>
          <p:cNvPicPr>
            <a:picLocks noChangeAspect="1"/>
          </p:cNvPicPr>
          <p:nvPr/>
        </p:nvPicPr>
        <p:blipFill rotWithShape="1">
          <a:blip r:embed="rId2"/>
          <a:srcRect r="-2" b="27389"/>
          <a:stretch/>
        </p:blipFill>
        <p:spPr>
          <a:xfrm>
            <a:off x="1155559" y="2265037"/>
            <a:ext cx="9889790" cy="3949494"/>
          </a:xfrm>
          <a:prstGeom prst="rect">
            <a:avLst/>
          </a:prstGeom>
        </p:spPr>
      </p:pic>
    </p:spTree>
    <p:extLst>
      <p:ext uri="{BB962C8B-B14F-4D97-AF65-F5344CB8AC3E}">
        <p14:creationId xmlns:p14="http://schemas.microsoft.com/office/powerpoint/2010/main" val="125137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965CB7-92CA-46B7-A184-BD6423463E24}"/>
              </a:ext>
            </a:extLst>
          </p:cNvPr>
          <p:cNvSpPr>
            <a:spLocks noGrp="1"/>
          </p:cNvSpPr>
          <p:nvPr>
            <p:ph type="title"/>
          </p:nvPr>
        </p:nvSpPr>
        <p:spPr/>
        <p:txBody>
          <a:bodyPr/>
          <a:lstStyle/>
          <a:p>
            <a:r>
              <a:rPr lang="fr-CA" dirty="0"/>
              <a:t>Exemple de </a:t>
            </a:r>
            <a:r>
              <a:rPr lang="fr-CA" dirty="0" err="1"/>
              <a:t>request</a:t>
            </a:r>
            <a:br>
              <a:rPr lang="fr-CA" dirty="0"/>
            </a:br>
            <a:r>
              <a:rPr lang="fr-CA" sz="2000" dirty="0">
                <a:hlinkClick r:id="rId2"/>
              </a:rPr>
              <a:t>https://laravel.com/docs/8.x/validation</a:t>
            </a:r>
            <a:endParaRPr lang="en-CA" dirty="0"/>
          </a:p>
        </p:txBody>
      </p:sp>
      <p:sp>
        <p:nvSpPr>
          <p:cNvPr id="5" name="ZoneTexte 4">
            <a:extLst>
              <a:ext uri="{FF2B5EF4-FFF2-40B4-BE49-F238E27FC236}">
                <a16:creationId xmlns:a16="http://schemas.microsoft.com/office/drawing/2014/main" id="{3DCCA4AD-10C3-49AB-A959-0E4B81A2B54B}"/>
              </a:ext>
            </a:extLst>
          </p:cNvPr>
          <p:cNvSpPr txBox="1"/>
          <p:nvPr/>
        </p:nvSpPr>
        <p:spPr>
          <a:xfrm>
            <a:off x="622882" y="3811958"/>
            <a:ext cx="6094602" cy="2862322"/>
          </a:xfrm>
          <a:prstGeom prst="rect">
            <a:avLst/>
          </a:prstGeom>
          <a:noFill/>
        </p:spPr>
        <p:txBody>
          <a:bodyPr wrap="square">
            <a:spAutoFit/>
          </a:bodyPr>
          <a:lstStyle/>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rules</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'code'</a:t>
            </a:r>
            <a:r>
              <a:rPr lang="en-CA" b="0" dirty="0">
                <a:solidFill>
                  <a:srgbClr val="000000"/>
                </a:solidFill>
                <a:effectLst/>
                <a:latin typeface="Consolas" panose="020B0609020204030204" pitchFamily="49" charset="0"/>
              </a:rPr>
              <a:t> =&gt; </a:t>
            </a:r>
            <a:r>
              <a:rPr lang="en-CA" b="0" dirty="0">
                <a:solidFill>
                  <a:srgbClr val="A31515"/>
                </a:solidFill>
                <a:effectLst/>
                <a:latin typeface="Consolas" panose="020B0609020204030204" pitchFamily="49" charset="0"/>
              </a:rPr>
              <a:t>'required|min:3'</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'titre'</a:t>
            </a:r>
            <a:r>
              <a:rPr lang="en-CA" b="0" dirty="0">
                <a:solidFill>
                  <a:srgbClr val="000000"/>
                </a:solidFill>
                <a:effectLst/>
                <a:latin typeface="Consolas" panose="020B0609020204030204" pitchFamily="49" charset="0"/>
              </a:rPr>
              <a:t> =&gt; </a:t>
            </a:r>
            <a:r>
              <a:rPr lang="en-CA" b="0" dirty="0">
                <a:solidFill>
                  <a:srgbClr val="A31515"/>
                </a:solidFill>
                <a:effectLst/>
                <a:latin typeface="Consolas" panose="020B0609020204030204" pitchFamily="49" charset="0"/>
              </a:rPr>
              <a:t>'required|min:3|max:50'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'description'</a:t>
            </a:r>
            <a:r>
              <a:rPr lang="en-CA" b="0" dirty="0">
                <a:solidFill>
                  <a:srgbClr val="000000"/>
                </a:solidFill>
                <a:effectLst/>
                <a:latin typeface="Consolas" panose="020B0609020204030204" pitchFamily="49" charset="0"/>
              </a:rPr>
              <a:t> =&gt; </a:t>
            </a:r>
            <a:r>
              <a:rPr lang="en-CA" b="0" dirty="0">
                <a:solidFill>
                  <a:srgbClr val="A31515"/>
                </a:solidFill>
                <a:effectLst/>
                <a:latin typeface="Consolas" panose="020B0609020204030204" pitchFamily="49" charset="0"/>
              </a:rPr>
              <a:t>'max:255'</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dateajout</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=&gt; </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required|date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p:txBody>
      </p:sp>
      <p:sp>
        <p:nvSpPr>
          <p:cNvPr id="7" name="ZoneTexte 6">
            <a:extLst>
              <a:ext uri="{FF2B5EF4-FFF2-40B4-BE49-F238E27FC236}">
                <a16:creationId xmlns:a16="http://schemas.microsoft.com/office/drawing/2014/main" id="{02F5CDAA-E649-4DD0-873F-AD9958F49C19}"/>
              </a:ext>
            </a:extLst>
          </p:cNvPr>
          <p:cNvSpPr txBox="1"/>
          <p:nvPr/>
        </p:nvSpPr>
        <p:spPr>
          <a:xfrm>
            <a:off x="622882" y="1883533"/>
            <a:ext cx="6658761" cy="1477328"/>
          </a:xfrm>
          <a:prstGeom prst="rect">
            <a:avLst/>
          </a:prstGeom>
          <a:noFill/>
        </p:spPr>
        <p:txBody>
          <a:bodyPr wrap="square">
            <a:spAutoFit/>
          </a:bodyPr>
          <a:lstStyle/>
          <a:p>
            <a:r>
              <a:rPr lang="fr-FR" b="0" dirty="0">
                <a:solidFill>
                  <a:srgbClr val="0000FF"/>
                </a:solidFill>
                <a:effectLst/>
                <a:latin typeface="Consolas" panose="020B0609020204030204" pitchFamily="49" charset="0"/>
              </a:rPr>
              <a:t>public</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function</a:t>
            </a:r>
            <a:r>
              <a:rPr lang="fr-FR" b="0" dirty="0">
                <a:solidFill>
                  <a:srgbClr val="000000"/>
                </a:solidFill>
                <a:effectLst/>
                <a:latin typeface="Consolas" panose="020B0609020204030204" pitchFamily="49" charset="0"/>
              </a:rPr>
              <a:t> </a:t>
            </a:r>
            <a:r>
              <a:rPr lang="fr-FR" b="0" dirty="0" err="1">
                <a:solidFill>
                  <a:srgbClr val="795E26"/>
                </a:solidFill>
                <a:effectLst/>
                <a:latin typeface="Consolas" panose="020B0609020204030204" pitchFamily="49" charset="0"/>
              </a:rPr>
              <a:t>authorize</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    {</a:t>
            </a:r>
          </a:p>
          <a:p>
            <a:r>
              <a:rPr lang="fr-FR" b="0" dirty="0">
                <a:solidFill>
                  <a:srgbClr val="000000"/>
                </a:solidFill>
                <a:effectLst/>
                <a:latin typeface="Consolas" panose="020B0609020204030204" pitchFamily="49" charset="0"/>
              </a:rPr>
              <a:t>        </a:t>
            </a:r>
            <a:r>
              <a:rPr lang="fr-FR" b="0" dirty="0">
                <a:solidFill>
                  <a:srgbClr val="008000"/>
                </a:solidFill>
                <a:effectLst/>
                <a:latin typeface="Consolas" panose="020B0609020204030204" pitchFamily="49" charset="0"/>
              </a:rPr>
              <a:t>//Ne pas oublier de changer pour TRUE ICI</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AF00DB"/>
                </a:solidFill>
                <a:effectLst/>
                <a:latin typeface="Consolas" panose="020B0609020204030204" pitchFamily="49" charset="0"/>
              </a:rPr>
              <a:t>return</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true</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2151375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D040A-0198-490D-8E36-7938D84ECED4}"/>
              </a:ext>
            </a:extLst>
          </p:cNvPr>
          <p:cNvSpPr>
            <a:spLocks noGrp="1"/>
          </p:cNvSpPr>
          <p:nvPr>
            <p:ph type="title"/>
          </p:nvPr>
        </p:nvSpPr>
        <p:spPr/>
        <p:txBody>
          <a:bodyPr/>
          <a:lstStyle/>
          <a:p>
            <a:r>
              <a:rPr lang="fr-CA" dirty="0"/>
              <a:t>Le contrôleur avec </a:t>
            </a:r>
            <a:r>
              <a:rPr lang="fr-CA" dirty="0" err="1"/>
              <a:t>request</a:t>
            </a:r>
            <a:endParaRPr lang="en-CA" dirty="0"/>
          </a:p>
        </p:txBody>
      </p:sp>
      <p:sp>
        <p:nvSpPr>
          <p:cNvPr id="5" name="ZoneTexte 4">
            <a:extLst>
              <a:ext uri="{FF2B5EF4-FFF2-40B4-BE49-F238E27FC236}">
                <a16:creationId xmlns:a16="http://schemas.microsoft.com/office/drawing/2014/main" id="{5E752926-3177-419C-860D-25830F88ADC6}"/>
              </a:ext>
            </a:extLst>
          </p:cNvPr>
          <p:cNvSpPr txBox="1"/>
          <p:nvPr/>
        </p:nvSpPr>
        <p:spPr>
          <a:xfrm>
            <a:off x="631271" y="2200786"/>
            <a:ext cx="10232472" cy="3970318"/>
          </a:xfrm>
          <a:prstGeom prst="rect">
            <a:avLst/>
          </a:prstGeom>
          <a:noFill/>
        </p:spPr>
        <p:txBody>
          <a:bodyPr wrap="square">
            <a:spAutoFit/>
          </a:bodyPr>
          <a:lstStyle/>
          <a:p>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store</a:t>
            </a:r>
            <a:r>
              <a:rPr lang="en-CA" b="0" dirty="0">
                <a:solidFill>
                  <a:srgbClr val="000000"/>
                </a:solidFill>
                <a:effectLst/>
                <a:latin typeface="Consolas" panose="020B0609020204030204" pitchFamily="49" charset="0"/>
              </a:rPr>
              <a:t>(</a:t>
            </a:r>
            <a:r>
              <a:rPr lang="en-CA" b="0" dirty="0" err="1">
                <a:solidFill>
                  <a:srgbClr val="0000FF"/>
                </a:solidFill>
                <a:effectLst/>
                <a:latin typeface="Consolas" panose="020B0609020204030204" pitchFamily="49" charset="0"/>
              </a:rPr>
              <a:t>ActeurRequest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try</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acteur</a:t>
            </a:r>
            <a:r>
              <a:rPr lang="en-CA" b="0" dirty="0">
                <a:solidFill>
                  <a:srgbClr val="000000"/>
                </a:solidFill>
                <a:effectLst/>
                <a:latin typeface="Consolas" panose="020B0609020204030204" pitchFamily="49" charset="0"/>
              </a:rPr>
              <a:t> = </a:t>
            </a:r>
            <a:r>
              <a:rPr lang="en-CA" b="0" dirty="0">
                <a:solidFill>
                  <a:srgbClr val="0000FF"/>
                </a:solidFill>
                <a:effectLst/>
                <a:latin typeface="Consolas" panose="020B0609020204030204" pitchFamily="49" charset="0"/>
              </a:rPr>
              <a:t>new</a:t>
            </a:r>
            <a:r>
              <a:rPr lang="en-CA" b="0" dirty="0">
                <a:solidFill>
                  <a:srgbClr val="000000"/>
                </a:solidFill>
                <a:effectLst/>
                <a:latin typeface="Consolas" panose="020B0609020204030204" pitchFamily="49" charset="0"/>
              </a:rPr>
              <a:t> </a:t>
            </a:r>
            <a:r>
              <a:rPr lang="en-CA" b="0" dirty="0" err="1">
                <a:solidFill>
                  <a:srgbClr val="267F99"/>
                </a:solidFill>
                <a:effectLst/>
                <a:latin typeface="Consolas" panose="020B0609020204030204" pitchFamily="49" charset="0"/>
              </a:rPr>
              <a:t>Acteur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all</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acteur</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save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catch</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Throwable</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$e</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008000"/>
                </a:solidFill>
                <a:effectLst/>
                <a:latin typeface="Consolas" panose="020B0609020204030204" pitchFamily="49" charset="0"/>
              </a:rPr>
              <a:t>//</a:t>
            </a:r>
            <a:r>
              <a:rPr lang="en-CA" b="0" dirty="0" err="1">
                <a:solidFill>
                  <a:srgbClr val="008000"/>
                </a:solidFill>
                <a:effectLst/>
                <a:latin typeface="Consolas" panose="020B0609020204030204" pitchFamily="49" charset="0"/>
              </a:rPr>
              <a:t>Gérer</a:t>
            </a:r>
            <a:r>
              <a:rPr lang="en-CA" b="0" dirty="0">
                <a:solidFill>
                  <a:srgbClr val="008000"/>
                </a:solidFill>
                <a:effectLst/>
                <a:latin typeface="Consolas" panose="020B0609020204030204" pitchFamily="49" charset="0"/>
              </a:rPr>
              <a:t> </a:t>
            </a:r>
            <a:r>
              <a:rPr lang="en-CA" b="0" dirty="0" err="1">
                <a:solidFill>
                  <a:srgbClr val="008000"/>
                </a:solidFill>
                <a:effectLst/>
                <a:latin typeface="Consolas" panose="020B0609020204030204" pitchFamily="49" charset="0"/>
              </a:rPr>
              <a:t>l'erreur</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debug</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redirect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p>
        </p:txBody>
      </p:sp>
      <p:sp>
        <p:nvSpPr>
          <p:cNvPr id="7" name="ZoneTexte 6">
            <a:extLst>
              <a:ext uri="{FF2B5EF4-FFF2-40B4-BE49-F238E27FC236}">
                <a16:creationId xmlns:a16="http://schemas.microsoft.com/office/drawing/2014/main" id="{5AE1D91C-418A-4871-A952-A57828BE241E}"/>
              </a:ext>
            </a:extLst>
          </p:cNvPr>
          <p:cNvSpPr txBox="1"/>
          <p:nvPr/>
        </p:nvSpPr>
        <p:spPr>
          <a:xfrm>
            <a:off x="631271" y="1484072"/>
            <a:ext cx="6094602" cy="923330"/>
          </a:xfrm>
          <a:prstGeom prst="rect">
            <a:avLst/>
          </a:prstGeom>
          <a:noFill/>
        </p:spPr>
        <p:txBody>
          <a:bodyPr wrap="square">
            <a:spAutoFit/>
          </a:bodyPr>
          <a:lstStyle/>
          <a:p>
            <a:r>
              <a:rPr lang="en-CA" b="0" dirty="0">
                <a:solidFill>
                  <a:srgbClr val="0000FF"/>
                </a:solidFill>
                <a:effectLst/>
                <a:latin typeface="Consolas" panose="020B0609020204030204" pitchFamily="49" charset="0"/>
              </a:rPr>
              <a:t>use</a:t>
            </a:r>
            <a:r>
              <a:rPr lang="en-CA" b="0" dirty="0">
                <a:solidFill>
                  <a:srgbClr val="000000"/>
                </a:solidFill>
                <a:effectLst/>
                <a:latin typeface="Consolas" panose="020B0609020204030204" pitchFamily="49" charset="0"/>
              </a:rPr>
              <a:t> App\Http\Requests\</a:t>
            </a:r>
            <a:r>
              <a:rPr lang="en-CA" b="0" dirty="0" err="1">
                <a:solidFill>
                  <a:srgbClr val="267F99"/>
                </a:solidFill>
                <a:effectLst/>
                <a:latin typeface="Consolas" panose="020B0609020204030204" pitchFamily="49" charset="0"/>
              </a:rPr>
              <a:t>ActeurRequest</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065917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3DB97D-84BC-4BC3-9E84-F06CDC30CC46}"/>
              </a:ext>
            </a:extLst>
          </p:cNvPr>
          <p:cNvSpPr>
            <a:spLocks noGrp="1"/>
          </p:cNvSpPr>
          <p:nvPr>
            <p:ph type="title"/>
          </p:nvPr>
        </p:nvSpPr>
        <p:spPr/>
        <p:txBody>
          <a:bodyPr/>
          <a:lstStyle/>
          <a:p>
            <a:r>
              <a:rPr lang="fr-CA" dirty="0"/>
              <a:t>Afficher nos messages</a:t>
            </a:r>
            <a:endParaRPr lang="en-CA" dirty="0"/>
          </a:p>
        </p:txBody>
      </p:sp>
      <p:sp>
        <p:nvSpPr>
          <p:cNvPr id="3" name="Espace réservé du contenu 2">
            <a:extLst>
              <a:ext uri="{FF2B5EF4-FFF2-40B4-BE49-F238E27FC236}">
                <a16:creationId xmlns:a16="http://schemas.microsoft.com/office/drawing/2014/main" id="{32B03AAA-4D2D-460C-A8DD-360A74672616}"/>
              </a:ext>
            </a:extLst>
          </p:cNvPr>
          <p:cNvSpPr>
            <a:spLocks noGrp="1"/>
          </p:cNvSpPr>
          <p:nvPr>
            <p:ph idx="1"/>
          </p:nvPr>
        </p:nvSpPr>
        <p:spPr/>
        <p:txBody>
          <a:bodyPr/>
          <a:lstStyle/>
          <a:p>
            <a:pPr marL="0" indent="0">
              <a:buNone/>
            </a:pPr>
            <a:r>
              <a:rPr lang="fr-CA" dirty="0"/>
              <a:t>Dans le </a:t>
            </a:r>
            <a:r>
              <a:rPr lang="fr-CA" dirty="0" err="1"/>
              <a:t>request</a:t>
            </a:r>
            <a:r>
              <a:rPr lang="fr-CA" dirty="0"/>
              <a:t> on ajoute une fonction message :</a:t>
            </a:r>
          </a:p>
          <a:p>
            <a:pPr marL="0" indent="0">
              <a:buNone/>
            </a:pPr>
            <a:endParaRPr lang="fr-CA" dirty="0"/>
          </a:p>
          <a:p>
            <a:pPr marL="0" indent="0">
              <a:buNone/>
            </a:pPr>
            <a:endParaRPr lang="en-CA" dirty="0"/>
          </a:p>
        </p:txBody>
      </p:sp>
      <p:sp>
        <p:nvSpPr>
          <p:cNvPr id="5" name="ZoneTexte 4">
            <a:extLst>
              <a:ext uri="{FF2B5EF4-FFF2-40B4-BE49-F238E27FC236}">
                <a16:creationId xmlns:a16="http://schemas.microsoft.com/office/drawing/2014/main" id="{D44F9C10-6E21-4D5A-8307-756C84EF676B}"/>
              </a:ext>
            </a:extLst>
          </p:cNvPr>
          <p:cNvSpPr txBox="1"/>
          <p:nvPr/>
        </p:nvSpPr>
        <p:spPr>
          <a:xfrm>
            <a:off x="838200" y="2755270"/>
            <a:ext cx="8070908" cy="1477328"/>
          </a:xfrm>
          <a:prstGeom prst="rect">
            <a:avLst/>
          </a:prstGeom>
          <a:noFill/>
        </p:spPr>
        <p:txBody>
          <a:bodyPr wrap="square">
            <a:spAutoFit/>
          </a:bodyPr>
          <a:lstStyle/>
          <a:p>
            <a:r>
              <a:rPr lang="fr-FR" b="0" dirty="0">
                <a:solidFill>
                  <a:srgbClr val="0000FF"/>
                </a:solidFill>
                <a:effectLst/>
                <a:latin typeface="Consolas" panose="020B0609020204030204" pitchFamily="49" charset="0"/>
              </a:rPr>
              <a:t>public</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function</a:t>
            </a:r>
            <a:r>
              <a:rPr lang="fr-FR" b="0" dirty="0">
                <a:solidFill>
                  <a:srgbClr val="000000"/>
                </a:solidFill>
                <a:effectLst/>
                <a:latin typeface="Consolas" panose="020B0609020204030204" pitchFamily="49" charset="0"/>
              </a:rPr>
              <a:t> </a:t>
            </a:r>
            <a:r>
              <a:rPr lang="fr-FR" b="0" dirty="0">
                <a:solidFill>
                  <a:srgbClr val="795E26"/>
                </a:solidFill>
                <a:effectLst/>
                <a:latin typeface="Consolas" panose="020B0609020204030204" pitchFamily="49" charset="0"/>
              </a:rPr>
              <a:t>messages</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    {</a:t>
            </a:r>
          </a:p>
          <a:p>
            <a:r>
              <a:rPr lang="fr-FR" b="0" dirty="0">
                <a:solidFill>
                  <a:srgbClr val="000000"/>
                </a:solidFill>
                <a:effectLst/>
                <a:latin typeface="Consolas" panose="020B0609020204030204" pitchFamily="49" charset="0"/>
              </a:rPr>
              <a:t>    </a:t>
            </a:r>
            <a:r>
              <a:rPr lang="fr-FR" b="0" dirty="0">
                <a:solidFill>
                  <a:srgbClr val="AF00DB"/>
                </a:solidFill>
                <a:effectLst/>
                <a:latin typeface="Consolas" panose="020B0609020204030204" pitchFamily="49" charset="0"/>
              </a:rPr>
              <a:t>return</a:t>
            </a:r>
            <a:r>
              <a:rPr lang="fr-FR" b="0" dirty="0">
                <a:solidFill>
                  <a:srgbClr val="000000"/>
                </a:solidFill>
                <a:effectLst/>
                <a:latin typeface="Consolas" panose="020B0609020204030204" pitchFamily="49" charset="0"/>
              </a:rPr>
              <a:t> [</a:t>
            </a:r>
          </a:p>
          <a:p>
            <a:r>
              <a:rPr lang="fr-FR" b="0" dirty="0">
                <a:solidFill>
                  <a:srgbClr val="000000"/>
                </a:solidFill>
                <a:effectLst/>
                <a:latin typeface="Consolas" panose="020B0609020204030204" pitchFamily="49" charset="0"/>
              </a:rPr>
              <a:t>        </a:t>
            </a:r>
            <a:r>
              <a:rPr lang="fr-FR" b="0" dirty="0">
                <a:solidFill>
                  <a:srgbClr val="A31515"/>
                </a:solidFill>
                <a:effectLst/>
                <a:latin typeface="Consolas" panose="020B0609020204030204" pitchFamily="49" charset="0"/>
              </a:rPr>
              <a:t>'</a:t>
            </a:r>
            <a:r>
              <a:rPr lang="fr-FR" b="0" dirty="0" err="1">
                <a:solidFill>
                  <a:srgbClr val="A31515"/>
                </a:solidFill>
                <a:effectLst/>
                <a:latin typeface="Consolas" panose="020B0609020204030204" pitchFamily="49" charset="0"/>
              </a:rPr>
              <a:t>nom.min</a:t>
            </a:r>
            <a:r>
              <a:rPr lang="fr-FR" b="0" dirty="0">
                <a:solidFill>
                  <a:srgbClr val="A31515"/>
                </a:solidFill>
                <a:effectLst/>
                <a:latin typeface="Consolas" panose="020B0609020204030204" pitchFamily="49" charset="0"/>
              </a:rPr>
              <a:t>'</a:t>
            </a:r>
            <a:r>
              <a:rPr lang="fr-FR" b="0" dirty="0">
                <a:solidFill>
                  <a:srgbClr val="000000"/>
                </a:solidFill>
                <a:effectLst/>
                <a:latin typeface="Consolas" panose="020B0609020204030204" pitchFamily="49" charset="0"/>
              </a:rPr>
              <a:t> =&gt; </a:t>
            </a:r>
            <a:r>
              <a:rPr lang="fr-FR" b="0" dirty="0">
                <a:solidFill>
                  <a:srgbClr val="A31515"/>
                </a:solidFill>
                <a:effectLst/>
                <a:latin typeface="Consolas" panose="020B0609020204030204" pitchFamily="49" charset="0"/>
              </a:rPr>
              <a:t>'Le nom doit avoir 5 caractères.'</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146030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12DBAE-4B05-4C04-818A-A1902ABED9AA}"/>
              </a:ext>
            </a:extLst>
          </p:cNvPr>
          <p:cNvSpPr>
            <a:spLocks noGrp="1"/>
          </p:cNvSpPr>
          <p:nvPr>
            <p:ph type="title"/>
          </p:nvPr>
        </p:nvSpPr>
        <p:spPr/>
        <p:txBody>
          <a:bodyPr/>
          <a:lstStyle/>
          <a:p>
            <a:r>
              <a:rPr lang="fr-CA" dirty="0"/>
              <a:t>Remplir le formulaire</a:t>
            </a:r>
            <a:endParaRPr lang="en-CA" dirty="0"/>
          </a:p>
        </p:txBody>
      </p:sp>
      <p:sp>
        <p:nvSpPr>
          <p:cNvPr id="5" name="ZoneTexte 4">
            <a:extLst>
              <a:ext uri="{FF2B5EF4-FFF2-40B4-BE49-F238E27FC236}">
                <a16:creationId xmlns:a16="http://schemas.microsoft.com/office/drawing/2014/main" id="{3A152357-A40C-4F98-803C-12C78135DEFC}"/>
              </a:ext>
            </a:extLst>
          </p:cNvPr>
          <p:cNvSpPr txBox="1"/>
          <p:nvPr/>
        </p:nvSpPr>
        <p:spPr>
          <a:xfrm>
            <a:off x="176170" y="1602025"/>
            <a:ext cx="11618752" cy="646331"/>
          </a:xfrm>
          <a:prstGeom prst="rect">
            <a:avLst/>
          </a:prstGeom>
          <a:noFill/>
        </p:spPr>
        <p:txBody>
          <a:bodyPr wrap="square">
            <a:spAutoFit/>
          </a:bodyPr>
          <a:lstStyle/>
          <a:p>
            <a:r>
              <a:rPr lang="en-CA" b="0" dirty="0">
                <a:solidFill>
                  <a:srgbClr val="800000"/>
                </a:solidFill>
                <a:effectLst/>
                <a:latin typeface="Consolas" panose="020B0609020204030204" pitchFamily="49" charset="0"/>
              </a:rPr>
              <a:t>&lt;input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type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"text"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"form-control"</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id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nomActeur</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placeholder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"Nom de </a:t>
            </a:r>
            <a:r>
              <a:rPr lang="en-CA" b="0" dirty="0" err="1">
                <a:solidFill>
                  <a:srgbClr val="0000FF"/>
                </a:solidFill>
                <a:effectLst/>
                <a:latin typeface="Consolas" panose="020B0609020204030204" pitchFamily="49" charset="0"/>
              </a:rPr>
              <a:t>l'acteur</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"nom"</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value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old</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'nom'</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p:txBody>
      </p:sp>
      <p:sp>
        <p:nvSpPr>
          <p:cNvPr id="7" name="ZoneTexte 6">
            <a:extLst>
              <a:ext uri="{FF2B5EF4-FFF2-40B4-BE49-F238E27FC236}">
                <a16:creationId xmlns:a16="http://schemas.microsoft.com/office/drawing/2014/main" id="{D67C70F5-0156-49C2-9A2F-0C2755F34D7B}"/>
              </a:ext>
            </a:extLst>
          </p:cNvPr>
          <p:cNvSpPr txBox="1"/>
          <p:nvPr/>
        </p:nvSpPr>
        <p:spPr>
          <a:xfrm>
            <a:off x="480266" y="3224650"/>
            <a:ext cx="11314653" cy="2031325"/>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&lt;select class="form-control" id="</a:t>
            </a:r>
            <a:r>
              <a:rPr lang="en-CA" b="0" i="0" dirty="0" err="1">
                <a:solidFill>
                  <a:srgbClr val="666666"/>
                </a:solidFill>
                <a:effectLst/>
                <a:latin typeface="Consolas" panose="020B0609020204030204" pitchFamily="49" charset="0"/>
              </a:rPr>
              <a:t>categorie_id</a:t>
            </a:r>
            <a:r>
              <a:rPr lang="en-CA" b="0" i="0" dirty="0">
                <a:solidFill>
                  <a:srgbClr val="666666"/>
                </a:solidFill>
                <a:effectLst/>
                <a:latin typeface="Consolas" panose="020B0609020204030204" pitchFamily="49" charset="0"/>
              </a:rPr>
              <a:t>" name="</a:t>
            </a:r>
            <a:r>
              <a:rPr lang="en-CA" b="0" i="0" dirty="0" err="1">
                <a:solidFill>
                  <a:srgbClr val="666666"/>
                </a:solidFill>
                <a:effectLst/>
                <a:latin typeface="Consolas" panose="020B0609020204030204" pitchFamily="49" charset="0"/>
              </a:rPr>
              <a:t>categorie_id</a:t>
            </a:r>
            <a:r>
              <a:rPr lang="en-CA" b="0" i="0" dirty="0">
                <a:solidFill>
                  <a:srgbClr val="666666"/>
                </a:solidFill>
                <a:effectLst/>
                <a:latin typeface="Consolas" panose="020B0609020204030204" pitchFamily="49" charset="0"/>
              </a:rPr>
              <a:t>"&gt;</a:t>
            </a:r>
          </a:p>
          <a:p>
            <a:pPr algn="l"/>
            <a:r>
              <a:rPr lang="en-CA" b="0" i="0" dirty="0">
                <a:solidFill>
                  <a:srgbClr val="666666"/>
                </a:solidFill>
                <a:effectLst/>
                <a:latin typeface="Consolas" panose="020B0609020204030204" pitchFamily="49" charset="0"/>
              </a:rPr>
              <a:t>    &lt;option value=""&gt;</a:t>
            </a:r>
            <a:r>
              <a:rPr lang="en-CA" b="0" i="0" dirty="0" err="1">
                <a:solidFill>
                  <a:srgbClr val="666666"/>
                </a:solidFill>
                <a:effectLst/>
                <a:latin typeface="Consolas" panose="020B0609020204030204" pitchFamily="49" charset="0"/>
              </a:rPr>
              <a:t>Veuillez</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choisir</a:t>
            </a:r>
            <a:r>
              <a:rPr lang="en-CA" b="0" i="0" dirty="0">
                <a:solidFill>
                  <a:srgbClr val="666666"/>
                </a:solidFill>
                <a:effectLst/>
                <a:latin typeface="Consolas" panose="020B0609020204030204" pitchFamily="49" charset="0"/>
              </a:rPr>
              <a:t>...&lt;/option&gt;</a:t>
            </a:r>
          </a:p>
          <a:p>
            <a:pPr algn="l"/>
            <a:r>
              <a:rPr lang="en-CA" b="0" i="0" dirty="0">
                <a:solidFill>
                  <a:srgbClr val="666666"/>
                </a:solidFill>
                <a:effectLst/>
                <a:latin typeface="Consolas" panose="020B0609020204030204" pitchFamily="49" charset="0"/>
              </a:rPr>
              <a:t>    @foreach($categories as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&lt;option value="{{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-&gt;id }}" </a:t>
            </a:r>
            <a:r>
              <a:rPr lang="en-CA" b="0" i="0" dirty="0">
                <a:solidFill>
                  <a:srgbClr val="000000"/>
                </a:solidFill>
                <a:effectLst/>
                <a:latin typeface="Consolas" panose="020B0609020204030204" pitchFamily="49" charset="0"/>
              </a:rPr>
              <a:t>{{ $</a:t>
            </a:r>
            <a:r>
              <a:rPr lang="en-CA" b="0" i="0" dirty="0" err="1">
                <a:solidFill>
                  <a:srgbClr val="000000"/>
                </a:solidFill>
                <a:effectLst/>
                <a:latin typeface="Consolas" panose="020B0609020204030204" pitchFamily="49" charset="0"/>
              </a:rPr>
              <a:t>categorie</a:t>
            </a:r>
            <a:r>
              <a:rPr lang="en-CA" b="0" i="0" dirty="0">
                <a:solidFill>
                  <a:srgbClr val="000000"/>
                </a:solidFill>
                <a:effectLst/>
                <a:latin typeface="Consolas" panose="020B0609020204030204" pitchFamily="49" charset="0"/>
              </a:rPr>
              <a:t>-&gt;id == old('</a:t>
            </a:r>
            <a:r>
              <a:rPr lang="en-CA" b="0" i="0" dirty="0" err="1">
                <a:solidFill>
                  <a:srgbClr val="000000"/>
                </a:solidFill>
                <a:effectLst/>
                <a:latin typeface="Consolas" panose="020B0609020204030204" pitchFamily="49" charset="0"/>
              </a:rPr>
              <a:t>categorie_id</a:t>
            </a:r>
            <a:r>
              <a:rPr lang="en-CA" b="0" i="0" dirty="0">
                <a:solidFill>
                  <a:srgbClr val="000000"/>
                </a:solidFill>
                <a:effectLst/>
                <a:latin typeface="Consolas" panose="020B0609020204030204" pitchFamily="49" charset="0"/>
              </a:rPr>
              <a:t>') ? 'selected' : null }}</a:t>
            </a:r>
            <a:r>
              <a:rPr lang="en-CA" b="0" i="0" dirty="0">
                <a:solidFill>
                  <a:srgbClr val="666666"/>
                </a:solidFill>
                <a:effectLst/>
                <a:latin typeface="Consolas" panose="020B0609020204030204" pitchFamily="49" charset="0"/>
              </a:rPr>
              <a:t>&gt;{{ $</a:t>
            </a:r>
            <a:r>
              <a:rPr lang="en-CA" b="0" i="0" dirty="0" err="1">
                <a:solidFill>
                  <a:srgbClr val="666666"/>
                </a:solidFill>
                <a:effectLst/>
                <a:latin typeface="Consolas" panose="020B0609020204030204" pitchFamily="49" charset="0"/>
              </a:rPr>
              <a:t>categorie</a:t>
            </a:r>
            <a:r>
              <a:rPr lang="en-CA" b="0" i="0" dirty="0">
                <a:solidFill>
                  <a:srgbClr val="666666"/>
                </a:solidFill>
                <a:effectLst/>
                <a:latin typeface="Consolas" panose="020B0609020204030204" pitchFamily="49" charset="0"/>
              </a:rPr>
              <a:t>-&gt;description }}&lt;/option&gt;</a:t>
            </a:r>
          </a:p>
          <a:p>
            <a:pPr algn="l"/>
            <a:r>
              <a:rPr lang="en-CA" b="0" i="0" dirty="0">
                <a:solidFill>
                  <a:srgbClr val="666666"/>
                </a:solidFill>
                <a:effectLst/>
                <a:latin typeface="Consolas" panose="020B0609020204030204" pitchFamily="49" charset="0"/>
              </a:rPr>
              <a:t>    @endforeach</a:t>
            </a:r>
          </a:p>
          <a:p>
            <a:pPr algn="l"/>
            <a:r>
              <a:rPr lang="en-CA" b="0" i="0" dirty="0">
                <a:solidFill>
                  <a:srgbClr val="666666"/>
                </a:solidFill>
                <a:effectLst/>
                <a:latin typeface="Consolas" panose="020B0609020204030204" pitchFamily="49" charset="0"/>
              </a:rPr>
              <a:t>&lt;/select&gt;</a:t>
            </a:r>
          </a:p>
        </p:txBody>
      </p:sp>
      <p:sp>
        <p:nvSpPr>
          <p:cNvPr id="9" name="ZoneTexte 8">
            <a:extLst>
              <a:ext uri="{FF2B5EF4-FFF2-40B4-BE49-F238E27FC236}">
                <a16:creationId xmlns:a16="http://schemas.microsoft.com/office/drawing/2014/main" id="{63F7B05A-FBE2-4F21-B58A-1E450DFA404D}"/>
              </a:ext>
            </a:extLst>
          </p:cNvPr>
          <p:cNvSpPr txBox="1"/>
          <p:nvPr/>
        </p:nvSpPr>
        <p:spPr>
          <a:xfrm>
            <a:off x="513824" y="5892710"/>
            <a:ext cx="11247539" cy="1200329"/>
          </a:xfrm>
          <a:prstGeom prst="rect">
            <a:avLst/>
          </a:prstGeom>
          <a:noFill/>
        </p:spPr>
        <p:txBody>
          <a:bodyPr wrap="square">
            <a:spAutoFit/>
          </a:bodyPr>
          <a:lstStyle/>
          <a:p>
            <a:pPr algn="l" rtl="0"/>
            <a:r>
              <a:rPr lang="en-US" b="0" i="0" dirty="0">
                <a:solidFill>
                  <a:srgbClr val="666666"/>
                </a:solidFill>
                <a:effectLst/>
                <a:latin typeface="Consolas" panose="020B0609020204030204" pitchFamily="49" charset="0"/>
              </a:rPr>
              <a:t>&lt;input class="form-check-input" id="</a:t>
            </a:r>
            <a:r>
              <a:rPr lang="en-US" b="0" i="0" dirty="0" err="1">
                <a:solidFill>
                  <a:srgbClr val="666666"/>
                </a:solidFill>
                <a:effectLst/>
                <a:latin typeface="Consolas" panose="020B0609020204030204" pitchFamily="49" charset="0"/>
              </a:rPr>
              <a:t>actif</a:t>
            </a:r>
            <a:r>
              <a:rPr lang="en-US" b="0" i="0" dirty="0">
                <a:solidFill>
                  <a:srgbClr val="666666"/>
                </a:solidFill>
                <a:effectLst/>
                <a:latin typeface="Consolas" panose="020B0609020204030204" pitchFamily="49" charset="0"/>
              </a:rPr>
              <a:t>" name="</a:t>
            </a:r>
            <a:r>
              <a:rPr lang="en-US" b="0" i="0" dirty="0" err="1">
                <a:solidFill>
                  <a:srgbClr val="666666"/>
                </a:solidFill>
                <a:effectLst/>
                <a:latin typeface="Consolas" panose="020B0609020204030204" pitchFamily="49" charset="0"/>
              </a:rPr>
              <a:t>actif</a:t>
            </a:r>
            <a:r>
              <a:rPr lang="en-US" b="0" i="0" dirty="0">
                <a:solidFill>
                  <a:srgbClr val="666666"/>
                </a:solidFill>
                <a:effectLst/>
                <a:latin typeface="Consolas" panose="020B0609020204030204" pitchFamily="49" charset="0"/>
              </a:rPr>
              <a:t>" type="checkbox" </a:t>
            </a:r>
            <a:r>
              <a:rPr lang="en-US" b="0" i="0" dirty="0">
                <a:solidFill>
                  <a:srgbClr val="000000"/>
                </a:solidFill>
                <a:effectLst/>
                <a:latin typeface="Consolas" panose="020B0609020204030204" pitchFamily="49" charset="0"/>
              </a:rPr>
              <a:t>{{ old('</a:t>
            </a:r>
            <a:r>
              <a:rPr lang="en-US" b="0" i="0" dirty="0" err="1">
                <a:solidFill>
                  <a:srgbClr val="000000"/>
                </a:solidFill>
                <a:effectLst/>
                <a:latin typeface="Consolas" panose="020B0609020204030204" pitchFamily="49" charset="0"/>
              </a:rPr>
              <a:t>actif</a:t>
            </a:r>
            <a:r>
              <a:rPr lang="en-US" b="0" i="0" dirty="0">
                <a:solidFill>
                  <a:srgbClr val="000000"/>
                </a:solidFill>
                <a:effectLst/>
                <a:latin typeface="Consolas" panose="020B0609020204030204" pitchFamily="49" charset="0"/>
              </a:rPr>
              <a:t>') ? 'checked' : null }}</a:t>
            </a:r>
            <a:r>
              <a:rPr lang="en-US" b="0" i="0" dirty="0">
                <a:solidFill>
                  <a:srgbClr val="666666"/>
                </a:solidFill>
                <a:effectLst/>
                <a:latin typeface="Consolas" panose="020B0609020204030204" pitchFamily="49" charset="0"/>
              </a:rPr>
              <a:t>/&gt;</a:t>
            </a:r>
          </a:p>
          <a:p>
            <a:br>
              <a:rPr lang="en-US" dirty="0"/>
            </a:br>
            <a:endParaRPr lang="en-CA" dirty="0"/>
          </a:p>
        </p:txBody>
      </p:sp>
      <p:sp>
        <p:nvSpPr>
          <p:cNvPr id="10" name="Titre 1">
            <a:extLst>
              <a:ext uri="{FF2B5EF4-FFF2-40B4-BE49-F238E27FC236}">
                <a16:creationId xmlns:a16="http://schemas.microsoft.com/office/drawing/2014/main" id="{88CFE185-E038-463F-9F8F-765064FAEE5B}"/>
              </a:ext>
            </a:extLst>
          </p:cNvPr>
          <p:cNvSpPr txBox="1">
            <a:spLocks/>
          </p:cNvSpPr>
          <p:nvPr/>
        </p:nvSpPr>
        <p:spPr>
          <a:xfrm>
            <a:off x="480268" y="49738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A" dirty="0"/>
              <a:t>Cases</a:t>
            </a:r>
            <a:endParaRPr lang="en-CA" dirty="0"/>
          </a:p>
        </p:txBody>
      </p:sp>
      <p:sp>
        <p:nvSpPr>
          <p:cNvPr id="12" name="Titre 1">
            <a:extLst>
              <a:ext uri="{FF2B5EF4-FFF2-40B4-BE49-F238E27FC236}">
                <a16:creationId xmlns:a16="http://schemas.microsoft.com/office/drawing/2014/main" id="{D7BFF6F8-24AD-40B8-8066-B39D8DB73609}"/>
              </a:ext>
            </a:extLst>
          </p:cNvPr>
          <p:cNvSpPr txBox="1">
            <a:spLocks/>
          </p:cNvSpPr>
          <p:nvPr/>
        </p:nvSpPr>
        <p:spPr>
          <a:xfrm>
            <a:off x="397081" y="2344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A" dirty="0"/>
              <a:t>Boutons</a:t>
            </a:r>
            <a:endParaRPr lang="en-CA" dirty="0"/>
          </a:p>
        </p:txBody>
      </p:sp>
    </p:spTree>
    <p:extLst>
      <p:ext uri="{BB962C8B-B14F-4D97-AF65-F5344CB8AC3E}">
        <p14:creationId xmlns:p14="http://schemas.microsoft.com/office/powerpoint/2010/main" val="10868840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981D4F-AB1C-40F3-8831-A8387782C9CC}"/>
              </a:ext>
            </a:extLst>
          </p:cNvPr>
          <p:cNvSpPr>
            <a:spLocks noGrp="1"/>
          </p:cNvSpPr>
          <p:nvPr>
            <p:ph type="title"/>
          </p:nvPr>
        </p:nvSpPr>
        <p:spPr/>
        <p:txBody>
          <a:bodyPr/>
          <a:lstStyle/>
          <a:p>
            <a:r>
              <a:rPr lang="fr-CA" dirty="0"/>
              <a:t>La vue</a:t>
            </a:r>
            <a:endParaRPr lang="en-CA" dirty="0"/>
          </a:p>
        </p:txBody>
      </p:sp>
      <p:sp>
        <p:nvSpPr>
          <p:cNvPr id="3" name="Espace réservé du contenu 2">
            <a:extLst>
              <a:ext uri="{FF2B5EF4-FFF2-40B4-BE49-F238E27FC236}">
                <a16:creationId xmlns:a16="http://schemas.microsoft.com/office/drawing/2014/main" id="{43844EE1-CDD2-4137-BBE5-E94E93795834}"/>
              </a:ext>
            </a:extLst>
          </p:cNvPr>
          <p:cNvSpPr>
            <a:spLocks noGrp="1"/>
          </p:cNvSpPr>
          <p:nvPr>
            <p:ph idx="1"/>
          </p:nvPr>
        </p:nvSpPr>
        <p:spPr/>
        <p:txBody>
          <a:bodyPr/>
          <a:lstStyle/>
          <a:p>
            <a:pPr marL="0" indent="0">
              <a:buNone/>
            </a:pPr>
            <a:r>
              <a:rPr lang="fr-CA" dirty="0"/>
              <a:t>Ajoutez ceci dans le gabarit de votre Vue.</a:t>
            </a:r>
            <a:endParaRPr lang="en-CA" dirty="0"/>
          </a:p>
        </p:txBody>
      </p:sp>
      <p:sp>
        <p:nvSpPr>
          <p:cNvPr id="5" name="ZoneTexte 4">
            <a:extLst>
              <a:ext uri="{FF2B5EF4-FFF2-40B4-BE49-F238E27FC236}">
                <a16:creationId xmlns:a16="http://schemas.microsoft.com/office/drawing/2014/main" id="{C4DFC944-7884-4F77-A322-8237C908D7A3}"/>
              </a:ext>
            </a:extLst>
          </p:cNvPr>
          <p:cNvSpPr txBox="1"/>
          <p:nvPr/>
        </p:nvSpPr>
        <p:spPr>
          <a:xfrm>
            <a:off x="899720" y="2973221"/>
            <a:ext cx="6094602" cy="2308324"/>
          </a:xfrm>
          <a:prstGeom prst="rect">
            <a:avLst/>
          </a:prstGeom>
          <a:noFill/>
        </p:spPr>
        <p:txBody>
          <a:bodyPr wrap="square">
            <a:spAutoFit/>
          </a:bodyPr>
          <a:lstStyle/>
          <a:p>
            <a:r>
              <a:rPr lang="en-CA" b="0" dirty="0">
                <a:solidFill>
                  <a:srgbClr val="800000"/>
                </a:solidFill>
                <a:effectLst/>
                <a:latin typeface="Consolas" panose="020B0609020204030204" pitchFamily="49" charset="0"/>
              </a:rPr>
              <a:t>&lt;body&gt;</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@if</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isset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$errors</a:t>
            </a:r>
            <a:r>
              <a:rPr lang="en-CA" b="0" dirty="0">
                <a:solidFill>
                  <a:srgbClr val="000000"/>
                </a:solidFill>
                <a:effectLst/>
                <a:latin typeface="Consolas" panose="020B0609020204030204" pitchFamily="49" charset="0"/>
              </a:rPr>
              <a:t>) &amp;&amp; </a:t>
            </a:r>
            <a:r>
              <a:rPr lang="en-CA" b="0" dirty="0">
                <a:solidFill>
                  <a:srgbClr val="001080"/>
                </a:solidFill>
                <a:effectLst/>
                <a:latin typeface="Consolas" panose="020B0609020204030204" pitchFamily="49" charset="0"/>
              </a:rPr>
              <a:t>$errors</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any</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&lt;div</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"alert alert-danger"</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@foreach</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$errors</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all</a:t>
            </a:r>
            <a:r>
              <a:rPr lang="en-CA" b="0" dirty="0">
                <a:solidFill>
                  <a:srgbClr val="000000"/>
                </a:solidFill>
                <a:effectLst/>
                <a:latin typeface="Consolas" panose="020B0609020204030204" pitchFamily="49" charset="0"/>
              </a:rPr>
              <a:t>() as </a:t>
            </a:r>
            <a:r>
              <a:rPr lang="en-CA" b="0" dirty="0">
                <a:solidFill>
                  <a:srgbClr val="001080"/>
                </a:solidFill>
                <a:effectLst/>
                <a:latin typeface="Consolas" panose="020B0609020204030204" pitchFamily="49" charset="0"/>
              </a:rPr>
              <a:t>$error</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&lt;p&gt;</a:t>
            </a:r>
            <a:r>
              <a:rPr lang="en-CA" b="0" dirty="0">
                <a:solidFill>
                  <a:srgbClr val="795E26"/>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$error</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800000"/>
                </a:solidFill>
                <a:effectLst/>
                <a:latin typeface="Consolas" panose="020B0609020204030204" pitchFamily="49" charset="0"/>
              </a:rPr>
              <a:t>&lt;/p&gt;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@endforeach</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&lt;/div&gt;</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@endif</a:t>
            </a:r>
            <a:endParaRPr lang="en-CA"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2792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21727-CD67-447E-0510-46436B2E0553}"/>
              </a:ext>
            </a:extLst>
          </p:cNvPr>
          <p:cNvSpPr>
            <a:spLocks noGrp="1"/>
          </p:cNvSpPr>
          <p:nvPr>
            <p:ph type="ctrTitle"/>
          </p:nvPr>
        </p:nvSpPr>
        <p:spPr/>
        <p:txBody>
          <a:bodyPr>
            <a:normAutofit fontScale="90000"/>
          </a:bodyPr>
          <a:lstStyle/>
          <a:p>
            <a:r>
              <a:rPr lang="fr-CA" sz="13800" dirty="0">
                <a:solidFill>
                  <a:schemeClr val="bg1"/>
                </a:solidFill>
              </a:rPr>
              <a:t>2- Les routes</a:t>
            </a:r>
            <a:endParaRPr lang="en-CA" sz="13800" dirty="0">
              <a:solidFill>
                <a:schemeClr val="bg1"/>
              </a:solidFill>
            </a:endParaRPr>
          </a:p>
        </p:txBody>
      </p:sp>
    </p:spTree>
    <p:extLst>
      <p:ext uri="{BB962C8B-B14F-4D97-AF65-F5344CB8AC3E}">
        <p14:creationId xmlns:p14="http://schemas.microsoft.com/office/powerpoint/2010/main" val="8460404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B08DF7-2300-20C6-EC94-C69A2F62D9C5}"/>
              </a:ext>
            </a:extLst>
          </p:cNvPr>
          <p:cNvSpPr>
            <a:spLocks noGrp="1"/>
          </p:cNvSpPr>
          <p:nvPr>
            <p:ph type="title"/>
          </p:nvPr>
        </p:nvSpPr>
        <p:spPr>
          <a:xfrm>
            <a:off x="838200" y="2530809"/>
            <a:ext cx="10515600" cy="1325563"/>
          </a:xfrm>
        </p:spPr>
        <p:txBody>
          <a:bodyPr>
            <a:normAutofit fontScale="90000"/>
          </a:bodyPr>
          <a:lstStyle/>
          <a:p>
            <a:pPr algn="ctr"/>
            <a:r>
              <a:rPr lang="fr-CA" sz="15300" dirty="0">
                <a:solidFill>
                  <a:schemeClr val="bg1"/>
                </a:solidFill>
              </a:rPr>
              <a:t>USAGERS</a:t>
            </a:r>
            <a:endParaRPr lang="en-CA" dirty="0">
              <a:solidFill>
                <a:schemeClr val="bg1"/>
              </a:solidFill>
            </a:endParaRPr>
          </a:p>
        </p:txBody>
      </p:sp>
    </p:spTree>
    <p:extLst>
      <p:ext uri="{BB962C8B-B14F-4D97-AF65-F5344CB8AC3E}">
        <p14:creationId xmlns:p14="http://schemas.microsoft.com/office/powerpoint/2010/main" val="6967814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54178D-906D-41A2-A715-1ECB4897AFB1}"/>
              </a:ext>
            </a:extLst>
          </p:cNvPr>
          <p:cNvSpPr>
            <a:spLocks noGrp="1"/>
          </p:cNvSpPr>
          <p:nvPr>
            <p:ph type="title"/>
          </p:nvPr>
        </p:nvSpPr>
        <p:spPr/>
        <p:txBody>
          <a:bodyPr/>
          <a:lstStyle/>
          <a:p>
            <a:r>
              <a:rPr lang="fr-CA" dirty="0"/>
              <a:t>Les façades</a:t>
            </a:r>
            <a:endParaRPr lang="en-CA" dirty="0"/>
          </a:p>
        </p:txBody>
      </p:sp>
      <p:sp>
        <p:nvSpPr>
          <p:cNvPr id="5" name="ZoneTexte 4">
            <a:extLst>
              <a:ext uri="{FF2B5EF4-FFF2-40B4-BE49-F238E27FC236}">
                <a16:creationId xmlns:a16="http://schemas.microsoft.com/office/drawing/2014/main" id="{639843D6-55CB-48AF-88DE-655D4CBA3516}"/>
              </a:ext>
            </a:extLst>
          </p:cNvPr>
          <p:cNvSpPr txBox="1"/>
          <p:nvPr/>
        </p:nvSpPr>
        <p:spPr>
          <a:xfrm>
            <a:off x="838200" y="1912690"/>
            <a:ext cx="10780552" cy="3139321"/>
          </a:xfrm>
          <a:prstGeom prst="rect">
            <a:avLst/>
          </a:prstGeom>
          <a:noFill/>
        </p:spPr>
        <p:txBody>
          <a:bodyPr wrap="square">
            <a:spAutoFit/>
          </a:bodyPr>
          <a:lstStyle/>
          <a:p>
            <a:r>
              <a:rPr lang="fr-CA" b="0" dirty="0">
                <a:solidFill>
                  <a:srgbClr val="000000"/>
                </a:solidFill>
                <a:effectLst/>
                <a:latin typeface="Consolas" panose="020B0609020204030204" pitchFamily="49" charset="0"/>
              </a:rPr>
              <a:t>Une façade est une interface simplifiée pour accéder à du code complexe </a:t>
            </a:r>
          </a:p>
          <a:p>
            <a:r>
              <a:rPr lang="fr-CA" b="0" dirty="0">
                <a:solidFill>
                  <a:srgbClr val="000000"/>
                </a:solidFill>
                <a:effectLst/>
                <a:latin typeface="Consolas" panose="020B0609020204030204" pitchFamily="49" charset="0"/>
              </a:rPr>
              <a:t>(un raccourci de code).</a:t>
            </a:r>
          </a:p>
          <a:p>
            <a:endParaRPr lang="fr-CA" dirty="0">
              <a:solidFill>
                <a:srgbClr val="000000"/>
              </a:solidFill>
              <a:latin typeface="Consolas" panose="020B0609020204030204" pitchFamily="49" charset="0"/>
            </a:endParaRPr>
          </a:p>
          <a:p>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reussite</a:t>
            </a:r>
            <a:r>
              <a:rPr lang="en-CA" b="0" i="0" dirty="0">
                <a:solidFill>
                  <a:srgbClr val="666666"/>
                </a:solidFill>
                <a:effectLst/>
                <a:latin typeface="Consolas" panose="020B0609020204030204" pitchFamily="49" charset="0"/>
              </a:rPr>
              <a:t> = Auth::attempt(...);</a:t>
            </a:r>
            <a:endParaRPr lang="fr-CA" b="0" i="0" dirty="0">
              <a:solidFill>
                <a:srgbClr val="000000"/>
              </a:solidFill>
              <a:effectLst/>
              <a:latin typeface="Consolas" panose="020B0609020204030204" pitchFamily="49" charset="0"/>
            </a:endParaRPr>
          </a:p>
          <a:p>
            <a:endParaRPr lang="fr-CA" dirty="0">
              <a:solidFill>
                <a:srgbClr val="000000"/>
              </a:solidFill>
              <a:latin typeface="Consolas" panose="020B0609020204030204" pitchFamily="49" charset="0"/>
            </a:endParaRPr>
          </a:p>
          <a:p>
            <a:endParaRPr lang="fr-CA" b="0" dirty="0">
              <a:solidFill>
                <a:srgbClr val="000000"/>
              </a:solidFill>
              <a:effectLst/>
              <a:latin typeface="Consolas" panose="020B0609020204030204" pitchFamily="49" charset="0"/>
            </a:endParaRPr>
          </a:p>
          <a:p>
            <a:endParaRPr lang="fr-CA" b="0" dirty="0">
              <a:solidFill>
                <a:srgbClr val="000000"/>
              </a:solidFill>
              <a:effectLst/>
              <a:latin typeface="Consolas" panose="020B0609020204030204" pitchFamily="49" charset="0"/>
            </a:endParaRPr>
          </a:p>
          <a:p>
            <a:r>
              <a:rPr lang="fr-CA" b="0" dirty="0">
                <a:solidFill>
                  <a:srgbClr val="000000"/>
                </a:solidFill>
                <a:effectLst/>
                <a:latin typeface="Consolas" panose="020B0609020204030204" pitchFamily="49" charset="0"/>
              </a:rPr>
              <a:t>On appelle une façade le la même façon qu’une méthode statique.</a:t>
            </a:r>
          </a:p>
          <a:p>
            <a:endParaRPr lang="fr-CA" dirty="0">
              <a:solidFill>
                <a:srgbClr val="000000"/>
              </a:solidFill>
              <a:latin typeface="Consolas" panose="020B0609020204030204" pitchFamily="49" charset="0"/>
            </a:endParaRPr>
          </a:p>
          <a:p>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findOrFail</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err="1">
                <a:solidFill>
                  <a:srgbClr val="001080"/>
                </a:solidFill>
                <a:effectLst/>
                <a:latin typeface="Consolas" panose="020B0609020204030204" pitchFamily="49" charset="0"/>
              </a:rPr>
              <a:t>film_id</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Méthode</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statique</a:t>
            </a:r>
            <a:endParaRPr lang="en-CA" b="0" dirty="0">
              <a:solidFill>
                <a:srgbClr val="000000"/>
              </a:solidFill>
              <a:effectLst/>
              <a:latin typeface="Consolas" panose="020B0609020204030204" pitchFamily="49" charset="0"/>
            </a:endParaRPr>
          </a:p>
          <a:p>
            <a:endParaRPr lang="en-CA" b="0" dirty="0">
              <a:solidFill>
                <a:srgbClr val="000000"/>
              </a:solidFill>
              <a:effectLst/>
              <a:latin typeface="Consolas" panose="020B0609020204030204" pitchFamily="49" charset="0"/>
            </a:endParaRPr>
          </a:p>
        </p:txBody>
      </p:sp>
      <p:sp>
        <p:nvSpPr>
          <p:cNvPr id="6" name="ZoneTexte 5">
            <a:extLst>
              <a:ext uri="{FF2B5EF4-FFF2-40B4-BE49-F238E27FC236}">
                <a16:creationId xmlns:a16="http://schemas.microsoft.com/office/drawing/2014/main" id="{5A3BE58C-81AA-4A5F-8F96-C02D01A2FE48}"/>
              </a:ext>
            </a:extLst>
          </p:cNvPr>
          <p:cNvSpPr txBox="1"/>
          <p:nvPr/>
        </p:nvSpPr>
        <p:spPr>
          <a:xfrm>
            <a:off x="838200" y="5769421"/>
            <a:ext cx="6097554" cy="369332"/>
          </a:xfrm>
          <a:prstGeom prst="rect">
            <a:avLst/>
          </a:prstGeom>
          <a:noFill/>
        </p:spPr>
        <p:txBody>
          <a:bodyPr wrap="square">
            <a:spAutoFit/>
          </a:bodyPr>
          <a:lstStyle/>
          <a:p>
            <a:r>
              <a:rPr lang="en-CA" b="0" i="0" dirty="0" err="1">
                <a:solidFill>
                  <a:srgbClr val="082C59"/>
                </a:solidFill>
                <a:effectLst/>
                <a:latin typeface="Consolas" panose="020B0609020204030204" pitchFamily="49" charset="0"/>
              </a:rPr>
              <a:t>NomFacade</a:t>
            </a:r>
            <a:r>
              <a:rPr lang="en-CA" b="0" i="0" dirty="0">
                <a:solidFill>
                  <a:srgbClr val="082C59"/>
                </a:solidFill>
                <a:effectLst/>
                <a:latin typeface="Consolas" panose="020B0609020204030204" pitchFamily="49" charset="0"/>
              </a:rPr>
              <a:t>::</a:t>
            </a:r>
            <a:r>
              <a:rPr lang="en-CA" b="0" i="0" dirty="0" err="1">
                <a:solidFill>
                  <a:srgbClr val="082C59"/>
                </a:solidFill>
                <a:effectLst/>
                <a:latin typeface="Consolas" panose="020B0609020204030204" pitchFamily="49" charset="0"/>
              </a:rPr>
              <a:t>nomMethode</a:t>
            </a:r>
            <a:r>
              <a:rPr lang="en-CA" b="0" i="0" dirty="0">
                <a:solidFill>
                  <a:srgbClr val="082C59"/>
                </a:solidFill>
                <a:effectLst/>
                <a:latin typeface="Consolas" panose="020B0609020204030204" pitchFamily="49" charset="0"/>
              </a:rPr>
              <a:t>(</a:t>
            </a:r>
            <a:r>
              <a:rPr lang="en-CA" b="0" i="0" dirty="0" err="1">
                <a:solidFill>
                  <a:srgbClr val="082C59"/>
                </a:solidFill>
                <a:effectLst/>
                <a:latin typeface="Consolas" panose="020B0609020204030204" pitchFamily="49" charset="0"/>
              </a:rPr>
              <a:t>paramètres</a:t>
            </a:r>
            <a:r>
              <a:rPr lang="en-CA" b="0" i="0" dirty="0">
                <a:solidFill>
                  <a:srgbClr val="082C59"/>
                </a:solidFill>
                <a:effectLst/>
                <a:latin typeface="Consolas" panose="020B0609020204030204" pitchFamily="49" charset="0"/>
              </a:rPr>
              <a:t>);</a:t>
            </a:r>
            <a:endParaRPr lang="en-CA" dirty="0"/>
          </a:p>
        </p:txBody>
      </p:sp>
    </p:spTree>
    <p:extLst>
      <p:ext uri="{BB962C8B-B14F-4D97-AF65-F5344CB8AC3E}">
        <p14:creationId xmlns:p14="http://schemas.microsoft.com/office/powerpoint/2010/main" val="18424679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215300-6712-496C-9D82-2828DC578B3E}"/>
              </a:ext>
            </a:extLst>
          </p:cNvPr>
          <p:cNvSpPr>
            <a:spLocks noGrp="1"/>
          </p:cNvSpPr>
          <p:nvPr>
            <p:ph type="title"/>
          </p:nvPr>
        </p:nvSpPr>
        <p:spPr>
          <a:xfrm>
            <a:off x="838200" y="365126"/>
            <a:ext cx="10515600" cy="389884"/>
          </a:xfrm>
        </p:spPr>
        <p:txBody>
          <a:bodyPr>
            <a:normAutofit fontScale="90000"/>
          </a:bodyPr>
          <a:lstStyle/>
          <a:p>
            <a:r>
              <a:rPr lang="fr-CA" dirty="0"/>
              <a:t>Les façades</a:t>
            </a:r>
            <a:endParaRPr lang="en-CA" dirty="0"/>
          </a:p>
        </p:txBody>
      </p:sp>
      <p:sp>
        <p:nvSpPr>
          <p:cNvPr id="3" name="Espace réservé du contenu 2">
            <a:extLst>
              <a:ext uri="{FF2B5EF4-FFF2-40B4-BE49-F238E27FC236}">
                <a16:creationId xmlns:a16="http://schemas.microsoft.com/office/drawing/2014/main" id="{BA6505B0-5061-465D-ACD6-CE5D9091862C}"/>
              </a:ext>
            </a:extLst>
          </p:cNvPr>
          <p:cNvSpPr>
            <a:spLocks noGrp="1"/>
          </p:cNvSpPr>
          <p:nvPr>
            <p:ph idx="1"/>
          </p:nvPr>
        </p:nvSpPr>
        <p:spPr>
          <a:xfrm>
            <a:off x="838200" y="897622"/>
            <a:ext cx="10515600" cy="5279341"/>
          </a:xfrm>
        </p:spPr>
        <p:txBody>
          <a:bodyPr/>
          <a:lstStyle/>
          <a:p>
            <a:r>
              <a:rPr lang="fr-CA" dirty="0"/>
              <a:t>Les façades sont définies dans le fichier config/</a:t>
            </a:r>
            <a:r>
              <a:rPr lang="fr-CA" dirty="0" err="1"/>
              <a:t>app.php</a:t>
            </a:r>
            <a:endParaRPr lang="en-CA" dirty="0"/>
          </a:p>
        </p:txBody>
      </p:sp>
      <p:pic>
        <p:nvPicPr>
          <p:cNvPr id="5" name="Image 4">
            <a:extLst>
              <a:ext uri="{FF2B5EF4-FFF2-40B4-BE49-F238E27FC236}">
                <a16:creationId xmlns:a16="http://schemas.microsoft.com/office/drawing/2014/main" id="{5578C693-40FC-4947-8A87-5B89CA5E02DE}"/>
              </a:ext>
            </a:extLst>
          </p:cNvPr>
          <p:cNvPicPr>
            <a:picLocks noChangeAspect="1"/>
          </p:cNvPicPr>
          <p:nvPr/>
        </p:nvPicPr>
        <p:blipFill>
          <a:blip r:embed="rId2"/>
          <a:stretch>
            <a:fillRect/>
          </a:stretch>
        </p:blipFill>
        <p:spPr>
          <a:xfrm>
            <a:off x="662473" y="1538220"/>
            <a:ext cx="8963607" cy="4954654"/>
          </a:xfrm>
          <a:prstGeom prst="rect">
            <a:avLst/>
          </a:prstGeom>
        </p:spPr>
      </p:pic>
    </p:spTree>
    <p:extLst>
      <p:ext uri="{BB962C8B-B14F-4D97-AF65-F5344CB8AC3E}">
        <p14:creationId xmlns:p14="http://schemas.microsoft.com/office/powerpoint/2010/main" val="33372135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E82C5-6720-496D-8C12-AB4299DEB675}"/>
              </a:ext>
            </a:extLst>
          </p:cNvPr>
          <p:cNvSpPr>
            <a:spLocks noGrp="1"/>
          </p:cNvSpPr>
          <p:nvPr>
            <p:ph type="title"/>
          </p:nvPr>
        </p:nvSpPr>
        <p:spPr>
          <a:xfrm>
            <a:off x="838200" y="365126"/>
            <a:ext cx="10515600" cy="679904"/>
          </a:xfrm>
        </p:spPr>
        <p:txBody>
          <a:bodyPr>
            <a:normAutofit fontScale="90000"/>
          </a:bodyPr>
          <a:lstStyle/>
          <a:p>
            <a:r>
              <a:rPr lang="fr-CA" dirty="0"/>
              <a:t>Les variables de session</a:t>
            </a:r>
            <a:endParaRPr lang="en-CA" dirty="0"/>
          </a:p>
        </p:txBody>
      </p:sp>
      <p:sp>
        <p:nvSpPr>
          <p:cNvPr id="3" name="Espace réservé du contenu 2">
            <a:extLst>
              <a:ext uri="{FF2B5EF4-FFF2-40B4-BE49-F238E27FC236}">
                <a16:creationId xmlns:a16="http://schemas.microsoft.com/office/drawing/2014/main" id="{0F4D7281-7FA7-410C-B3F7-C7292566B2AC}"/>
              </a:ext>
            </a:extLst>
          </p:cNvPr>
          <p:cNvSpPr>
            <a:spLocks noGrp="1"/>
          </p:cNvSpPr>
          <p:nvPr>
            <p:ph idx="1"/>
          </p:nvPr>
        </p:nvSpPr>
        <p:spPr>
          <a:xfrm>
            <a:off x="838200" y="1194318"/>
            <a:ext cx="10515600" cy="5663681"/>
          </a:xfrm>
        </p:spPr>
        <p:txBody>
          <a:bodyPr>
            <a:normAutofit/>
          </a:bodyPr>
          <a:lstStyle/>
          <a:p>
            <a:pPr marL="0" indent="0">
              <a:buNone/>
            </a:pPr>
            <a:r>
              <a:rPr lang="en-CA" b="0" i="0" dirty="0">
                <a:solidFill>
                  <a:srgbClr val="666666"/>
                </a:solidFill>
                <a:effectLst/>
                <a:latin typeface="Consolas" panose="020B0609020204030204" pitchFamily="49" charset="0"/>
              </a:rPr>
              <a:t>Session::put('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valeur</a:t>
            </a:r>
            <a:r>
              <a:rPr lang="en-CA" b="0" i="0" dirty="0">
                <a:solidFill>
                  <a:srgbClr val="666666"/>
                </a:solidFill>
                <a:effectLst/>
                <a:latin typeface="Consolas" panose="020B0609020204030204" pitchFamily="49" charset="0"/>
              </a:rPr>
              <a:t>’);</a:t>
            </a:r>
          </a:p>
          <a:p>
            <a:pPr marL="0" indent="0">
              <a:buNone/>
            </a:pPr>
            <a:endParaRPr lang="en-CA" dirty="0">
              <a:solidFill>
                <a:srgbClr val="666666"/>
              </a:solidFill>
              <a:latin typeface="Consolas" panose="020B0609020204030204" pitchFamily="49" charset="0"/>
            </a:endParaRPr>
          </a:p>
          <a:p>
            <a:pPr marL="0" indent="0">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valeur</a:t>
            </a:r>
            <a:r>
              <a:rPr lang="en-CA" b="0" i="0" dirty="0">
                <a:solidFill>
                  <a:srgbClr val="666666"/>
                </a:solidFill>
                <a:effectLst/>
                <a:latin typeface="Consolas" panose="020B0609020204030204" pitchFamily="49" charset="0"/>
              </a:rPr>
              <a:t> = Session::get('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a:t>
            </a:r>
          </a:p>
          <a:p>
            <a:pPr marL="0" indent="0">
              <a:buNone/>
            </a:pPr>
            <a:endParaRPr lang="en-CA" dirty="0">
              <a:solidFill>
                <a:srgbClr val="666666"/>
              </a:solidFill>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if (Session::has('</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a:t>
            </a:r>
          </a:p>
          <a:p>
            <a:pPr marL="0" indent="0" algn="l">
              <a:buNone/>
            </a:pPr>
            <a:endParaRPr lang="en-CA" dirty="0">
              <a:solidFill>
                <a:srgbClr val="666666"/>
              </a:solidFill>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\Log::debug(Session::all());</a:t>
            </a:r>
          </a:p>
          <a:p>
            <a:pPr marL="0" indent="0" algn="l">
              <a:buNone/>
            </a:pPr>
            <a:endParaRPr lang="en-CA" dirty="0">
              <a:solidFill>
                <a:srgbClr val="666666"/>
              </a:solidFill>
              <a:latin typeface="Consolas" panose="020B0609020204030204" pitchFamily="49" charset="0"/>
            </a:endParaRPr>
          </a:p>
          <a:p>
            <a:pPr marL="0" indent="0" algn="l" rtl="0">
              <a:buNone/>
            </a:pPr>
            <a:r>
              <a:rPr lang="en-CA" b="0" i="0" dirty="0">
                <a:solidFill>
                  <a:srgbClr val="666666"/>
                </a:solidFill>
                <a:effectLst/>
                <a:latin typeface="Consolas" panose="020B0609020204030204" pitchFamily="49" charset="0"/>
              </a:rPr>
              <a:t>Session::forget('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a:t>
            </a:r>
          </a:p>
          <a:p>
            <a:endParaRPr lang="en-CA" b="0" i="0" dirty="0">
              <a:solidFill>
                <a:srgbClr val="666666"/>
              </a:solidFill>
              <a:effectLst/>
              <a:latin typeface="Consolas" panose="020B0609020204030204" pitchFamily="49" charset="0"/>
            </a:endParaRPr>
          </a:p>
          <a:p>
            <a:pPr marL="0" indent="0">
              <a:buNone/>
            </a:pPr>
            <a:endParaRPr lang="en-CA" dirty="0"/>
          </a:p>
        </p:txBody>
      </p:sp>
    </p:spTree>
    <p:extLst>
      <p:ext uri="{BB962C8B-B14F-4D97-AF65-F5344CB8AC3E}">
        <p14:creationId xmlns:p14="http://schemas.microsoft.com/office/powerpoint/2010/main" val="1753048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4F8B6-AF45-410A-920E-ADD0B436CA52}"/>
              </a:ext>
            </a:extLst>
          </p:cNvPr>
          <p:cNvSpPr>
            <a:spLocks noGrp="1"/>
          </p:cNvSpPr>
          <p:nvPr>
            <p:ph type="title"/>
          </p:nvPr>
        </p:nvSpPr>
        <p:spPr/>
        <p:txBody>
          <a:bodyPr/>
          <a:lstStyle/>
          <a:p>
            <a:r>
              <a:rPr lang="fr-CA" dirty="0"/>
              <a:t>Les usagers</a:t>
            </a:r>
            <a:endParaRPr lang="en-CA" dirty="0"/>
          </a:p>
        </p:txBody>
      </p:sp>
      <p:sp>
        <p:nvSpPr>
          <p:cNvPr id="3" name="Espace réservé du contenu 2">
            <a:extLst>
              <a:ext uri="{FF2B5EF4-FFF2-40B4-BE49-F238E27FC236}">
                <a16:creationId xmlns:a16="http://schemas.microsoft.com/office/drawing/2014/main" id="{80B648A7-7D4E-4371-86E0-8B8B093EFBF5}"/>
              </a:ext>
            </a:extLst>
          </p:cNvPr>
          <p:cNvSpPr>
            <a:spLocks noGrp="1"/>
          </p:cNvSpPr>
          <p:nvPr>
            <p:ph idx="1"/>
          </p:nvPr>
        </p:nvSpPr>
        <p:spPr/>
        <p:txBody>
          <a:bodyPr/>
          <a:lstStyle/>
          <a:p>
            <a:r>
              <a:rPr lang="fr-CA" dirty="0"/>
              <a:t>Pour faire fonctionner son système ORM, </a:t>
            </a:r>
            <a:r>
              <a:rPr lang="fr-CA" dirty="0" err="1"/>
              <a:t>Laravel</a:t>
            </a:r>
            <a:r>
              <a:rPr lang="fr-CA" dirty="0"/>
              <a:t> transforme fréquemment les données au format JSON.</a:t>
            </a:r>
          </a:p>
          <a:p>
            <a:endParaRPr lang="fr-CA" dirty="0"/>
          </a:p>
          <a:p>
            <a:r>
              <a:rPr lang="fr-CA" dirty="0"/>
              <a:t>Dans le modèle, il faut dire à </a:t>
            </a:r>
            <a:r>
              <a:rPr lang="fr-CA" dirty="0" err="1"/>
              <a:t>Laravel</a:t>
            </a:r>
            <a:r>
              <a:rPr lang="fr-CA" dirty="0"/>
              <a:t> de ne pas transformer certains champs sensibles en ajoutant un champ </a:t>
            </a:r>
            <a:r>
              <a:rPr lang="fr-CA" b="1" dirty="0"/>
              <a:t>$</a:t>
            </a:r>
            <a:r>
              <a:rPr lang="fr-CA" b="1" dirty="0" err="1"/>
              <a:t>hidden</a:t>
            </a:r>
            <a:r>
              <a:rPr lang="fr-CA" dirty="0"/>
              <a:t>.</a:t>
            </a:r>
          </a:p>
          <a:p>
            <a:endParaRPr lang="fr-CA" dirty="0"/>
          </a:p>
          <a:p>
            <a:pPr marL="0" indent="0">
              <a:buNone/>
            </a:pPr>
            <a:endParaRPr lang="en-CA" dirty="0"/>
          </a:p>
        </p:txBody>
      </p:sp>
    </p:spTree>
    <p:extLst>
      <p:ext uri="{BB962C8B-B14F-4D97-AF65-F5344CB8AC3E}">
        <p14:creationId xmlns:p14="http://schemas.microsoft.com/office/powerpoint/2010/main" val="38193460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A10CB33-278C-4F17-BFF3-1853C642508B}"/>
              </a:ext>
            </a:extLst>
          </p:cNvPr>
          <p:cNvPicPr>
            <a:picLocks noChangeAspect="1"/>
          </p:cNvPicPr>
          <p:nvPr/>
        </p:nvPicPr>
        <p:blipFill>
          <a:blip r:embed="rId2"/>
          <a:stretch>
            <a:fillRect/>
          </a:stretch>
        </p:blipFill>
        <p:spPr>
          <a:xfrm>
            <a:off x="411365" y="-30760"/>
            <a:ext cx="10043808" cy="6858000"/>
          </a:xfrm>
          <a:prstGeom prst="rect">
            <a:avLst/>
          </a:prstGeom>
        </p:spPr>
      </p:pic>
      <p:sp>
        <p:nvSpPr>
          <p:cNvPr id="2" name="Rectangle 1">
            <a:extLst>
              <a:ext uri="{FF2B5EF4-FFF2-40B4-BE49-F238E27FC236}">
                <a16:creationId xmlns:a16="http://schemas.microsoft.com/office/drawing/2014/main" id="{2733DB8F-746E-4A9C-9487-C231EFC664F6}"/>
              </a:ext>
            </a:extLst>
          </p:cNvPr>
          <p:cNvSpPr/>
          <p:nvPr/>
        </p:nvSpPr>
        <p:spPr>
          <a:xfrm>
            <a:off x="4300756" y="6043289"/>
            <a:ext cx="1999376" cy="7839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6DC706E-3871-4B4C-87A4-0BE2678DB82D}"/>
              </a:ext>
            </a:extLst>
          </p:cNvPr>
          <p:cNvSpPr/>
          <p:nvPr/>
        </p:nvSpPr>
        <p:spPr>
          <a:xfrm>
            <a:off x="6661558" y="2593596"/>
            <a:ext cx="1795244" cy="491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FB29C502-59AD-4E7D-9720-156A305C90FE}"/>
              </a:ext>
            </a:extLst>
          </p:cNvPr>
          <p:cNvSpPr/>
          <p:nvPr/>
        </p:nvSpPr>
        <p:spPr>
          <a:xfrm>
            <a:off x="5530443" y="2202530"/>
            <a:ext cx="1795244" cy="491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361927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4E187C-B8B7-4997-B42A-843D0F27E337}"/>
              </a:ext>
            </a:extLst>
          </p:cNvPr>
          <p:cNvSpPr>
            <a:spLocks noGrp="1"/>
          </p:cNvSpPr>
          <p:nvPr>
            <p:ph type="title"/>
          </p:nvPr>
        </p:nvSpPr>
        <p:spPr/>
        <p:txBody>
          <a:bodyPr/>
          <a:lstStyle/>
          <a:p>
            <a:r>
              <a:rPr lang="fr-CA" dirty="0"/>
              <a:t>Utiliser la table </a:t>
            </a:r>
            <a:r>
              <a:rPr lang="fr-CA" dirty="0" err="1"/>
              <a:t>Users</a:t>
            </a:r>
            <a:endParaRPr lang="en-CA" dirty="0"/>
          </a:p>
        </p:txBody>
      </p:sp>
      <p:sp>
        <p:nvSpPr>
          <p:cNvPr id="3" name="Espace réservé du contenu 2">
            <a:extLst>
              <a:ext uri="{FF2B5EF4-FFF2-40B4-BE49-F238E27FC236}">
                <a16:creationId xmlns:a16="http://schemas.microsoft.com/office/drawing/2014/main" id="{E15B3316-E1ED-405E-8326-851E901B2E93}"/>
              </a:ext>
            </a:extLst>
          </p:cNvPr>
          <p:cNvSpPr>
            <a:spLocks noGrp="1"/>
          </p:cNvSpPr>
          <p:nvPr>
            <p:ph idx="1"/>
          </p:nvPr>
        </p:nvSpPr>
        <p:spPr/>
        <p:txBody>
          <a:bodyPr/>
          <a:lstStyle/>
          <a:p>
            <a:r>
              <a:rPr lang="fr-CA" dirty="0" err="1"/>
              <a:t>Laravel</a:t>
            </a:r>
            <a:r>
              <a:rPr lang="fr-CA" dirty="0"/>
              <a:t> a prévu tout le mécanisme de gestion des usagers.</a:t>
            </a:r>
            <a:endParaRPr lang="en-CA" dirty="0"/>
          </a:p>
        </p:txBody>
      </p:sp>
      <p:pic>
        <p:nvPicPr>
          <p:cNvPr id="5" name="Image 4">
            <a:extLst>
              <a:ext uri="{FF2B5EF4-FFF2-40B4-BE49-F238E27FC236}">
                <a16:creationId xmlns:a16="http://schemas.microsoft.com/office/drawing/2014/main" id="{23DFC133-92AC-4B8B-91A4-01437DDA9BA0}"/>
              </a:ext>
            </a:extLst>
          </p:cNvPr>
          <p:cNvPicPr>
            <a:picLocks noChangeAspect="1"/>
          </p:cNvPicPr>
          <p:nvPr/>
        </p:nvPicPr>
        <p:blipFill>
          <a:blip r:embed="rId2"/>
          <a:stretch>
            <a:fillRect/>
          </a:stretch>
        </p:blipFill>
        <p:spPr>
          <a:xfrm>
            <a:off x="103938" y="2660892"/>
            <a:ext cx="11984122" cy="3381847"/>
          </a:xfrm>
          <a:prstGeom prst="rect">
            <a:avLst/>
          </a:prstGeom>
        </p:spPr>
      </p:pic>
      <p:sp>
        <p:nvSpPr>
          <p:cNvPr id="4" name="Rectangle 3">
            <a:extLst>
              <a:ext uri="{FF2B5EF4-FFF2-40B4-BE49-F238E27FC236}">
                <a16:creationId xmlns:a16="http://schemas.microsoft.com/office/drawing/2014/main" id="{7C8826E9-71C5-494F-B7FD-09334342C86D}"/>
              </a:ext>
            </a:extLst>
          </p:cNvPr>
          <p:cNvSpPr/>
          <p:nvPr/>
        </p:nvSpPr>
        <p:spPr>
          <a:xfrm>
            <a:off x="272019" y="484662"/>
            <a:ext cx="566181" cy="923330"/>
          </a:xfrm>
          <a:prstGeom prst="rect">
            <a:avLst/>
          </a:prstGeom>
          <a:noFill/>
        </p:spPr>
        <p:txBody>
          <a:bodyPr wrap="none" lIns="91440" tIns="45720" rIns="91440" bIns="45720">
            <a:spAutoFit/>
          </a:bodyPr>
          <a:lstStyle/>
          <a:p>
            <a:pPr algn="ctr"/>
            <a:r>
              <a:rPr lang="fr-FR" sz="5400" b="1" cap="none" spc="0" dirty="0">
                <a:ln w="22225">
                  <a:solidFill>
                    <a:schemeClr val="accent2"/>
                  </a:solidFill>
                  <a:prstDash val="solid"/>
                </a:ln>
                <a:solidFill>
                  <a:schemeClr val="accent2">
                    <a:lumMod val="40000"/>
                    <a:lumOff val="60000"/>
                  </a:schemeClr>
                </a:solidFill>
                <a:effectLst/>
              </a:rPr>
              <a:t>X</a:t>
            </a:r>
          </a:p>
        </p:txBody>
      </p:sp>
      <p:cxnSp>
        <p:nvCxnSpPr>
          <p:cNvPr id="6" name="Connecteur droit 5">
            <a:extLst>
              <a:ext uri="{FF2B5EF4-FFF2-40B4-BE49-F238E27FC236}">
                <a16:creationId xmlns:a16="http://schemas.microsoft.com/office/drawing/2014/main" id="{D6F04CF3-8A15-4DB2-AF11-ED8F8F3D70C1}"/>
              </a:ext>
            </a:extLst>
          </p:cNvPr>
          <p:cNvCxnSpPr/>
          <p:nvPr/>
        </p:nvCxnSpPr>
        <p:spPr>
          <a:xfrm>
            <a:off x="771787" y="293615"/>
            <a:ext cx="9051721" cy="55142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216B6CB1-67ED-4D5E-BB14-4FAF1D038D3A}"/>
              </a:ext>
            </a:extLst>
          </p:cNvPr>
          <p:cNvCxnSpPr>
            <a:cxnSpLocks/>
          </p:cNvCxnSpPr>
          <p:nvPr/>
        </p:nvCxnSpPr>
        <p:spPr>
          <a:xfrm flipV="1">
            <a:off x="1862356" y="796954"/>
            <a:ext cx="9185945" cy="51304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0337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2B1760-C99D-4DFB-B39B-4F19E786FA6C}"/>
              </a:ext>
            </a:extLst>
          </p:cNvPr>
          <p:cNvSpPr>
            <a:spLocks noGrp="1"/>
          </p:cNvSpPr>
          <p:nvPr>
            <p:ph type="title"/>
          </p:nvPr>
        </p:nvSpPr>
        <p:spPr/>
        <p:txBody>
          <a:bodyPr>
            <a:normAutofit/>
          </a:bodyPr>
          <a:lstStyle/>
          <a:p>
            <a:r>
              <a:rPr lang="fr-CA" sz="3600" dirty="0"/>
              <a:t>3 Étapes pour créer son propre système de connexion</a:t>
            </a:r>
            <a:endParaRPr lang="en-CA" sz="3600" dirty="0"/>
          </a:p>
        </p:txBody>
      </p:sp>
      <p:sp>
        <p:nvSpPr>
          <p:cNvPr id="3" name="Espace réservé du contenu 2">
            <a:extLst>
              <a:ext uri="{FF2B5EF4-FFF2-40B4-BE49-F238E27FC236}">
                <a16:creationId xmlns:a16="http://schemas.microsoft.com/office/drawing/2014/main" id="{E7690567-6D6D-4FA8-B815-C216D2608070}"/>
              </a:ext>
            </a:extLst>
          </p:cNvPr>
          <p:cNvSpPr>
            <a:spLocks noGrp="1"/>
          </p:cNvSpPr>
          <p:nvPr>
            <p:ph idx="1"/>
          </p:nvPr>
        </p:nvSpPr>
        <p:spPr/>
        <p:txBody>
          <a:bodyPr>
            <a:normAutofit fontScale="92500" lnSpcReduction="20000"/>
          </a:bodyPr>
          <a:lstStyle/>
          <a:p>
            <a:pPr marL="514350" indent="-514350" algn="just">
              <a:buFont typeface="+mj-lt"/>
              <a:buAutoNum type="arabicPeriod"/>
            </a:pPr>
            <a:r>
              <a:rPr lang="fr-FR" b="0" i="0" dirty="0">
                <a:solidFill>
                  <a:srgbClr val="212529"/>
                </a:solidFill>
                <a:effectLst/>
                <a:latin typeface="-apple-system"/>
              </a:rPr>
              <a:t>Un champ doit contenir l'information qui permettra d'authentifier l'usager. Ce peut être un code d'usager, un courriel, etc. Le nom du champ importe peu</a:t>
            </a:r>
            <a:r>
              <a:rPr lang="fr-FR" b="1" i="0" dirty="0">
                <a:solidFill>
                  <a:srgbClr val="212529"/>
                </a:solidFill>
                <a:effectLst/>
                <a:latin typeface="-apple-system"/>
              </a:rPr>
              <a:t>. Les valeurs dans ce champ doivent être uniques.</a:t>
            </a:r>
          </a:p>
          <a:p>
            <a:pPr marL="514350" indent="-514350" algn="just">
              <a:buFont typeface="+mj-lt"/>
              <a:buAutoNum type="arabicPeriod"/>
            </a:pPr>
            <a:endParaRPr lang="fr-FR" b="0" i="0" dirty="0">
              <a:solidFill>
                <a:srgbClr val="212529"/>
              </a:solidFill>
              <a:effectLst/>
              <a:latin typeface="-apple-system"/>
            </a:endParaRPr>
          </a:p>
          <a:p>
            <a:pPr marL="514350" indent="-514350" algn="just">
              <a:buFont typeface="+mj-lt"/>
              <a:buAutoNum type="arabicPeriod"/>
            </a:pPr>
            <a:r>
              <a:rPr lang="fr-FR" b="0" i="0" dirty="0">
                <a:solidFill>
                  <a:srgbClr val="212529"/>
                </a:solidFill>
                <a:effectLst/>
                <a:latin typeface="-apple-system"/>
              </a:rPr>
              <a:t>Le champ du mot de passe, peu importe son nom, doit avoir au moins 60 caractères de long (peu importe la longueur du mot de passe saisi, sa version cryptée aura 60 caractères). Il est suggéré de conserver la taille par </a:t>
            </a:r>
            <a:r>
              <a:rPr lang="fr-FR" b="1" i="0" dirty="0">
                <a:solidFill>
                  <a:srgbClr val="212529"/>
                </a:solidFill>
                <a:effectLst/>
                <a:latin typeface="-apple-system"/>
              </a:rPr>
              <a:t>défaut de 255 caractères</a:t>
            </a:r>
            <a:r>
              <a:rPr lang="fr-FR" b="0" i="0" dirty="0">
                <a:solidFill>
                  <a:srgbClr val="212529"/>
                </a:solidFill>
                <a:effectLst/>
                <a:latin typeface="-apple-system"/>
              </a:rPr>
              <a:t>.</a:t>
            </a:r>
          </a:p>
          <a:p>
            <a:pPr marL="514350" indent="-514350" algn="just">
              <a:buFont typeface="+mj-lt"/>
              <a:buAutoNum type="arabicPeriod"/>
            </a:pPr>
            <a:endParaRPr lang="fr-FR" b="0" i="0" dirty="0">
              <a:solidFill>
                <a:srgbClr val="212529"/>
              </a:solidFill>
              <a:effectLst/>
              <a:latin typeface="-apple-system"/>
            </a:endParaRPr>
          </a:p>
          <a:p>
            <a:pPr marL="514350" indent="-514350" algn="just">
              <a:buFont typeface="+mj-lt"/>
              <a:buAutoNum type="arabicPeriod"/>
            </a:pPr>
            <a:r>
              <a:rPr lang="fr-FR" b="0" i="0" dirty="0">
                <a:solidFill>
                  <a:srgbClr val="212529"/>
                </a:solidFill>
                <a:effectLst/>
                <a:latin typeface="-apple-system"/>
              </a:rPr>
              <a:t>Un champ nommé </a:t>
            </a:r>
            <a:r>
              <a:rPr lang="fr-FR" b="0" i="0" dirty="0" err="1">
                <a:solidFill>
                  <a:srgbClr val="212529"/>
                </a:solidFill>
                <a:effectLst/>
                <a:latin typeface="-apple-system"/>
              </a:rPr>
              <a:t>remember_token</a:t>
            </a:r>
            <a:r>
              <a:rPr lang="fr-FR" b="0" i="0" dirty="0">
                <a:solidFill>
                  <a:srgbClr val="212529"/>
                </a:solidFill>
                <a:effectLst/>
                <a:latin typeface="-apple-system"/>
              </a:rPr>
              <a:t> doit être </a:t>
            </a:r>
            <a:r>
              <a:rPr lang="fr-FR" b="0" i="0" dirty="0" err="1">
                <a:solidFill>
                  <a:srgbClr val="212529"/>
                </a:solidFill>
                <a:effectLst/>
                <a:latin typeface="-apple-system"/>
              </a:rPr>
              <a:t>nullable</a:t>
            </a:r>
            <a:r>
              <a:rPr lang="fr-FR" b="0" i="0" dirty="0">
                <a:solidFill>
                  <a:srgbClr val="212529"/>
                </a:solidFill>
                <a:effectLst/>
                <a:latin typeface="-apple-system"/>
              </a:rPr>
              <a:t> et avoir 100 caractères de long. Dans les faits, il serait possible de renommer ce champ mais il n'y a pas vraiment d'avantages à </a:t>
            </a:r>
            <a:r>
              <a:rPr lang="fr-FR" b="0" i="0" dirty="0" err="1">
                <a:solidFill>
                  <a:srgbClr val="212529"/>
                </a:solidFill>
                <a:effectLst/>
                <a:latin typeface="-apple-system"/>
              </a:rPr>
              <a:t>celà</a:t>
            </a:r>
            <a:r>
              <a:rPr lang="fr-FR" b="0" i="0" dirty="0">
                <a:solidFill>
                  <a:srgbClr val="212529"/>
                </a:solidFill>
                <a:effectLst/>
                <a:latin typeface="-apple-system"/>
              </a:rPr>
              <a:t>. Dans le fichier de migration, utilisez </a:t>
            </a:r>
            <a:r>
              <a:rPr lang="fr-FR" b="1" i="0" dirty="0">
                <a:solidFill>
                  <a:srgbClr val="212529"/>
                </a:solidFill>
                <a:effectLst/>
                <a:latin typeface="-apple-system"/>
              </a:rPr>
              <a:t>$table-&gt;</a:t>
            </a:r>
            <a:r>
              <a:rPr lang="fr-FR" b="1" i="0" dirty="0" err="1">
                <a:solidFill>
                  <a:srgbClr val="212529"/>
                </a:solidFill>
                <a:effectLst/>
                <a:latin typeface="-apple-system"/>
              </a:rPr>
              <a:t>rememberToken</a:t>
            </a:r>
            <a:r>
              <a:rPr lang="fr-FR" b="1" i="0" dirty="0">
                <a:solidFill>
                  <a:srgbClr val="212529"/>
                </a:solidFill>
                <a:effectLst/>
                <a:latin typeface="-apple-system"/>
              </a:rPr>
              <a:t>();</a:t>
            </a:r>
            <a:endParaRPr lang="fr-FR" b="0" i="0" dirty="0">
              <a:solidFill>
                <a:srgbClr val="212529"/>
              </a:solidFill>
              <a:effectLst/>
              <a:latin typeface="-apple-system"/>
            </a:endParaRPr>
          </a:p>
          <a:p>
            <a:pPr algn="just"/>
            <a:endParaRPr lang="fr-FR" b="0" i="0" dirty="0">
              <a:solidFill>
                <a:srgbClr val="212529"/>
              </a:solidFill>
              <a:effectLst/>
              <a:latin typeface="-apple-system"/>
            </a:endParaRPr>
          </a:p>
          <a:p>
            <a:pPr algn="just"/>
            <a:endParaRPr lang="en-CA" dirty="0"/>
          </a:p>
        </p:txBody>
      </p:sp>
    </p:spTree>
    <p:extLst>
      <p:ext uri="{BB962C8B-B14F-4D97-AF65-F5344CB8AC3E}">
        <p14:creationId xmlns:p14="http://schemas.microsoft.com/office/powerpoint/2010/main" val="8163465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AA7D9A-1521-49BB-93C2-F47906E68016}"/>
              </a:ext>
            </a:extLst>
          </p:cNvPr>
          <p:cNvSpPr>
            <a:spLocks noGrp="1"/>
          </p:cNvSpPr>
          <p:nvPr>
            <p:ph type="title"/>
          </p:nvPr>
        </p:nvSpPr>
        <p:spPr/>
        <p:txBody>
          <a:bodyPr/>
          <a:lstStyle/>
          <a:p>
            <a:r>
              <a:rPr lang="fr-CA" dirty="0"/>
              <a:t>Suite des étapes (déjà fait)… </a:t>
            </a:r>
            <a:endParaRPr lang="en-CA" dirty="0"/>
          </a:p>
        </p:txBody>
      </p:sp>
      <p:sp>
        <p:nvSpPr>
          <p:cNvPr id="3" name="Espace réservé du contenu 2">
            <a:extLst>
              <a:ext uri="{FF2B5EF4-FFF2-40B4-BE49-F238E27FC236}">
                <a16:creationId xmlns:a16="http://schemas.microsoft.com/office/drawing/2014/main" id="{218F9C74-A4ED-48D2-B5A9-EBC46AF19B9E}"/>
              </a:ext>
            </a:extLst>
          </p:cNvPr>
          <p:cNvSpPr>
            <a:spLocks noGrp="1"/>
          </p:cNvSpPr>
          <p:nvPr>
            <p:ph idx="1"/>
          </p:nvPr>
        </p:nvSpPr>
        <p:spPr/>
        <p:txBody>
          <a:bodyPr>
            <a:normAutofit lnSpcReduction="10000"/>
          </a:bodyPr>
          <a:lstStyle/>
          <a:p>
            <a:pPr algn="l" rtl="0">
              <a:buFont typeface="Arial" panose="020B0604020202020204" pitchFamily="34" charset="0"/>
              <a:buChar char="•"/>
            </a:pPr>
            <a:r>
              <a:rPr lang="en-CA" b="0" i="0" dirty="0">
                <a:solidFill>
                  <a:srgbClr val="666666"/>
                </a:solidFill>
                <a:effectLst/>
                <a:latin typeface="Consolas" panose="020B0609020204030204" pitchFamily="49" charset="0"/>
              </a:rPr>
              <a:t>php artisan </a:t>
            </a:r>
            <a:r>
              <a:rPr lang="en-CA" b="0" i="0" dirty="0" err="1">
                <a:solidFill>
                  <a:srgbClr val="666666"/>
                </a:solidFill>
                <a:effectLst/>
                <a:latin typeface="Consolas" panose="020B0609020204030204" pitchFamily="49" charset="0"/>
              </a:rPr>
              <a:t>make:migration</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create_usagers_table</a:t>
            </a:r>
            <a:endParaRPr lang="en-CA" b="0" i="0" dirty="0">
              <a:solidFill>
                <a:srgbClr val="666666"/>
              </a:solidFill>
              <a:effectLst/>
              <a:latin typeface="Consolas" panose="020B0609020204030204" pitchFamily="49" charset="0"/>
            </a:endParaRPr>
          </a:p>
          <a:p>
            <a:r>
              <a:rPr lang="en-CA" dirty="0" err="1"/>
              <a:t>Ajoutez</a:t>
            </a:r>
            <a:r>
              <a:rPr lang="en-CA" dirty="0"/>
              <a:t> les champs…</a:t>
            </a:r>
          </a:p>
          <a:p>
            <a:endParaRPr lang="en-CA" dirty="0"/>
          </a:p>
          <a:p>
            <a:endParaRPr lang="en-CA" dirty="0"/>
          </a:p>
          <a:p>
            <a:r>
              <a:rPr lang="en-CA" dirty="0" err="1"/>
              <a:t>Créez</a:t>
            </a:r>
            <a:r>
              <a:rPr lang="en-CA" dirty="0"/>
              <a:t> le </a:t>
            </a:r>
            <a:r>
              <a:rPr lang="en-CA" dirty="0" err="1"/>
              <a:t>modèle</a:t>
            </a:r>
            <a:endParaRPr lang="en-CA" dirty="0"/>
          </a:p>
          <a:p>
            <a:pPr lvl="1"/>
            <a:r>
              <a:rPr lang="en-CA" dirty="0"/>
              <a:t>Le </a:t>
            </a:r>
            <a:r>
              <a:rPr lang="en-CA" dirty="0" err="1"/>
              <a:t>modèle</a:t>
            </a:r>
            <a:r>
              <a:rPr lang="en-CA" dirty="0"/>
              <a:t> </a:t>
            </a:r>
            <a:r>
              <a:rPr lang="en-CA" dirty="0" err="1"/>
              <a:t>hérite</a:t>
            </a:r>
            <a:r>
              <a:rPr lang="en-CA" dirty="0"/>
              <a:t> de Authenticable</a:t>
            </a:r>
          </a:p>
          <a:p>
            <a:pPr lvl="1"/>
            <a:r>
              <a:rPr lang="en-CA" dirty="0"/>
              <a:t>Le </a:t>
            </a:r>
            <a:r>
              <a:rPr lang="en-CA" dirty="0" err="1"/>
              <a:t>modèle</a:t>
            </a:r>
            <a:r>
              <a:rPr lang="en-CA" dirty="0"/>
              <a:t> utilise Notifiable</a:t>
            </a:r>
          </a:p>
          <a:p>
            <a:pPr lvl="1"/>
            <a:r>
              <a:rPr lang="en-CA" dirty="0" err="1"/>
              <a:t>Ajoutez</a:t>
            </a:r>
            <a:r>
              <a:rPr lang="en-CA" dirty="0"/>
              <a:t> le </a:t>
            </a:r>
            <a:r>
              <a:rPr lang="en-CA" dirty="0" err="1"/>
              <a:t>propriété</a:t>
            </a:r>
            <a:r>
              <a:rPr lang="en-CA" dirty="0"/>
              <a:t> $fillable qui </a:t>
            </a:r>
            <a:r>
              <a:rPr lang="en-CA" dirty="0" err="1"/>
              <a:t>comporte</a:t>
            </a:r>
            <a:r>
              <a:rPr lang="en-CA" dirty="0"/>
              <a:t> </a:t>
            </a:r>
            <a:r>
              <a:rPr lang="en-CA" dirty="0" err="1"/>
              <a:t>tous</a:t>
            </a:r>
            <a:r>
              <a:rPr lang="en-CA" dirty="0"/>
              <a:t> les champs </a:t>
            </a:r>
            <a:r>
              <a:rPr lang="en-CA" dirty="0" err="1"/>
              <a:t>sauf</a:t>
            </a:r>
            <a:r>
              <a:rPr lang="en-CA" dirty="0"/>
              <a:t> </a:t>
            </a:r>
            <a:r>
              <a:rPr lang="en-CA" b="1" dirty="0"/>
              <a:t>id, </a:t>
            </a:r>
            <a:r>
              <a:rPr lang="en-CA" b="1" dirty="0" err="1"/>
              <a:t>remember_token</a:t>
            </a:r>
            <a:r>
              <a:rPr lang="en-CA" b="1" dirty="0"/>
              <a:t>, </a:t>
            </a:r>
            <a:r>
              <a:rPr lang="en-CA" b="1" dirty="0" err="1"/>
              <a:t>created_at</a:t>
            </a:r>
            <a:r>
              <a:rPr lang="en-CA" b="1" dirty="0"/>
              <a:t> et </a:t>
            </a:r>
            <a:r>
              <a:rPr lang="en-CA" b="1" dirty="0" err="1"/>
              <a:t>updated_at</a:t>
            </a:r>
            <a:r>
              <a:rPr lang="en-CA" b="1" dirty="0"/>
              <a:t>.</a:t>
            </a:r>
          </a:p>
          <a:p>
            <a:pPr lvl="1"/>
            <a:r>
              <a:rPr lang="en-CA" dirty="0" err="1"/>
              <a:t>Ajoutez</a:t>
            </a:r>
            <a:r>
              <a:rPr lang="en-CA" b="1" dirty="0"/>
              <a:t> $hidden </a:t>
            </a:r>
            <a:r>
              <a:rPr lang="en-CA" dirty="0"/>
              <a:t>avec le </a:t>
            </a:r>
            <a:r>
              <a:rPr lang="en-CA" b="1" dirty="0"/>
              <a:t>mot de passe </a:t>
            </a:r>
            <a:r>
              <a:rPr lang="en-CA" dirty="0"/>
              <a:t>et</a:t>
            </a:r>
            <a:r>
              <a:rPr lang="en-CA" b="1" dirty="0"/>
              <a:t> </a:t>
            </a:r>
            <a:r>
              <a:rPr lang="en-CA" b="1" dirty="0" err="1"/>
              <a:t>remember_token</a:t>
            </a:r>
            <a:r>
              <a:rPr lang="en-CA" b="1" dirty="0"/>
              <a:t>.</a:t>
            </a:r>
          </a:p>
        </p:txBody>
      </p:sp>
    </p:spTree>
    <p:extLst>
      <p:ext uri="{BB962C8B-B14F-4D97-AF65-F5344CB8AC3E}">
        <p14:creationId xmlns:p14="http://schemas.microsoft.com/office/powerpoint/2010/main" val="32776885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C7DFC-3098-4DDC-A896-0349D88B90F8}"/>
              </a:ext>
            </a:extLst>
          </p:cNvPr>
          <p:cNvSpPr>
            <a:spLocks noGrp="1"/>
          </p:cNvSpPr>
          <p:nvPr>
            <p:ph type="title"/>
          </p:nvPr>
        </p:nvSpPr>
        <p:spPr/>
        <p:txBody>
          <a:bodyPr/>
          <a:lstStyle/>
          <a:p>
            <a:r>
              <a:rPr lang="fr-CA" dirty="0"/>
              <a:t>Si votre mot de passe ne s’appelle pas </a:t>
            </a:r>
            <a:r>
              <a:rPr lang="fr-CA" dirty="0" err="1"/>
              <a:t>password</a:t>
            </a:r>
            <a:r>
              <a:rPr lang="fr-CA" dirty="0"/>
              <a:t> dans le modèle d’Usager.</a:t>
            </a:r>
            <a:endParaRPr lang="en-CA" dirty="0"/>
          </a:p>
        </p:txBody>
      </p:sp>
      <p:sp>
        <p:nvSpPr>
          <p:cNvPr id="3" name="Espace réservé du contenu 2">
            <a:extLst>
              <a:ext uri="{FF2B5EF4-FFF2-40B4-BE49-F238E27FC236}">
                <a16:creationId xmlns:a16="http://schemas.microsoft.com/office/drawing/2014/main" id="{F00AD5BC-E3C8-4BD4-9128-CEB6B66DB355}"/>
              </a:ext>
            </a:extLst>
          </p:cNvPr>
          <p:cNvSpPr>
            <a:spLocks noGrp="1"/>
          </p:cNvSpPr>
          <p:nvPr>
            <p:ph idx="1"/>
          </p:nvPr>
        </p:nvSpPr>
        <p:spPr/>
        <p:txBody>
          <a:bodyPr>
            <a:normAutofit lnSpcReduction="10000"/>
          </a:bodyPr>
          <a:lstStyle/>
          <a:p>
            <a:pPr marL="0" indent="0" algn="l">
              <a:buNone/>
            </a:pP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 Retrouve le mot de passe de l'usager.</a:t>
            </a:r>
          </a:p>
          <a:p>
            <a:pPr marL="0" indent="0" algn="l">
              <a:buNone/>
            </a:pPr>
            <a:r>
              <a:rPr lang="fr-FR" b="0" i="0" dirty="0">
                <a:solidFill>
                  <a:srgbClr val="666666"/>
                </a:solidFill>
                <a:effectLst/>
                <a:latin typeface="Consolas" panose="020B0609020204030204" pitchFamily="49" charset="0"/>
              </a:rPr>
              <a:t> * Nécessaire pour l'authentification puisque </a:t>
            </a:r>
            <a:r>
              <a:rPr lang="fr-FR" b="0" i="0" dirty="0" err="1">
                <a:solidFill>
                  <a:srgbClr val="666666"/>
                </a:solidFill>
                <a:effectLst/>
                <a:latin typeface="Consolas" panose="020B0609020204030204" pitchFamily="49" charset="0"/>
              </a:rPr>
              <a:t>Laravel</a:t>
            </a:r>
            <a:r>
              <a:rPr lang="fr-FR" b="0" i="0" dirty="0">
                <a:solidFill>
                  <a:srgbClr val="666666"/>
                </a:solidFill>
                <a:effectLst/>
                <a:latin typeface="Consolas" panose="020B0609020204030204" pitchFamily="49" charset="0"/>
              </a:rPr>
              <a:t> a besoin d'un champ qui s'appelle </a:t>
            </a:r>
            <a:r>
              <a:rPr lang="fr-FR" b="0" i="0" dirty="0" err="1">
                <a:solidFill>
                  <a:srgbClr val="666666"/>
                </a:solidFill>
                <a:effectLst/>
                <a:latin typeface="Consolas" panose="020B0609020204030204" pitchFamily="49" charset="0"/>
              </a:rPr>
              <a:t>password</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 @return string</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public </a:t>
            </a:r>
            <a:r>
              <a:rPr lang="fr-FR" b="0" i="0" dirty="0" err="1">
                <a:solidFill>
                  <a:srgbClr val="666666"/>
                </a:solidFill>
                <a:effectLst/>
                <a:latin typeface="Consolas" panose="020B0609020204030204" pitchFamily="49" charset="0"/>
              </a:rPr>
              <a:t>function</a:t>
            </a:r>
            <a:r>
              <a:rPr lang="fr-FR" b="0" i="0" dirty="0">
                <a:solidFill>
                  <a:srgbClr val="666666"/>
                </a:solidFill>
                <a:effectLst/>
                <a:latin typeface="Consolas" panose="020B0609020204030204" pitchFamily="49" charset="0"/>
              </a:rPr>
              <a:t> </a:t>
            </a:r>
            <a:r>
              <a:rPr lang="fr-FR" b="0" i="0" dirty="0" err="1">
                <a:solidFill>
                  <a:srgbClr val="666666"/>
                </a:solidFill>
                <a:effectLst/>
                <a:latin typeface="Consolas" panose="020B0609020204030204" pitchFamily="49" charset="0"/>
              </a:rPr>
              <a:t>getAuthPassword</a:t>
            </a: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    return $</a:t>
            </a:r>
            <a:r>
              <a:rPr lang="fr-FR" b="0" i="0" dirty="0" err="1">
                <a:solidFill>
                  <a:srgbClr val="666666"/>
                </a:solidFill>
                <a:effectLst/>
                <a:latin typeface="Consolas" panose="020B0609020204030204" pitchFamily="49" charset="0"/>
              </a:rPr>
              <a:t>this</a:t>
            </a:r>
            <a:r>
              <a:rPr lang="fr-FR" b="0" i="0" dirty="0">
                <a:solidFill>
                  <a:srgbClr val="666666"/>
                </a:solidFill>
                <a:effectLst/>
                <a:latin typeface="Consolas" panose="020B0609020204030204" pitchFamily="49" charset="0"/>
              </a:rPr>
              <a:t>-&gt;</a:t>
            </a:r>
            <a:r>
              <a:rPr lang="fr-FR" b="0" i="0" dirty="0" err="1">
                <a:solidFill>
                  <a:srgbClr val="666666"/>
                </a:solidFill>
                <a:effectLst/>
                <a:latin typeface="Consolas" panose="020B0609020204030204" pitchFamily="49" charset="0"/>
              </a:rPr>
              <a:t>motdepasse</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5467182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6953</Words>
  <Application>Microsoft Office PowerPoint</Application>
  <PresentationFormat>Grand écran</PresentationFormat>
  <Paragraphs>993</Paragraphs>
  <Slides>126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126</vt:i4>
      </vt:variant>
    </vt:vector>
  </HeadingPairs>
  <TitlesOfParts>
    <vt:vector size="132" baseType="lpstr">
      <vt:lpstr>-apple-system</vt:lpstr>
      <vt:lpstr>Arial</vt:lpstr>
      <vt:lpstr>Calibri</vt:lpstr>
      <vt:lpstr>Calibri Light</vt:lpstr>
      <vt:lpstr>Consolas</vt:lpstr>
      <vt:lpstr>Thème Office</vt:lpstr>
      <vt:lpstr>1- installation</vt:lpstr>
      <vt:lpstr>Composer</vt:lpstr>
      <vt:lpstr>Présentation PowerPoint</vt:lpstr>
      <vt:lpstr>Sélectionnez le bon PHP!!!</vt:lpstr>
      <vt:lpstr>Installation du framework Laravel et du projet</vt:lpstr>
      <vt:lpstr>Installation</vt:lpstr>
      <vt:lpstr>Tester l'installation</vt:lpstr>
      <vt:lpstr>Visiter le site 127.0.0.1:8000</vt:lpstr>
      <vt:lpstr>2- Les routes</vt:lpstr>
      <vt:lpstr>Les routes</vt:lpstr>
      <vt:lpstr>Les routes</vt:lpstr>
      <vt:lpstr>Création d'une route en 2 étapes</vt:lpstr>
      <vt:lpstr>3 paramètres</vt:lpstr>
      <vt:lpstr>Création du contrôleur</vt:lpstr>
      <vt:lpstr>Création de la vue (il n’y a pas de commande pour créer une vue)</vt:lpstr>
      <vt:lpstr>Où placer les fichiers statiques</vt:lpstr>
      <vt:lpstr>Afficher une vue dans un contrôleur</vt:lpstr>
      <vt:lpstr>Bogues</vt:lpstr>
      <vt:lpstr>Résumé des chemins</vt:lpstr>
      <vt:lpstr>GABARIT</vt:lpstr>
      <vt:lpstr>Le gabarit</vt:lpstr>
      <vt:lpstr>app.blade.php (le layout ou gabarit)</vt:lpstr>
      <vt:lpstr>Une vue</vt:lpstr>
      <vt:lpstr>LA BD</vt:lpstr>
      <vt:lpstr>Création de la BD</vt:lpstr>
      <vt:lpstr>Ajustement du fichier .env</vt:lpstr>
      <vt:lpstr>Les fichiers de migration</vt:lpstr>
      <vt:lpstr>Les fichiers de migration</vt:lpstr>
      <vt:lpstr>Création du fichier de migrations</vt:lpstr>
      <vt:lpstr>Présentation PowerPoint</vt:lpstr>
      <vt:lpstr>Types de données</vt:lpstr>
      <vt:lpstr>Tout effacer et recommencer</vt:lpstr>
      <vt:lpstr>Insertion des données</vt:lpstr>
      <vt:lpstr>database\seeders\DatabaseSeeder.php.</vt:lpstr>
      <vt:lpstr>Bogue</vt:lpstr>
      <vt:lpstr>Présentation PowerPoint</vt:lpstr>
      <vt:lpstr>LE MODÈLE</vt:lpstr>
      <vt:lpstr>Création du modèle</vt:lpstr>
      <vt:lpstr>La classe générée</vt:lpstr>
      <vt:lpstr>Gérer les noms de tables aux pluriels</vt:lpstr>
      <vt:lpstr>Le contrôleur</vt:lpstr>
      <vt:lpstr>La vue</vt:lpstr>
      <vt:lpstr>Résultat</vt:lpstr>
      <vt:lpstr>LES REQUÊTES</vt:lpstr>
      <vt:lpstr>Quelques exemples</vt:lpstr>
      <vt:lpstr>Boucler dans la vue</vt:lpstr>
      <vt:lpstr>Retrouver des données</vt:lpstr>
      <vt:lpstr>Présentation PowerPoint</vt:lpstr>
      <vt:lpstr>Chercher plusieurs enregistrements</vt:lpstr>
      <vt:lpstr>Chercher avec des conditions</vt:lpstr>
      <vt:lpstr>Spécifier les champs à retourner</vt:lpstr>
      <vt:lpstr>AND</vt:lpstr>
      <vt:lpstr>OR</vt:lpstr>
      <vt:lpstr>Les dates</vt:lpstr>
      <vt:lpstr>Première occurence</vt:lpstr>
      <vt:lpstr>firstOrFail</vt:lpstr>
      <vt:lpstr>firstOrCreate()</vt:lpstr>
      <vt:lpstr>Trier</vt:lpstr>
      <vt:lpstr>Les collections</vt:lpstr>
      <vt:lpstr>Trier dans la vue</vt:lpstr>
      <vt:lpstr>Trier sur une colonne de table liée</vt:lpstr>
      <vt:lpstr>Les relations</vt:lpstr>
      <vt:lpstr>hasMany() : pour les relations 1 vers 0..* un à plusieurs </vt:lpstr>
      <vt:lpstr>Les relations</vt:lpstr>
      <vt:lpstr>On peut maintenant utiliser la relation</vt:lpstr>
      <vt:lpstr>belongsTo() : pour les relations 0..* vers 1 </vt:lpstr>
      <vt:lpstr>Relation de un à un</vt:lpstr>
      <vt:lpstr>Plusieurs à plusieurs</vt:lpstr>
      <vt:lpstr>Présentation PowerPoint</vt:lpstr>
      <vt:lpstr>1 vers 0* suivies de 1 vers 0</vt:lpstr>
      <vt:lpstr>Présentation PowerPoint</vt:lpstr>
      <vt:lpstr>Table pivots avec champs</vt:lpstr>
      <vt:lpstr>Présentation PowerPoint</vt:lpstr>
      <vt:lpstr>AJOUTER</vt:lpstr>
      <vt:lpstr>Les routes</vt:lpstr>
      <vt:lpstr>Route pour afficher le formulaire</vt:lpstr>
      <vt:lpstr>Route pour enregistrer le formulaire</vt:lpstr>
      <vt:lpstr>Protéger le modèle</vt:lpstr>
      <vt:lpstr>Le formulaire (dans la vue create.blade.php)</vt:lpstr>
      <vt:lpstr>Le contrôleur store</vt:lpstr>
      <vt:lpstr>Déboguer avec les logs</vt:lpstr>
      <vt:lpstr>Liste déroulante</vt:lpstr>
      <vt:lpstr>Afficher la liste de catégories dans le formulaire de la vue de Produits.</vt:lpstr>
      <vt:lpstr>La validation</vt:lpstr>
      <vt:lpstr>Exemple de request https://laravel.com/docs/8.x/validation</vt:lpstr>
      <vt:lpstr>Le contrôleur avec request</vt:lpstr>
      <vt:lpstr>Afficher nos messages</vt:lpstr>
      <vt:lpstr>Remplir le formulaire</vt:lpstr>
      <vt:lpstr>La vue</vt:lpstr>
      <vt:lpstr>USAGERS</vt:lpstr>
      <vt:lpstr>Les façades</vt:lpstr>
      <vt:lpstr>Les façades</vt:lpstr>
      <vt:lpstr>Les variables de session</vt:lpstr>
      <vt:lpstr>Les usagers</vt:lpstr>
      <vt:lpstr>Présentation PowerPoint</vt:lpstr>
      <vt:lpstr>Utiliser la table Users</vt:lpstr>
      <vt:lpstr>3 Étapes pour créer son propre système de connexion</vt:lpstr>
      <vt:lpstr>Suite des étapes (déjà fait)… </vt:lpstr>
      <vt:lpstr>Si votre mot de passe ne s’appelle pas password dans le modèle d’Usager.</vt:lpstr>
      <vt:lpstr>Changer le nom du modèle</vt:lpstr>
      <vt:lpstr>Seeds</vt:lpstr>
      <vt:lpstr>Authentification</vt:lpstr>
      <vt:lpstr>Créer le formulaire d’authentification</vt:lpstr>
      <vt:lpstr>Méthode login dans le contrôleur d’Usagers</vt:lpstr>
      <vt:lpstr>Un if connecté dans la vue</vt:lpstr>
      <vt:lpstr>Protéger les pages directement dans web.php</vt:lpstr>
      <vt:lpstr>Bogues</vt:lpstr>
      <vt:lpstr>MODIFIER</vt:lpstr>
      <vt:lpstr>Les paramètres dans la route</vt:lpstr>
      <vt:lpstr>Faire un lien vers la route en passant un paramètre</vt:lpstr>
      <vt:lpstr>Le contrôleur avec binding</vt:lpstr>
      <vt:lpstr>Le contrôleur sans binding</vt:lpstr>
      <vt:lpstr>La vue</vt:lpstr>
      <vt:lpstr>Le formulaire de modification</vt:lpstr>
      <vt:lpstr>La route pour enregistrer la modification</vt:lpstr>
      <vt:lpstr>Le contrôleur pour enregistrer</vt:lpstr>
      <vt:lpstr>Rappels! Le request</vt:lpstr>
      <vt:lpstr>Rappels $fillable</vt:lpstr>
      <vt:lpstr>SUPPRIMER</vt:lpstr>
      <vt:lpstr>La route</vt:lpstr>
      <vt:lpstr>La vue</vt:lpstr>
      <vt:lpstr>Le contrôleur</vt:lpstr>
      <vt:lpstr>LES RLEATIONS</vt:lpstr>
      <vt:lpstr>Ajout d’une relation * .. *</vt:lpstr>
      <vt:lpstr>L’ajout de relations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du framework Laravel et du projet</dc:title>
  <dc:creator>Shany Carle</dc:creator>
  <cp:lastModifiedBy>Shany Carle</cp:lastModifiedBy>
  <cp:revision>1</cp:revision>
  <dcterms:created xsi:type="dcterms:W3CDTF">2020-11-09T16:52:34Z</dcterms:created>
  <dcterms:modified xsi:type="dcterms:W3CDTF">2022-08-30T18:36:59Z</dcterms:modified>
</cp:coreProperties>
</file>