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72" r:id="rId5"/>
    <p:sldId id="263" r:id="rId6"/>
    <p:sldId id="269" r:id="rId7"/>
    <p:sldId id="264" r:id="rId8"/>
    <p:sldId id="265" r:id="rId9"/>
    <p:sldId id="266" r:id="rId10"/>
    <p:sldId id="270" r:id="rId11"/>
    <p:sldId id="268" r:id="rId12"/>
    <p:sldId id="271" r:id="rId13"/>
    <p:sldId id="261" r:id="rId14"/>
    <p:sldId id="267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WR" initials="C" lastIdx="1" clrIdx="0">
    <p:extLst>
      <p:ext uri="{19B8F6BF-5375-455C-9EA6-DF929625EA0E}">
        <p15:presenceInfo xmlns:p15="http://schemas.microsoft.com/office/powerpoint/2012/main" userId="CW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14:16:34.6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14:16:34.6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14:16:34.6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14:16:34.6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14:16:34.6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3T14:16:34.68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8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9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6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0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6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FEB5-DA8A-46D3-BC3D-A3DC7EC41B76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4850-826A-4EC7-A3C6-68A55F4BD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8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 rot="2155897">
            <a:off x="7956238" y="1622624"/>
            <a:ext cx="216024" cy="1008112"/>
            <a:chOff x="-540568" y="1851670"/>
            <a:chExt cx="216024" cy="1008112"/>
          </a:xfrm>
        </p:grpSpPr>
        <p:sp>
          <p:nvSpPr>
            <p:cNvPr id="4" name="직사각형 3"/>
            <p:cNvSpPr/>
            <p:nvPr/>
          </p:nvSpPr>
          <p:spPr>
            <a:xfrm>
              <a:off x="-540568" y="1851670"/>
              <a:ext cx="216024" cy="792088"/>
            </a:xfrm>
            <a:prstGeom prst="rect">
              <a:avLst/>
            </a:prstGeom>
            <a:solidFill>
              <a:srgbClr val="FFD5D5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0800000">
              <a:off x="-540568" y="2643758"/>
              <a:ext cx="216024" cy="216024"/>
            </a:xfrm>
            <a:prstGeom prst="triangle">
              <a:avLst/>
            </a:prstGeom>
            <a:solidFill>
              <a:srgbClr val="FFD5D5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66452" y="2089058"/>
            <a:ext cx="661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라즈베리파이를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이용한 자율주행 자동차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31640" y="2473904"/>
            <a:ext cx="6348024" cy="210034"/>
            <a:chOff x="2771800" y="2473904"/>
            <a:chExt cx="3600400" cy="144016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2771800" y="2473904"/>
              <a:ext cx="3600400" cy="144016"/>
            </a:xfrm>
            <a:prstGeom prst="line">
              <a:avLst/>
            </a:prstGeom>
            <a:ln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2771800" y="2545912"/>
              <a:ext cx="3600400" cy="72008"/>
            </a:xfrm>
            <a:prstGeom prst="line">
              <a:avLst/>
            </a:prstGeom>
            <a:ln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771800" y="2545912"/>
              <a:ext cx="3600400" cy="0"/>
            </a:xfrm>
            <a:prstGeom prst="line">
              <a:avLst/>
            </a:prstGeom>
            <a:ln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403648" y="1883881"/>
            <a:ext cx="2088232" cy="804845"/>
            <a:chOff x="1947558" y="3357434"/>
            <a:chExt cx="977365" cy="870961"/>
          </a:xfrm>
        </p:grpSpPr>
        <p:grpSp>
          <p:nvGrpSpPr>
            <p:cNvPr id="20" name="그룹 19"/>
            <p:cNvGrpSpPr/>
            <p:nvPr/>
          </p:nvGrpSpPr>
          <p:grpSpPr>
            <a:xfrm>
              <a:off x="1947558" y="3357434"/>
              <a:ext cx="977365" cy="870961"/>
              <a:chOff x="1947558" y="3357434"/>
              <a:chExt cx="977365" cy="870961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1947558" y="3431640"/>
                <a:ext cx="918694" cy="76304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034937" y="3397930"/>
                <a:ext cx="743935" cy="83046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006229" y="3357434"/>
                <a:ext cx="918694" cy="76304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006229" y="3364220"/>
                <a:ext cx="743935" cy="83046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064272" y="3369401"/>
                <a:ext cx="802606" cy="76304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2006229" y="3474129"/>
              <a:ext cx="801978" cy="678065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86578" y="2932643"/>
            <a:ext cx="312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조우리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안주현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유연주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92518" y="1018161"/>
            <a:ext cx="7032975" cy="3488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&lt;python</a:t>
            </a:r>
            <a:r>
              <a:rPr lang="ko-KR" altLang="en-US" dirty="0" smtClean="0">
                <a:solidFill>
                  <a:schemeClr val="tx1"/>
                </a:solidFill>
              </a:rPr>
              <a:t>을 사용한 모터 구동 및 제어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31590"/>
            <a:ext cx="3380591" cy="31683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82" y="1131590"/>
            <a:ext cx="338203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6709" y="1018161"/>
            <a:ext cx="7088784" cy="3488996"/>
            <a:chOff x="1299639" y="1203598"/>
            <a:chExt cx="6532147" cy="2952328"/>
          </a:xfrm>
        </p:grpSpPr>
        <p:sp>
          <p:nvSpPr>
            <p:cNvPr id="25" name="직사각형 24"/>
            <p:cNvSpPr/>
            <p:nvPr/>
          </p:nvSpPr>
          <p:spPr>
            <a:xfrm rot="21425159">
              <a:off x="1299639" y="1203598"/>
              <a:ext cx="6480720" cy="295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51066" y="1203598"/>
              <a:ext cx="6480720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11960" y="555526"/>
            <a:ext cx="720080" cy="79208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53324" y="640815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시연 동영상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차선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6709" y="1018161"/>
            <a:ext cx="7088784" cy="3488996"/>
            <a:chOff x="1299639" y="1203598"/>
            <a:chExt cx="6532147" cy="2952328"/>
          </a:xfrm>
        </p:grpSpPr>
        <p:sp>
          <p:nvSpPr>
            <p:cNvPr id="25" name="직사각형 24"/>
            <p:cNvSpPr/>
            <p:nvPr/>
          </p:nvSpPr>
          <p:spPr>
            <a:xfrm rot="21425159">
              <a:off x="1299639" y="1203598"/>
              <a:ext cx="6480720" cy="295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51066" y="1203598"/>
              <a:ext cx="6480720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11960" y="555526"/>
            <a:ext cx="720080" cy="79208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53324" y="640815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시연 동영상 </a:t>
            </a:r>
            <a:r>
              <a:rPr lang="en-US" altLang="ko-KR" dirty="0" smtClean="0"/>
              <a:t>_ </a:t>
            </a:r>
            <a:r>
              <a:rPr lang="ko-KR" altLang="en-US" dirty="0" smtClean="0"/>
              <a:t>장애물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7898" y="1923678"/>
            <a:ext cx="2008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Q&amp;A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859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7781" y="1923678"/>
            <a:ext cx="402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754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74158" y="870313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65412" y="1256608"/>
            <a:ext cx="1872208" cy="72008"/>
            <a:chOff x="2771800" y="2473904"/>
            <a:chExt cx="3600400" cy="144016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2771800" y="2473904"/>
              <a:ext cx="3600400" cy="144016"/>
            </a:xfrm>
            <a:prstGeom prst="line">
              <a:avLst/>
            </a:prstGeom>
            <a:ln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2771800" y="2545912"/>
              <a:ext cx="3600400" cy="72008"/>
            </a:xfrm>
            <a:prstGeom prst="line">
              <a:avLst/>
            </a:prstGeom>
            <a:ln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771800" y="2545912"/>
              <a:ext cx="3600400" cy="0"/>
            </a:xfrm>
            <a:prstGeom prst="line">
              <a:avLst/>
            </a:prstGeom>
            <a:ln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611573" y="707912"/>
            <a:ext cx="1905747" cy="751932"/>
            <a:chOff x="1947558" y="3357434"/>
            <a:chExt cx="977365" cy="870961"/>
          </a:xfrm>
        </p:grpSpPr>
        <p:grpSp>
          <p:nvGrpSpPr>
            <p:cNvPr id="31" name="그룹 30"/>
            <p:cNvGrpSpPr/>
            <p:nvPr/>
          </p:nvGrpSpPr>
          <p:grpSpPr>
            <a:xfrm>
              <a:off x="1947558" y="3357434"/>
              <a:ext cx="977365" cy="870961"/>
              <a:chOff x="1947558" y="3357434"/>
              <a:chExt cx="977365" cy="870961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947558" y="3431640"/>
                <a:ext cx="918694" cy="76304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034937" y="3397930"/>
                <a:ext cx="743935" cy="83046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006229" y="3357434"/>
                <a:ext cx="918694" cy="76304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006229" y="3364220"/>
                <a:ext cx="743935" cy="83046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064272" y="3369401"/>
                <a:ext cx="802606" cy="763045"/>
              </a:xfrm>
              <a:prstGeom prst="ellipse">
                <a:avLst/>
              </a:prstGeom>
              <a:noFill/>
              <a:ln w="952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타원 31"/>
            <p:cNvSpPr/>
            <p:nvPr/>
          </p:nvSpPr>
          <p:spPr>
            <a:xfrm>
              <a:off x="2006229" y="3474129"/>
              <a:ext cx="801978" cy="678065"/>
            </a:xfrm>
            <a:prstGeom prst="ellipse">
              <a:avLst/>
            </a:prstGeom>
            <a:noFill/>
            <a:ln w="952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 rot="2155897">
            <a:off x="5704167" y="723191"/>
            <a:ext cx="130717" cy="610013"/>
            <a:chOff x="-540568" y="1851670"/>
            <a:chExt cx="216024" cy="1008112"/>
          </a:xfrm>
        </p:grpSpPr>
        <p:sp>
          <p:nvSpPr>
            <p:cNvPr id="39" name="직사각형 38"/>
            <p:cNvSpPr/>
            <p:nvPr/>
          </p:nvSpPr>
          <p:spPr>
            <a:xfrm>
              <a:off x="-540568" y="1851670"/>
              <a:ext cx="216024" cy="792088"/>
            </a:xfrm>
            <a:prstGeom prst="rect">
              <a:avLst/>
            </a:prstGeom>
            <a:solidFill>
              <a:srgbClr val="FFD5D5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-540568" y="2643758"/>
              <a:ext cx="216024" cy="216024"/>
            </a:xfrm>
            <a:prstGeom prst="triangle">
              <a:avLst/>
            </a:prstGeom>
            <a:solidFill>
              <a:srgbClr val="FFD5D5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079612" y="1906698"/>
            <a:ext cx="6984775" cy="2308195"/>
            <a:chOff x="878946" y="1788877"/>
            <a:chExt cx="6984775" cy="2308195"/>
          </a:xfrm>
        </p:grpSpPr>
        <p:sp>
          <p:nvSpPr>
            <p:cNvPr id="8" name="직사각형 7"/>
            <p:cNvSpPr/>
            <p:nvPr/>
          </p:nvSpPr>
          <p:spPr>
            <a:xfrm rot="21331698">
              <a:off x="878946" y="1828108"/>
              <a:ext cx="1296144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1270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875263">
              <a:off x="2026055" y="2679501"/>
              <a:ext cx="1296144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1270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210135">
              <a:off x="3235277" y="1817975"/>
              <a:ext cx="1296144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1270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20998659">
              <a:off x="4388917" y="2728920"/>
              <a:ext cx="1296144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1270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역할분담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353360" y="1788877"/>
              <a:ext cx="1296144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1270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소스코드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210587">
              <a:off x="6567577" y="2664965"/>
              <a:ext cx="1296144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127000" dist="381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 영상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자유형 18"/>
          <p:cNvSpPr/>
          <p:nvPr/>
        </p:nvSpPr>
        <p:spPr>
          <a:xfrm rot="757160">
            <a:off x="1586234" y="1749383"/>
            <a:ext cx="186345" cy="445589"/>
          </a:xfrm>
          <a:custGeom>
            <a:avLst/>
            <a:gdLst>
              <a:gd name="connsiteX0" fmla="*/ 0 w 284480"/>
              <a:gd name="connsiteY0" fmla="*/ 20320 h 891177"/>
              <a:gd name="connsiteX1" fmla="*/ 0 w 284480"/>
              <a:gd name="connsiteY1" fmla="*/ 850537 h 891177"/>
              <a:gd name="connsiteX2" fmla="*/ 52251 w 284480"/>
              <a:gd name="connsiteY2" fmla="*/ 833120 h 891177"/>
              <a:gd name="connsiteX3" fmla="*/ 89988 w 284480"/>
              <a:gd name="connsiteY3" fmla="*/ 865051 h 891177"/>
              <a:gd name="connsiteX4" fmla="*/ 139337 w 284480"/>
              <a:gd name="connsiteY4" fmla="*/ 812800 h 891177"/>
              <a:gd name="connsiteX5" fmla="*/ 185783 w 284480"/>
              <a:gd name="connsiteY5" fmla="*/ 856343 h 891177"/>
              <a:gd name="connsiteX6" fmla="*/ 232228 w 284480"/>
              <a:gd name="connsiteY6" fmla="*/ 821509 h 891177"/>
              <a:gd name="connsiteX7" fmla="*/ 284480 w 284480"/>
              <a:gd name="connsiteY7" fmla="*/ 891177 h 891177"/>
              <a:gd name="connsiteX8" fmla="*/ 284480 w 284480"/>
              <a:gd name="connsiteY8" fmla="*/ 11611 h 891177"/>
              <a:gd name="connsiteX9" fmla="*/ 217714 w 284480"/>
              <a:gd name="connsiteY9" fmla="*/ 55154 h 891177"/>
              <a:gd name="connsiteX10" fmla="*/ 182880 w 284480"/>
              <a:gd name="connsiteY10" fmla="*/ 0 h 891177"/>
              <a:gd name="connsiteX11" fmla="*/ 148045 w 284480"/>
              <a:gd name="connsiteY11" fmla="*/ 66766 h 891177"/>
              <a:gd name="connsiteX12" fmla="*/ 89988 w 284480"/>
              <a:gd name="connsiteY12" fmla="*/ 8709 h 891177"/>
              <a:gd name="connsiteX13" fmla="*/ 72571 w 284480"/>
              <a:gd name="connsiteY13" fmla="*/ 92891 h 891177"/>
              <a:gd name="connsiteX14" fmla="*/ 0 w 284480"/>
              <a:gd name="connsiteY14" fmla="*/ 20320 h 89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80" h="891177">
                <a:moveTo>
                  <a:pt x="0" y="20320"/>
                </a:moveTo>
                <a:lnTo>
                  <a:pt x="0" y="850537"/>
                </a:lnTo>
                <a:lnTo>
                  <a:pt x="52251" y="833120"/>
                </a:lnTo>
                <a:lnTo>
                  <a:pt x="89988" y="865051"/>
                </a:lnTo>
                <a:lnTo>
                  <a:pt x="139337" y="812800"/>
                </a:lnTo>
                <a:lnTo>
                  <a:pt x="185783" y="856343"/>
                </a:lnTo>
                <a:lnTo>
                  <a:pt x="232228" y="821509"/>
                </a:lnTo>
                <a:lnTo>
                  <a:pt x="284480" y="891177"/>
                </a:lnTo>
                <a:lnTo>
                  <a:pt x="284480" y="11611"/>
                </a:lnTo>
                <a:lnTo>
                  <a:pt x="217714" y="55154"/>
                </a:lnTo>
                <a:lnTo>
                  <a:pt x="182880" y="0"/>
                </a:lnTo>
                <a:lnTo>
                  <a:pt x="148045" y="66766"/>
                </a:lnTo>
                <a:lnTo>
                  <a:pt x="89988" y="8709"/>
                </a:lnTo>
                <a:lnTo>
                  <a:pt x="72571" y="92891"/>
                </a:lnTo>
                <a:lnTo>
                  <a:pt x="0" y="20320"/>
                </a:lnTo>
                <a:close/>
              </a:path>
            </a:pathLst>
          </a:custGeom>
          <a:solidFill>
            <a:srgbClr val="FF99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 rot="20743342">
            <a:off x="2941073" y="2593875"/>
            <a:ext cx="186345" cy="445589"/>
          </a:xfrm>
          <a:custGeom>
            <a:avLst/>
            <a:gdLst>
              <a:gd name="connsiteX0" fmla="*/ 0 w 284480"/>
              <a:gd name="connsiteY0" fmla="*/ 20320 h 891177"/>
              <a:gd name="connsiteX1" fmla="*/ 0 w 284480"/>
              <a:gd name="connsiteY1" fmla="*/ 850537 h 891177"/>
              <a:gd name="connsiteX2" fmla="*/ 52251 w 284480"/>
              <a:gd name="connsiteY2" fmla="*/ 833120 h 891177"/>
              <a:gd name="connsiteX3" fmla="*/ 89988 w 284480"/>
              <a:gd name="connsiteY3" fmla="*/ 865051 h 891177"/>
              <a:gd name="connsiteX4" fmla="*/ 139337 w 284480"/>
              <a:gd name="connsiteY4" fmla="*/ 812800 h 891177"/>
              <a:gd name="connsiteX5" fmla="*/ 185783 w 284480"/>
              <a:gd name="connsiteY5" fmla="*/ 856343 h 891177"/>
              <a:gd name="connsiteX6" fmla="*/ 232228 w 284480"/>
              <a:gd name="connsiteY6" fmla="*/ 821509 h 891177"/>
              <a:gd name="connsiteX7" fmla="*/ 284480 w 284480"/>
              <a:gd name="connsiteY7" fmla="*/ 891177 h 891177"/>
              <a:gd name="connsiteX8" fmla="*/ 284480 w 284480"/>
              <a:gd name="connsiteY8" fmla="*/ 11611 h 891177"/>
              <a:gd name="connsiteX9" fmla="*/ 217714 w 284480"/>
              <a:gd name="connsiteY9" fmla="*/ 55154 h 891177"/>
              <a:gd name="connsiteX10" fmla="*/ 182880 w 284480"/>
              <a:gd name="connsiteY10" fmla="*/ 0 h 891177"/>
              <a:gd name="connsiteX11" fmla="*/ 148045 w 284480"/>
              <a:gd name="connsiteY11" fmla="*/ 66766 h 891177"/>
              <a:gd name="connsiteX12" fmla="*/ 89988 w 284480"/>
              <a:gd name="connsiteY12" fmla="*/ 8709 h 891177"/>
              <a:gd name="connsiteX13" fmla="*/ 72571 w 284480"/>
              <a:gd name="connsiteY13" fmla="*/ 92891 h 891177"/>
              <a:gd name="connsiteX14" fmla="*/ 0 w 284480"/>
              <a:gd name="connsiteY14" fmla="*/ 20320 h 89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80" h="891177">
                <a:moveTo>
                  <a:pt x="0" y="20320"/>
                </a:moveTo>
                <a:lnTo>
                  <a:pt x="0" y="850537"/>
                </a:lnTo>
                <a:lnTo>
                  <a:pt x="52251" y="833120"/>
                </a:lnTo>
                <a:lnTo>
                  <a:pt x="89988" y="865051"/>
                </a:lnTo>
                <a:lnTo>
                  <a:pt x="139337" y="812800"/>
                </a:lnTo>
                <a:lnTo>
                  <a:pt x="185783" y="856343"/>
                </a:lnTo>
                <a:lnTo>
                  <a:pt x="232228" y="821509"/>
                </a:lnTo>
                <a:lnTo>
                  <a:pt x="284480" y="891177"/>
                </a:lnTo>
                <a:lnTo>
                  <a:pt x="284480" y="11611"/>
                </a:lnTo>
                <a:lnTo>
                  <a:pt x="217714" y="55154"/>
                </a:lnTo>
                <a:lnTo>
                  <a:pt x="182880" y="0"/>
                </a:lnTo>
                <a:lnTo>
                  <a:pt x="148045" y="66766"/>
                </a:lnTo>
                <a:lnTo>
                  <a:pt x="89988" y="8709"/>
                </a:lnTo>
                <a:lnTo>
                  <a:pt x="72571" y="92891"/>
                </a:lnTo>
                <a:lnTo>
                  <a:pt x="0" y="20320"/>
                </a:lnTo>
                <a:close/>
              </a:path>
            </a:pathLst>
          </a:custGeom>
          <a:solidFill>
            <a:srgbClr val="FF99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 rot="3485039">
            <a:off x="3460724" y="1720880"/>
            <a:ext cx="198503" cy="534166"/>
          </a:xfrm>
          <a:custGeom>
            <a:avLst/>
            <a:gdLst>
              <a:gd name="connsiteX0" fmla="*/ 0 w 284480"/>
              <a:gd name="connsiteY0" fmla="*/ 20320 h 891177"/>
              <a:gd name="connsiteX1" fmla="*/ 0 w 284480"/>
              <a:gd name="connsiteY1" fmla="*/ 850537 h 891177"/>
              <a:gd name="connsiteX2" fmla="*/ 52251 w 284480"/>
              <a:gd name="connsiteY2" fmla="*/ 833120 h 891177"/>
              <a:gd name="connsiteX3" fmla="*/ 89988 w 284480"/>
              <a:gd name="connsiteY3" fmla="*/ 865051 h 891177"/>
              <a:gd name="connsiteX4" fmla="*/ 139337 w 284480"/>
              <a:gd name="connsiteY4" fmla="*/ 812800 h 891177"/>
              <a:gd name="connsiteX5" fmla="*/ 185783 w 284480"/>
              <a:gd name="connsiteY5" fmla="*/ 856343 h 891177"/>
              <a:gd name="connsiteX6" fmla="*/ 232228 w 284480"/>
              <a:gd name="connsiteY6" fmla="*/ 821509 h 891177"/>
              <a:gd name="connsiteX7" fmla="*/ 284480 w 284480"/>
              <a:gd name="connsiteY7" fmla="*/ 891177 h 891177"/>
              <a:gd name="connsiteX8" fmla="*/ 284480 w 284480"/>
              <a:gd name="connsiteY8" fmla="*/ 11611 h 891177"/>
              <a:gd name="connsiteX9" fmla="*/ 217714 w 284480"/>
              <a:gd name="connsiteY9" fmla="*/ 55154 h 891177"/>
              <a:gd name="connsiteX10" fmla="*/ 182880 w 284480"/>
              <a:gd name="connsiteY10" fmla="*/ 0 h 891177"/>
              <a:gd name="connsiteX11" fmla="*/ 148045 w 284480"/>
              <a:gd name="connsiteY11" fmla="*/ 66766 h 891177"/>
              <a:gd name="connsiteX12" fmla="*/ 89988 w 284480"/>
              <a:gd name="connsiteY12" fmla="*/ 8709 h 891177"/>
              <a:gd name="connsiteX13" fmla="*/ 72571 w 284480"/>
              <a:gd name="connsiteY13" fmla="*/ 92891 h 891177"/>
              <a:gd name="connsiteX14" fmla="*/ 0 w 284480"/>
              <a:gd name="connsiteY14" fmla="*/ 20320 h 89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80" h="891177">
                <a:moveTo>
                  <a:pt x="0" y="20320"/>
                </a:moveTo>
                <a:lnTo>
                  <a:pt x="0" y="850537"/>
                </a:lnTo>
                <a:lnTo>
                  <a:pt x="52251" y="833120"/>
                </a:lnTo>
                <a:lnTo>
                  <a:pt x="89988" y="865051"/>
                </a:lnTo>
                <a:lnTo>
                  <a:pt x="139337" y="812800"/>
                </a:lnTo>
                <a:lnTo>
                  <a:pt x="185783" y="856343"/>
                </a:lnTo>
                <a:lnTo>
                  <a:pt x="232228" y="821509"/>
                </a:lnTo>
                <a:lnTo>
                  <a:pt x="284480" y="891177"/>
                </a:lnTo>
                <a:lnTo>
                  <a:pt x="284480" y="11611"/>
                </a:lnTo>
                <a:lnTo>
                  <a:pt x="217714" y="55154"/>
                </a:lnTo>
                <a:lnTo>
                  <a:pt x="182880" y="0"/>
                </a:lnTo>
                <a:lnTo>
                  <a:pt x="148045" y="66766"/>
                </a:lnTo>
                <a:lnTo>
                  <a:pt x="89988" y="8709"/>
                </a:lnTo>
                <a:lnTo>
                  <a:pt x="72571" y="92891"/>
                </a:lnTo>
                <a:lnTo>
                  <a:pt x="0" y="20320"/>
                </a:lnTo>
                <a:close/>
              </a:path>
            </a:pathLst>
          </a:cu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 rot="757160">
            <a:off x="6120613" y="1718881"/>
            <a:ext cx="186345" cy="445589"/>
          </a:xfrm>
          <a:custGeom>
            <a:avLst/>
            <a:gdLst>
              <a:gd name="connsiteX0" fmla="*/ 0 w 284480"/>
              <a:gd name="connsiteY0" fmla="*/ 20320 h 891177"/>
              <a:gd name="connsiteX1" fmla="*/ 0 w 284480"/>
              <a:gd name="connsiteY1" fmla="*/ 850537 h 891177"/>
              <a:gd name="connsiteX2" fmla="*/ 52251 w 284480"/>
              <a:gd name="connsiteY2" fmla="*/ 833120 h 891177"/>
              <a:gd name="connsiteX3" fmla="*/ 89988 w 284480"/>
              <a:gd name="connsiteY3" fmla="*/ 865051 h 891177"/>
              <a:gd name="connsiteX4" fmla="*/ 139337 w 284480"/>
              <a:gd name="connsiteY4" fmla="*/ 812800 h 891177"/>
              <a:gd name="connsiteX5" fmla="*/ 185783 w 284480"/>
              <a:gd name="connsiteY5" fmla="*/ 856343 h 891177"/>
              <a:gd name="connsiteX6" fmla="*/ 232228 w 284480"/>
              <a:gd name="connsiteY6" fmla="*/ 821509 h 891177"/>
              <a:gd name="connsiteX7" fmla="*/ 284480 w 284480"/>
              <a:gd name="connsiteY7" fmla="*/ 891177 h 891177"/>
              <a:gd name="connsiteX8" fmla="*/ 284480 w 284480"/>
              <a:gd name="connsiteY8" fmla="*/ 11611 h 891177"/>
              <a:gd name="connsiteX9" fmla="*/ 217714 w 284480"/>
              <a:gd name="connsiteY9" fmla="*/ 55154 h 891177"/>
              <a:gd name="connsiteX10" fmla="*/ 182880 w 284480"/>
              <a:gd name="connsiteY10" fmla="*/ 0 h 891177"/>
              <a:gd name="connsiteX11" fmla="*/ 148045 w 284480"/>
              <a:gd name="connsiteY11" fmla="*/ 66766 h 891177"/>
              <a:gd name="connsiteX12" fmla="*/ 89988 w 284480"/>
              <a:gd name="connsiteY12" fmla="*/ 8709 h 891177"/>
              <a:gd name="connsiteX13" fmla="*/ 72571 w 284480"/>
              <a:gd name="connsiteY13" fmla="*/ 92891 h 891177"/>
              <a:gd name="connsiteX14" fmla="*/ 0 w 284480"/>
              <a:gd name="connsiteY14" fmla="*/ 20320 h 89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80" h="891177">
                <a:moveTo>
                  <a:pt x="0" y="20320"/>
                </a:moveTo>
                <a:lnTo>
                  <a:pt x="0" y="850537"/>
                </a:lnTo>
                <a:lnTo>
                  <a:pt x="52251" y="833120"/>
                </a:lnTo>
                <a:lnTo>
                  <a:pt x="89988" y="865051"/>
                </a:lnTo>
                <a:lnTo>
                  <a:pt x="139337" y="812800"/>
                </a:lnTo>
                <a:lnTo>
                  <a:pt x="185783" y="856343"/>
                </a:lnTo>
                <a:lnTo>
                  <a:pt x="232228" y="821509"/>
                </a:lnTo>
                <a:lnTo>
                  <a:pt x="284480" y="891177"/>
                </a:lnTo>
                <a:lnTo>
                  <a:pt x="284480" y="11611"/>
                </a:lnTo>
                <a:lnTo>
                  <a:pt x="217714" y="55154"/>
                </a:lnTo>
                <a:lnTo>
                  <a:pt x="182880" y="0"/>
                </a:lnTo>
                <a:lnTo>
                  <a:pt x="148045" y="66766"/>
                </a:lnTo>
                <a:lnTo>
                  <a:pt x="89988" y="8709"/>
                </a:lnTo>
                <a:lnTo>
                  <a:pt x="72571" y="92891"/>
                </a:lnTo>
                <a:lnTo>
                  <a:pt x="0" y="20320"/>
                </a:lnTo>
                <a:close/>
              </a:path>
            </a:pathLst>
          </a:custGeom>
          <a:solidFill>
            <a:srgbClr val="FF99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 rot="20466983">
            <a:off x="6064095" y="1659911"/>
            <a:ext cx="186345" cy="544377"/>
          </a:xfrm>
          <a:custGeom>
            <a:avLst/>
            <a:gdLst>
              <a:gd name="connsiteX0" fmla="*/ 0 w 284480"/>
              <a:gd name="connsiteY0" fmla="*/ 20320 h 891177"/>
              <a:gd name="connsiteX1" fmla="*/ 0 w 284480"/>
              <a:gd name="connsiteY1" fmla="*/ 850537 h 891177"/>
              <a:gd name="connsiteX2" fmla="*/ 52251 w 284480"/>
              <a:gd name="connsiteY2" fmla="*/ 833120 h 891177"/>
              <a:gd name="connsiteX3" fmla="*/ 89988 w 284480"/>
              <a:gd name="connsiteY3" fmla="*/ 865051 h 891177"/>
              <a:gd name="connsiteX4" fmla="*/ 139337 w 284480"/>
              <a:gd name="connsiteY4" fmla="*/ 812800 h 891177"/>
              <a:gd name="connsiteX5" fmla="*/ 185783 w 284480"/>
              <a:gd name="connsiteY5" fmla="*/ 856343 h 891177"/>
              <a:gd name="connsiteX6" fmla="*/ 232228 w 284480"/>
              <a:gd name="connsiteY6" fmla="*/ 821509 h 891177"/>
              <a:gd name="connsiteX7" fmla="*/ 284480 w 284480"/>
              <a:gd name="connsiteY7" fmla="*/ 891177 h 891177"/>
              <a:gd name="connsiteX8" fmla="*/ 284480 w 284480"/>
              <a:gd name="connsiteY8" fmla="*/ 11611 h 891177"/>
              <a:gd name="connsiteX9" fmla="*/ 217714 w 284480"/>
              <a:gd name="connsiteY9" fmla="*/ 55154 h 891177"/>
              <a:gd name="connsiteX10" fmla="*/ 182880 w 284480"/>
              <a:gd name="connsiteY10" fmla="*/ 0 h 891177"/>
              <a:gd name="connsiteX11" fmla="*/ 148045 w 284480"/>
              <a:gd name="connsiteY11" fmla="*/ 66766 h 891177"/>
              <a:gd name="connsiteX12" fmla="*/ 89988 w 284480"/>
              <a:gd name="connsiteY12" fmla="*/ 8709 h 891177"/>
              <a:gd name="connsiteX13" fmla="*/ 72571 w 284480"/>
              <a:gd name="connsiteY13" fmla="*/ 92891 h 891177"/>
              <a:gd name="connsiteX14" fmla="*/ 0 w 284480"/>
              <a:gd name="connsiteY14" fmla="*/ 20320 h 89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80" h="891177">
                <a:moveTo>
                  <a:pt x="0" y="20320"/>
                </a:moveTo>
                <a:lnTo>
                  <a:pt x="0" y="850537"/>
                </a:lnTo>
                <a:lnTo>
                  <a:pt x="52251" y="833120"/>
                </a:lnTo>
                <a:lnTo>
                  <a:pt x="89988" y="865051"/>
                </a:lnTo>
                <a:lnTo>
                  <a:pt x="139337" y="812800"/>
                </a:lnTo>
                <a:lnTo>
                  <a:pt x="185783" y="856343"/>
                </a:lnTo>
                <a:lnTo>
                  <a:pt x="232228" y="821509"/>
                </a:lnTo>
                <a:lnTo>
                  <a:pt x="284480" y="891177"/>
                </a:lnTo>
                <a:lnTo>
                  <a:pt x="284480" y="11611"/>
                </a:lnTo>
                <a:lnTo>
                  <a:pt x="217714" y="55154"/>
                </a:lnTo>
                <a:lnTo>
                  <a:pt x="182880" y="0"/>
                </a:lnTo>
                <a:lnTo>
                  <a:pt x="148045" y="66766"/>
                </a:lnTo>
                <a:lnTo>
                  <a:pt x="89988" y="8709"/>
                </a:lnTo>
                <a:lnTo>
                  <a:pt x="72571" y="92891"/>
                </a:lnTo>
                <a:lnTo>
                  <a:pt x="0" y="20320"/>
                </a:lnTo>
                <a:close/>
              </a:path>
            </a:pathLst>
          </a:cu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 rot="242431">
            <a:off x="5030726" y="2644977"/>
            <a:ext cx="186345" cy="445589"/>
          </a:xfrm>
          <a:custGeom>
            <a:avLst/>
            <a:gdLst>
              <a:gd name="connsiteX0" fmla="*/ 0 w 284480"/>
              <a:gd name="connsiteY0" fmla="*/ 20320 h 891177"/>
              <a:gd name="connsiteX1" fmla="*/ 0 w 284480"/>
              <a:gd name="connsiteY1" fmla="*/ 850537 h 891177"/>
              <a:gd name="connsiteX2" fmla="*/ 52251 w 284480"/>
              <a:gd name="connsiteY2" fmla="*/ 833120 h 891177"/>
              <a:gd name="connsiteX3" fmla="*/ 89988 w 284480"/>
              <a:gd name="connsiteY3" fmla="*/ 865051 h 891177"/>
              <a:gd name="connsiteX4" fmla="*/ 139337 w 284480"/>
              <a:gd name="connsiteY4" fmla="*/ 812800 h 891177"/>
              <a:gd name="connsiteX5" fmla="*/ 185783 w 284480"/>
              <a:gd name="connsiteY5" fmla="*/ 856343 h 891177"/>
              <a:gd name="connsiteX6" fmla="*/ 232228 w 284480"/>
              <a:gd name="connsiteY6" fmla="*/ 821509 h 891177"/>
              <a:gd name="connsiteX7" fmla="*/ 284480 w 284480"/>
              <a:gd name="connsiteY7" fmla="*/ 891177 h 891177"/>
              <a:gd name="connsiteX8" fmla="*/ 284480 w 284480"/>
              <a:gd name="connsiteY8" fmla="*/ 11611 h 891177"/>
              <a:gd name="connsiteX9" fmla="*/ 217714 w 284480"/>
              <a:gd name="connsiteY9" fmla="*/ 55154 h 891177"/>
              <a:gd name="connsiteX10" fmla="*/ 182880 w 284480"/>
              <a:gd name="connsiteY10" fmla="*/ 0 h 891177"/>
              <a:gd name="connsiteX11" fmla="*/ 148045 w 284480"/>
              <a:gd name="connsiteY11" fmla="*/ 66766 h 891177"/>
              <a:gd name="connsiteX12" fmla="*/ 89988 w 284480"/>
              <a:gd name="connsiteY12" fmla="*/ 8709 h 891177"/>
              <a:gd name="connsiteX13" fmla="*/ 72571 w 284480"/>
              <a:gd name="connsiteY13" fmla="*/ 92891 h 891177"/>
              <a:gd name="connsiteX14" fmla="*/ 0 w 284480"/>
              <a:gd name="connsiteY14" fmla="*/ 20320 h 89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80" h="891177">
                <a:moveTo>
                  <a:pt x="0" y="20320"/>
                </a:moveTo>
                <a:lnTo>
                  <a:pt x="0" y="850537"/>
                </a:lnTo>
                <a:lnTo>
                  <a:pt x="52251" y="833120"/>
                </a:lnTo>
                <a:lnTo>
                  <a:pt x="89988" y="865051"/>
                </a:lnTo>
                <a:lnTo>
                  <a:pt x="139337" y="812800"/>
                </a:lnTo>
                <a:lnTo>
                  <a:pt x="185783" y="856343"/>
                </a:lnTo>
                <a:lnTo>
                  <a:pt x="232228" y="821509"/>
                </a:lnTo>
                <a:lnTo>
                  <a:pt x="284480" y="891177"/>
                </a:lnTo>
                <a:lnTo>
                  <a:pt x="284480" y="11611"/>
                </a:lnTo>
                <a:lnTo>
                  <a:pt x="217714" y="55154"/>
                </a:lnTo>
                <a:lnTo>
                  <a:pt x="182880" y="0"/>
                </a:lnTo>
                <a:lnTo>
                  <a:pt x="148045" y="66766"/>
                </a:lnTo>
                <a:lnTo>
                  <a:pt x="89988" y="8709"/>
                </a:lnTo>
                <a:lnTo>
                  <a:pt x="72571" y="92891"/>
                </a:lnTo>
                <a:lnTo>
                  <a:pt x="0" y="20320"/>
                </a:lnTo>
                <a:close/>
              </a:path>
            </a:pathLst>
          </a:custGeom>
          <a:solidFill>
            <a:srgbClr val="FF999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 rot="2419561">
            <a:off x="7874830" y="3819070"/>
            <a:ext cx="186345" cy="537525"/>
          </a:xfrm>
          <a:custGeom>
            <a:avLst/>
            <a:gdLst>
              <a:gd name="connsiteX0" fmla="*/ 0 w 284480"/>
              <a:gd name="connsiteY0" fmla="*/ 20320 h 891177"/>
              <a:gd name="connsiteX1" fmla="*/ 0 w 284480"/>
              <a:gd name="connsiteY1" fmla="*/ 850537 h 891177"/>
              <a:gd name="connsiteX2" fmla="*/ 52251 w 284480"/>
              <a:gd name="connsiteY2" fmla="*/ 833120 h 891177"/>
              <a:gd name="connsiteX3" fmla="*/ 89988 w 284480"/>
              <a:gd name="connsiteY3" fmla="*/ 865051 h 891177"/>
              <a:gd name="connsiteX4" fmla="*/ 139337 w 284480"/>
              <a:gd name="connsiteY4" fmla="*/ 812800 h 891177"/>
              <a:gd name="connsiteX5" fmla="*/ 185783 w 284480"/>
              <a:gd name="connsiteY5" fmla="*/ 856343 h 891177"/>
              <a:gd name="connsiteX6" fmla="*/ 232228 w 284480"/>
              <a:gd name="connsiteY6" fmla="*/ 821509 h 891177"/>
              <a:gd name="connsiteX7" fmla="*/ 284480 w 284480"/>
              <a:gd name="connsiteY7" fmla="*/ 891177 h 891177"/>
              <a:gd name="connsiteX8" fmla="*/ 284480 w 284480"/>
              <a:gd name="connsiteY8" fmla="*/ 11611 h 891177"/>
              <a:gd name="connsiteX9" fmla="*/ 217714 w 284480"/>
              <a:gd name="connsiteY9" fmla="*/ 55154 h 891177"/>
              <a:gd name="connsiteX10" fmla="*/ 182880 w 284480"/>
              <a:gd name="connsiteY10" fmla="*/ 0 h 891177"/>
              <a:gd name="connsiteX11" fmla="*/ 148045 w 284480"/>
              <a:gd name="connsiteY11" fmla="*/ 66766 h 891177"/>
              <a:gd name="connsiteX12" fmla="*/ 89988 w 284480"/>
              <a:gd name="connsiteY12" fmla="*/ 8709 h 891177"/>
              <a:gd name="connsiteX13" fmla="*/ 72571 w 284480"/>
              <a:gd name="connsiteY13" fmla="*/ 92891 h 891177"/>
              <a:gd name="connsiteX14" fmla="*/ 0 w 284480"/>
              <a:gd name="connsiteY14" fmla="*/ 20320 h 89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80" h="891177">
                <a:moveTo>
                  <a:pt x="0" y="20320"/>
                </a:moveTo>
                <a:lnTo>
                  <a:pt x="0" y="850537"/>
                </a:lnTo>
                <a:lnTo>
                  <a:pt x="52251" y="833120"/>
                </a:lnTo>
                <a:lnTo>
                  <a:pt x="89988" y="865051"/>
                </a:lnTo>
                <a:lnTo>
                  <a:pt x="139337" y="812800"/>
                </a:lnTo>
                <a:lnTo>
                  <a:pt x="185783" y="856343"/>
                </a:lnTo>
                <a:lnTo>
                  <a:pt x="232228" y="821509"/>
                </a:lnTo>
                <a:lnTo>
                  <a:pt x="284480" y="891177"/>
                </a:lnTo>
                <a:lnTo>
                  <a:pt x="284480" y="11611"/>
                </a:lnTo>
                <a:lnTo>
                  <a:pt x="217714" y="55154"/>
                </a:lnTo>
                <a:lnTo>
                  <a:pt x="182880" y="0"/>
                </a:lnTo>
                <a:lnTo>
                  <a:pt x="148045" y="66766"/>
                </a:lnTo>
                <a:lnTo>
                  <a:pt x="89988" y="8709"/>
                </a:lnTo>
                <a:lnTo>
                  <a:pt x="72571" y="92891"/>
                </a:lnTo>
                <a:lnTo>
                  <a:pt x="0" y="20320"/>
                </a:lnTo>
                <a:close/>
              </a:path>
            </a:pathLst>
          </a:custGeom>
          <a:solidFill>
            <a:srgbClr val="FF505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6709" y="1018161"/>
            <a:ext cx="7088784" cy="3488996"/>
            <a:chOff x="1299639" y="1203598"/>
            <a:chExt cx="6532147" cy="2952328"/>
          </a:xfrm>
        </p:grpSpPr>
        <p:sp>
          <p:nvSpPr>
            <p:cNvPr id="25" name="직사각형 24"/>
            <p:cNvSpPr/>
            <p:nvPr/>
          </p:nvSpPr>
          <p:spPr>
            <a:xfrm rot="21425159">
              <a:off x="1299639" y="1203598"/>
              <a:ext cx="6480720" cy="295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51066" y="1203598"/>
              <a:ext cx="6480720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차선을 따라 자동으로 움직이는 무인 자동차 주행이 가능한 실제 제품을 구현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11960" y="555526"/>
            <a:ext cx="720080" cy="79208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53324" y="640815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소프트웨어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3" y="1407993"/>
            <a:ext cx="4788024" cy="23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6709" y="1018161"/>
            <a:ext cx="7088785" cy="3488996"/>
            <a:chOff x="1299639" y="1203598"/>
            <a:chExt cx="6532148" cy="2952328"/>
          </a:xfrm>
        </p:grpSpPr>
        <p:sp>
          <p:nvSpPr>
            <p:cNvPr id="25" name="직사각형 24"/>
            <p:cNvSpPr/>
            <p:nvPr/>
          </p:nvSpPr>
          <p:spPr>
            <a:xfrm rot="21425159">
              <a:off x="1299639" y="1203598"/>
              <a:ext cx="6480720" cy="295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51067" y="1203598"/>
              <a:ext cx="6480720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라즈베리파이를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이용한 자율주행 자동차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카메라를 이용한 차선 인식을 통한 자율 주행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장애물 인식 시 멈춤으로 사고 방지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11960" y="555526"/>
            <a:ext cx="720080" cy="79208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53324" y="640815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소프트웨어 개요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4" y="1392353"/>
            <a:ext cx="4788024" cy="23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6709" y="1018161"/>
            <a:ext cx="7088785" cy="3488996"/>
            <a:chOff x="1299639" y="1203598"/>
            <a:chExt cx="6532148" cy="2952328"/>
          </a:xfrm>
        </p:grpSpPr>
        <p:sp>
          <p:nvSpPr>
            <p:cNvPr id="25" name="직사각형 24"/>
            <p:cNvSpPr/>
            <p:nvPr/>
          </p:nvSpPr>
          <p:spPr>
            <a:xfrm rot="21425159">
              <a:off x="1299639" y="1203598"/>
              <a:ext cx="6480720" cy="295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51067" y="1203598"/>
              <a:ext cx="6480720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무인 자동차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_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PWM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을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이용한 모터 제어 및 자동차 컨트롤</a:t>
              </a:r>
              <a:r>
                <a:rPr lang="en-US" altLang="ko-KR" dirty="0">
                  <a:solidFill>
                    <a:schemeClr val="tx1"/>
                  </a:solidFill>
                </a:rPr>
                <a:t/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 smtClean="0">
                  <a:solidFill>
                    <a:schemeClr val="tx1"/>
                  </a:solidFill>
                </a:rPr>
                <a:t> 영상 처리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_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openCV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 이용한 차선 및 장애물 인식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11960" y="555526"/>
            <a:ext cx="720080" cy="79208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53324" y="640815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소프트웨어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9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6709" y="1018161"/>
            <a:ext cx="7088785" cy="3488996"/>
            <a:chOff x="1299639" y="1203598"/>
            <a:chExt cx="6532148" cy="2952328"/>
          </a:xfrm>
        </p:grpSpPr>
        <p:sp>
          <p:nvSpPr>
            <p:cNvPr id="25" name="직사각형 24"/>
            <p:cNvSpPr/>
            <p:nvPr/>
          </p:nvSpPr>
          <p:spPr>
            <a:xfrm rot="21425159">
              <a:off x="1299639" y="1203598"/>
              <a:ext cx="6480720" cy="295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51067" y="1203598"/>
              <a:ext cx="6480720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세부 기능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&gt;</a:t>
              </a:r>
            </a:p>
            <a:p>
              <a:pPr marL="342900" indent="-342900">
                <a:buAutoNum type="arabicPeriod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openCV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 이용한 차선 인식</a:t>
              </a:r>
              <a:r>
                <a:rPr lang="en-US" altLang="ko-KR" dirty="0">
                  <a:solidFill>
                    <a:schemeClr val="tx1"/>
                  </a:solidFill>
                </a:rPr>
                <a:t/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_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차선 인식의 변화를 실시간으로 감지하여 주행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dirty="0" err="1">
                  <a:solidFill>
                    <a:schemeClr val="tx1"/>
                  </a:solidFill>
                </a:rPr>
                <a:t>openCV</a:t>
              </a:r>
              <a:r>
                <a:rPr lang="ko-KR" altLang="en-US" dirty="0">
                  <a:solidFill>
                    <a:schemeClr val="tx1"/>
                  </a:solidFill>
                </a:rPr>
                <a:t>를 이용한 장애물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인식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_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장애물 인식 시 장애물이 사라질 때까지 대기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주행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11960" y="555526"/>
            <a:ext cx="720080" cy="79208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53324" y="640815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소프트웨어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6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6709" y="1018161"/>
            <a:ext cx="7088784" cy="3488996"/>
            <a:chOff x="1299639" y="1203598"/>
            <a:chExt cx="6532147" cy="2952328"/>
          </a:xfrm>
        </p:grpSpPr>
        <p:sp>
          <p:nvSpPr>
            <p:cNvPr id="25" name="직사각형 24"/>
            <p:cNvSpPr/>
            <p:nvPr/>
          </p:nvSpPr>
          <p:spPr>
            <a:xfrm rot="21425159">
              <a:off x="1299639" y="1203598"/>
              <a:ext cx="6480720" cy="295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51066" y="1203598"/>
              <a:ext cx="6480720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    &lt;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장애물 인식 알고리즘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&gt;               &lt;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차선 인식 알고리즘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&gt;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11960" y="555526"/>
            <a:ext cx="720080" cy="79208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53324" y="640815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소프트웨어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2" t="8127" r="28447" b="31161"/>
          <a:stretch/>
        </p:blipFill>
        <p:spPr>
          <a:xfrm>
            <a:off x="1175852" y="1347614"/>
            <a:ext cx="2914610" cy="23232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68" y="1347613"/>
            <a:ext cx="3011359" cy="23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6709" y="1018161"/>
            <a:ext cx="7088784" cy="3488996"/>
            <a:chOff x="1299639" y="1203598"/>
            <a:chExt cx="6532147" cy="2952328"/>
          </a:xfrm>
        </p:grpSpPr>
        <p:sp>
          <p:nvSpPr>
            <p:cNvPr id="25" name="직사각형 24"/>
            <p:cNvSpPr/>
            <p:nvPr/>
          </p:nvSpPr>
          <p:spPr>
            <a:xfrm rot="21425159">
              <a:off x="1299639" y="1203598"/>
              <a:ext cx="6480720" cy="295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51066" y="1203598"/>
              <a:ext cx="6480720" cy="2952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조우리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안주현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_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하드웨어 조립 및 모터 제어 구동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이다영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유연주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_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openCV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 이용한 차선 인식 및 장애물 인식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11960" y="555526"/>
            <a:ext cx="720080" cy="79208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53324" y="640815"/>
            <a:ext cx="7344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wne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92518" y="1018161"/>
            <a:ext cx="7032975" cy="3488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&lt;C++</a:t>
            </a:r>
            <a:r>
              <a:rPr lang="ko-KR" altLang="en-US" dirty="0" smtClean="0">
                <a:solidFill>
                  <a:schemeClr val="tx1"/>
                </a:solidFill>
              </a:rPr>
              <a:t>을 사용한 </a:t>
            </a:r>
            <a:r>
              <a:rPr lang="en-US" altLang="ko-KR" dirty="0" err="1" smtClean="0">
                <a:solidFill>
                  <a:schemeClr val="tx1"/>
                </a:solidFill>
              </a:rPr>
              <a:t>openCV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차선 인식 및 장애물 인식 코드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0572" y="5555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51862"/>
            <a:ext cx="3096343" cy="31644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31590"/>
            <a:ext cx="356157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154</Words>
  <Application>Microsoft Office PowerPoint</Application>
  <PresentationFormat>화면 슬라이드 쇼(16:9)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CWR</cp:lastModifiedBy>
  <cp:revision>22</cp:revision>
  <dcterms:created xsi:type="dcterms:W3CDTF">2017-11-08T11:49:59Z</dcterms:created>
  <dcterms:modified xsi:type="dcterms:W3CDTF">2018-09-25T09:20:16Z</dcterms:modified>
</cp:coreProperties>
</file>