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389-59C0-4F8D-B1D9-9AE43E56A11B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AC0-B418-4C66-89F6-4473D2EE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389-59C0-4F8D-B1D9-9AE43E56A11B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AC0-B418-4C66-89F6-4473D2EE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2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389-59C0-4F8D-B1D9-9AE43E56A11B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AC0-B418-4C66-89F6-4473D2EE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0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389-59C0-4F8D-B1D9-9AE43E56A11B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AC0-B418-4C66-89F6-4473D2EE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6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389-59C0-4F8D-B1D9-9AE43E56A11B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AC0-B418-4C66-89F6-4473D2EE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389-59C0-4F8D-B1D9-9AE43E56A11B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AC0-B418-4C66-89F6-4473D2EE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9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389-59C0-4F8D-B1D9-9AE43E56A11B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AC0-B418-4C66-89F6-4473D2EE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5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389-59C0-4F8D-B1D9-9AE43E56A11B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AC0-B418-4C66-89F6-4473D2EE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1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389-59C0-4F8D-B1D9-9AE43E56A11B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AC0-B418-4C66-89F6-4473D2EE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6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389-59C0-4F8D-B1D9-9AE43E56A11B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AC0-B418-4C66-89F6-4473D2EE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8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389-59C0-4F8D-B1D9-9AE43E56A11B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8AC0-B418-4C66-89F6-4473D2EE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0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1389-59C0-4F8D-B1D9-9AE43E56A11B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8AC0-B418-4C66-89F6-4473D2EEC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/>
        </p:nvSpPr>
        <p:spPr>
          <a:xfrm>
            <a:off x="4616245" y="1918376"/>
            <a:ext cx="1732797" cy="64453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자동차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4616245" y="4483964"/>
            <a:ext cx="1732797" cy="64453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직진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4616245" y="5563056"/>
            <a:ext cx="1732797" cy="1027518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주행</a:t>
            </a:r>
            <a:endParaRPr lang="ko-KR" altLang="en-US" dirty="0"/>
          </a:p>
        </p:txBody>
      </p:sp>
      <p:sp>
        <p:nvSpPr>
          <p:cNvPr id="10" name="순서도: 판단 9"/>
          <p:cNvSpPr/>
          <p:nvPr/>
        </p:nvSpPr>
        <p:spPr>
          <a:xfrm>
            <a:off x="4616245" y="2967340"/>
            <a:ext cx="1732797" cy="1027518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차선 인식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8131277" y="3158832"/>
            <a:ext cx="1732797" cy="64453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</p:cNvCxnSpPr>
          <p:nvPr/>
        </p:nvCxnSpPr>
        <p:spPr>
          <a:xfrm>
            <a:off x="5482644" y="2562910"/>
            <a:ext cx="0" cy="417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2"/>
            <a:endCxn id="8" idx="0"/>
          </p:cNvCxnSpPr>
          <p:nvPr/>
        </p:nvCxnSpPr>
        <p:spPr>
          <a:xfrm>
            <a:off x="5482644" y="3994858"/>
            <a:ext cx="0" cy="48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2"/>
            <a:endCxn id="9" idx="0"/>
          </p:cNvCxnSpPr>
          <p:nvPr/>
        </p:nvCxnSpPr>
        <p:spPr>
          <a:xfrm>
            <a:off x="5482644" y="5128498"/>
            <a:ext cx="0" cy="434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3"/>
            <a:endCxn id="11" idx="1"/>
          </p:cNvCxnSpPr>
          <p:nvPr/>
        </p:nvCxnSpPr>
        <p:spPr>
          <a:xfrm>
            <a:off x="6349042" y="3481099"/>
            <a:ext cx="17822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1" idx="2"/>
          </p:cNvCxnSpPr>
          <p:nvPr/>
        </p:nvCxnSpPr>
        <p:spPr>
          <a:xfrm>
            <a:off x="8997676" y="3803366"/>
            <a:ext cx="13589" cy="22734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9" idx="3"/>
          </p:cNvCxnSpPr>
          <p:nvPr/>
        </p:nvCxnSpPr>
        <p:spPr>
          <a:xfrm flipH="1">
            <a:off x="6349042" y="6076815"/>
            <a:ext cx="2662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1"/>
          </p:cNvCxnSpPr>
          <p:nvPr/>
        </p:nvCxnSpPr>
        <p:spPr>
          <a:xfrm flipH="1">
            <a:off x="2728452" y="6076815"/>
            <a:ext cx="18877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743200" y="2243182"/>
            <a:ext cx="0" cy="3833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743200" y="2243182"/>
            <a:ext cx="1873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45285" y="31588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곡선 인식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482643" y="40419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직선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21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4616245" y="2007423"/>
            <a:ext cx="1732797" cy="1027518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신호등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인식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4616245" y="945540"/>
            <a:ext cx="1732797" cy="64453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주행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4616245" y="5245035"/>
            <a:ext cx="1732797" cy="64453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Stop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4616245" y="3616270"/>
            <a:ext cx="1732797" cy="1027518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 : Stop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2"/>
            <a:endCxn id="2" idx="0"/>
          </p:cNvCxnSpPr>
          <p:nvPr/>
        </p:nvCxnSpPr>
        <p:spPr>
          <a:xfrm>
            <a:off x="5482644" y="1590074"/>
            <a:ext cx="0" cy="417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" idx="2"/>
            <a:endCxn id="6" idx="0"/>
          </p:cNvCxnSpPr>
          <p:nvPr/>
        </p:nvCxnSpPr>
        <p:spPr>
          <a:xfrm>
            <a:off x="5482644" y="3034941"/>
            <a:ext cx="0" cy="581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4" idx="0"/>
          </p:cNvCxnSpPr>
          <p:nvPr/>
        </p:nvCxnSpPr>
        <p:spPr>
          <a:xfrm>
            <a:off x="5482644" y="4643788"/>
            <a:ext cx="0" cy="601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728452" y="4130029"/>
            <a:ext cx="18877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728452" y="1267570"/>
            <a:ext cx="0" cy="2862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28452" y="1267569"/>
            <a:ext cx="1873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6357" y="21518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2643" y="4731872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Stop </a:t>
            </a:r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2" idx="3"/>
          </p:cNvCxnSpPr>
          <p:nvPr/>
        </p:nvCxnSpPr>
        <p:spPr>
          <a:xfrm>
            <a:off x="6349042" y="2521182"/>
            <a:ext cx="16003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949381" y="1267569"/>
            <a:ext cx="0" cy="12536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" idx="3"/>
          </p:cNvCxnSpPr>
          <p:nvPr/>
        </p:nvCxnSpPr>
        <p:spPr>
          <a:xfrm flipH="1">
            <a:off x="6349042" y="1267569"/>
            <a:ext cx="1600339" cy="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353958" y="5558418"/>
            <a:ext cx="16003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7949380" y="4105151"/>
            <a:ext cx="0" cy="1453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6349041" y="4105151"/>
            <a:ext cx="1600339" cy="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96222" y="250619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Go </a:t>
            </a:r>
            <a:r>
              <a:rPr lang="ko-KR" altLang="en-US" dirty="0" smtClean="0"/>
              <a:t>인식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82643" y="3158854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7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4616245" y="2007423"/>
            <a:ext cx="1732797" cy="1027518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장애물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인식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4616245" y="945540"/>
            <a:ext cx="1732797" cy="64453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주행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4611328" y="3643782"/>
            <a:ext cx="1732797" cy="64453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Stop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/>
          <p:cNvCxnSpPr>
            <a:stCxn id="3" idx="2"/>
            <a:endCxn id="2" idx="0"/>
          </p:cNvCxnSpPr>
          <p:nvPr/>
        </p:nvCxnSpPr>
        <p:spPr>
          <a:xfrm>
            <a:off x="5482644" y="1590074"/>
            <a:ext cx="0" cy="417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2" idx="2"/>
          </p:cNvCxnSpPr>
          <p:nvPr/>
        </p:nvCxnSpPr>
        <p:spPr>
          <a:xfrm>
            <a:off x="5482644" y="3034941"/>
            <a:ext cx="0" cy="581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2724067" y="3981278"/>
            <a:ext cx="18877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2724068" y="2521182"/>
            <a:ext cx="4915" cy="1460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724067" y="2521182"/>
            <a:ext cx="1873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6357" y="21518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2" idx="3"/>
          </p:cNvCxnSpPr>
          <p:nvPr/>
        </p:nvCxnSpPr>
        <p:spPr>
          <a:xfrm>
            <a:off x="6349042" y="2521182"/>
            <a:ext cx="16003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7949381" y="1267569"/>
            <a:ext cx="0" cy="12536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3" idx="3"/>
          </p:cNvCxnSpPr>
          <p:nvPr/>
        </p:nvCxnSpPr>
        <p:spPr>
          <a:xfrm flipH="1">
            <a:off x="6349042" y="1267569"/>
            <a:ext cx="1600339" cy="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7726" y="3168976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84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CWR</dc:creator>
  <cp:lastModifiedBy>CWR</cp:lastModifiedBy>
  <cp:revision>4</cp:revision>
  <dcterms:created xsi:type="dcterms:W3CDTF">2018-07-01T15:21:43Z</dcterms:created>
  <dcterms:modified xsi:type="dcterms:W3CDTF">2018-09-25T04:51:57Z</dcterms:modified>
</cp:coreProperties>
</file>