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8580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6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9906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0" y="0"/>
                </a:lnTo>
                <a:lnTo>
                  <a:pt x="0" y="9906000"/>
                </a:lnTo>
                <a:lnTo>
                  <a:pt x="6858000" y="9906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0312" y="2787396"/>
            <a:ext cx="6435851" cy="5003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936" y="2700019"/>
            <a:ext cx="6612255" cy="5179060"/>
          </a:xfrm>
          <a:custGeom>
            <a:avLst/>
            <a:gdLst/>
            <a:ahLst/>
            <a:cxnLst/>
            <a:rect l="l" t="t" r="r" b="b"/>
            <a:pathLst>
              <a:path w="6612255" h="5179059">
                <a:moveTo>
                  <a:pt x="6541008" y="71120"/>
                </a:moveTo>
                <a:lnTo>
                  <a:pt x="6523228" y="71120"/>
                </a:lnTo>
                <a:lnTo>
                  <a:pt x="6523228" y="88900"/>
                </a:lnTo>
                <a:lnTo>
                  <a:pt x="6523228" y="5090160"/>
                </a:lnTo>
                <a:lnTo>
                  <a:pt x="88900" y="5090160"/>
                </a:lnTo>
                <a:lnTo>
                  <a:pt x="88900" y="88900"/>
                </a:lnTo>
                <a:lnTo>
                  <a:pt x="6523228" y="88900"/>
                </a:lnTo>
                <a:lnTo>
                  <a:pt x="6523228" y="71120"/>
                </a:lnTo>
                <a:lnTo>
                  <a:pt x="71120" y="71120"/>
                </a:lnTo>
                <a:lnTo>
                  <a:pt x="71120" y="88900"/>
                </a:lnTo>
                <a:lnTo>
                  <a:pt x="71120" y="5090160"/>
                </a:lnTo>
                <a:lnTo>
                  <a:pt x="71120" y="5107940"/>
                </a:lnTo>
                <a:lnTo>
                  <a:pt x="6541008" y="5107940"/>
                </a:lnTo>
                <a:lnTo>
                  <a:pt x="6541008" y="5090668"/>
                </a:lnTo>
                <a:lnTo>
                  <a:pt x="6541008" y="5090160"/>
                </a:lnTo>
                <a:lnTo>
                  <a:pt x="6541008" y="88900"/>
                </a:lnTo>
                <a:lnTo>
                  <a:pt x="6541008" y="71120"/>
                </a:lnTo>
                <a:close/>
              </a:path>
              <a:path w="6612255" h="5179059">
                <a:moveTo>
                  <a:pt x="6612128" y="0"/>
                </a:moveTo>
                <a:lnTo>
                  <a:pt x="6558788" y="0"/>
                </a:lnTo>
                <a:lnTo>
                  <a:pt x="6558788" y="53340"/>
                </a:lnTo>
                <a:lnTo>
                  <a:pt x="6558788" y="5125720"/>
                </a:lnTo>
                <a:lnTo>
                  <a:pt x="53340" y="5125720"/>
                </a:lnTo>
                <a:lnTo>
                  <a:pt x="53340" y="53340"/>
                </a:lnTo>
                <a:lnTo>
                  <a:pt x="6558788" y="53340"/>
                </a:lnTo>
                <a:lnTo>
                  <a:pt x="6558788" y="0"/>
                </a:lnTo>
                <a:lnTo>
                  <a:pt x="0" y="0"/>
                </a:lnTo>
                <a:lnTo>
                  <a:pt x="0" y="53340"/>
                </a:lnTo>
                <a:lnTo>
                  <a:pt x="0" y="5125720"/>
                </a:lnTo>
                <a:lnTo>
                  <a:pt x="0" y="5179060"/>
                </a:lnTo>
                <a:lnTo>
                  <a:pt x="6612128" y="5179060"/>
                </a:lnTo>
                <a:lnTo>
                  <a:pt x="6612128" y="5126240"/>
                </a:lnTo>
                <a:lnTo>
                  <a:pt x="6612128" y="5125720"/>
                </a:lnTo>
                <a:lnTo>
                  <a:pt x="6612128" y="53340"/>
                </a:lnTo>
                <a:lnTo>
                  <a:pt x="66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661871"/>
            <a:ext cx="670052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569538"/>
            <a:ext cx="51733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Principia</a:t>
            </a:r>
            <a:endParaRPr sz="7200" b="1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600" y="2400535"/>
            <a:ext cx="1676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FFFF00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2019 ~ </a:t>
            </a:r>
            <a:r>
              <a:rPr sz="1800" b="1" spc="-10" dirty="0">
                <a:solidFill>
                  <a:srgbClr val="FFFF00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2020</a:t>
            </a:r>
            <a:endParaRPr sz="1800" b="1" dirty="0">
              <a:latin typeface="PF스타더스트" panose="03050601020101020101" pitchFamily="66" charset="-127"/>
              <a:ea typeface="PF스타더스트" panose="03050601020101020101" pitchFamily="66" charset="-127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254" y="9144000"/>
            <a:ext cx="175234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0" dirty="0">
                <a:solidFill>
                  <a:srgbClr val="FFFF00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번동중학교</a:t>
            </a:r>
            <a:endParaRPr sz="2800" b="1" dirty="0">
              <a:latin typeface="PF스타더스트" panose="03050601020101020101" pitchFamily="66" charset="-127"/>
              <a:ea typeface="PF스타더스트" panose="03050601020101020101" pitchFamily="66" charset="-127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55" y="6189345"/>
            <a:ext cx="6470015" cy="154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>
              <a:lnSpc>
                <a:spcPts val="5260"/>
              </a:lnSpc>
              <a:spcBef>
                <a:spcPts val="105"/>
              </a:spcBef>
              <a:tabLst>
                <a:tab pos="1734820" algn="l"/>
                <a:tab pos="2966720" algn="l"/>
              </a:tabLst>
            </a:pPr>
            <a:r>
              <a:rPr lang="en-US" sz="4400" b="1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2019~</a:t>
            </a:r>
            <a:r>
              <a:rPr sz="4400" b="1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2020</a:t>
            </a:r>
            <a:r>
              <a:rPr lang="en-US" sz="4400" b="1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 </a:t>
            </a:r>
            <a:r>
              <a:rPr sz="4400" b="1" dirty="0" err="1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활동</a:t>
            </a:r>
            <a:r>
              <a:rPr lang="en-US" sz="4400" b="1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 </a:t>
            </a:r>
            <a:r>
              <a:rPr sz="4400" b="1" dirty="0" err="1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정리</a:t>
            </a:r>
            <a:endParaRPr sz="4400" b="1" dirty="0">
              <a:latin typeface="PF스타더스트" panose="03050601020101020101" pitchFamily="66" charset="-127"/>
              <a:ea typeface="PF스타더스트" panose="03050601020101020101" pitchFamily="66" charset="-127"/>
              <a:cs typeface="Noto Sans CJK JP Black"/>
            </a:endParaRPr>
          </a:p>
          <a:p>
            <a:pPr marL="108585">
              <a:lnSpc>
                <a:spcPts val="3340"/>
              </a:lnSpc>
              <a:tabLst>
                <a:tab pos="1179830" algn="l"/>
              </a:tabLst>
            </a:pPr>
            <a:r>
              <a:rPr sz="2800" b="1" spc="260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-과학	</a:t>
            </a:r>
            <a:r>
              <a:rPr sz="2800" b="1" spc="-190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실험</a:t>
            </a:r>
            <a:endParaRPr sz="2800" b="1" dirty="0">
              <a:latin typeface="PF스타더스트" panose="03050601020101020101" pitchFamily="66" charset="-127"/>
              <a:ea typeface="PF스타더스트" panose="03050601020101020101" pitchFamily="66" charset="-127"/>
              <a:cs typeface="Noto Sans CJK JP Black"/>
            </a:endParaRPr>
          </a:p>
          <a:p>
            <a:pPr marL="108585">
              <a:lnSpc>
                <a:spcPct val="100000"/>
              </a:lnSpc>
              <a:tabLst>
                <a:tab pos="1178560" algn="l"/>
              </a:tabLst>
            </a:pPr>
            <a:r>
              <a:rPr sz="2800" b="1" spc="260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-천체	</a:t>
            </a:r>
            <a:r>
              <a:rPr sz="2800" b="1" spc="-190" dirty="0">
                <a:solidFill>
                  <a:srgbClr val="FFFFFF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  <a:cs typeface="Noto Sans CJK JP Black"/>
              </a:rPr>
              <a:t>관측</a:t>
            </a:r>
            <a:endParaRPr sz="2800" b="1" dirty="0">
              <a:latin typeface="PF스타더스트" panose="03050601020101020101" pitchFamily="66" charset="-127"/>
              <a:ea typeface="PF스타더스트" panose="03050601020101020101" pitchFamily="66" charset="-127"/>
              <a:cs typeface="Noto Sans CJK JP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17</Words>
  <Application>Microsoft Office PowerPoint</Application>
  <PresentationFormat>A4 용지(210x297mm)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JP Black</vt:lpstr>
      <vt:lpstr>PF스타더스트</vt:lpstr>
      <vt:lpstr>Calibri</vt:lpstr>
      <vt:lpstr>Office Theme</vt:lpstr>
      <vt:lpstr>Principia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woosang05</cp:lastModifiedBy>
  <cp:revision>7</cp:revision>
  <dcterms:created xsi:type="dcterms:W3CDTF">2020-12-13T12:17:37Z</dcterms:created>
  <dcterms:modified xsi:type="dcterms:W3CDTF">2020-12-13T15:19:34Z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2020-12-13T00:00:00Z</vt:filetime>
  </property>
</Properties>
</file>