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EE721-61A1-8BA0-CC67-E73C47C0B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77C9C2-4CB4-C83C-44B7-7D6C5C74A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B9ED35-C64C-7828-E375-60478E43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25AD0-6B95-414E-A804-AFF38C64CFFB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9FE0D-267E-BF2A-54A3-3306F841D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E76197-3FA1-9C50-CD45-CDF83EBED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C89F-8133-45AE-803C-99FFE5882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9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C00DF-BE1D-39E7-EC79-067E2FFFF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15448B-12D0-345D-DD3F-D57B6AE61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8DC60B-37CD-82F4-C2D4-ACF85198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25AD0-6B95-414E-A804-AFF38C64CFFB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6B5BF8-D71B-EB69-5743-9F835A91A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7D0771-FECB-B093-B2DD-722FE4C8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C89F-8133-45AE-803C-99FFE5882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82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675010-F3CC-6483-5BCE-10773F5CB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F30118-6AC4-36B1-7296-28ABD6DDB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ACB05D-5F87-071B-45E6-D41CDB6A0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25AD0-6B95-414E-A804-AFF38C64CFFB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DE13F-2F91-460F-39ED-15DA3C873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5545FE-64C9-FD96-6472-DA82E261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C89F-8133-45AE-803C-99FFE5882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09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31566-1AC9-138E-47B9-982F3AFC8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95020B-50ED-CFC9-CF63-0951B651E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38C4C5-C89A-7FB7-1F47-06682BB26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25AD0-6B95-414E-A804-AFF38C64CFFB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145B2-9601-1630-C0AA-FA93D1DC8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F7A31-88CB-7E27-065A-36EFCB66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C89F-8133-45AE-803C-99FFE5882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25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C5501-B3A7-6851-1441-100B71F0E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0AFA15-A8E2-5EA3-EC60-707436429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F9483E-02DD-1AF2-F2D6-60B7DD4F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25AD0-6B95-414E-A804-AFF38C64CFFB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CD6361-A195-6590-5537-F1ABC67B9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7C36B8-9902-306E-507A-122170CC5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C89F-8133-45AE-803C-99FFE5882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92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23F76-5E85-EBDE-51AC-6C6872633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323FA8-19BA-DB60-EB22-8825A572A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20909B-C832-4228-252B-36AD6DB3B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75717E-9862-2674-74E8-C8B32329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25AD0-6B95-414E-A804-AFF38C64CFFB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8CFE1E-D131-EC23-F418-197BB053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098A7B-9538-1E1D-337B-6E35CDF12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C89F-8133-45AE-803C-99FFE5882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68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5AA6D-C7A0-689F-4E7E-DD0C5A5B9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8C149F-01A8-3BD6-3142-D49989835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D6E549-3F08-578C-7E06-170141DD8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1E8B2B-D819-00EA-6433-906002750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092356-EE65-6DD1-DC64-024EB5F28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034336-FE70-453B-74C4-4D0A62D0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25AD0-6B95-414E-A804-AFF38C64CFFB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D36FFE-05FB-9321-D1C2-1C6757D6D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26FE0A-24C8-E5D3-9A0E-2382B0ADB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C89F-8133-45AE-803C-99FFE5882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1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4491E-AADF-7CCA-33A7-3414A4FB8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B37FD2-D717-576B-E646-759655AFA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25AD0-6B95-414E-A804-AFF38C64CFFB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E7AAED-B5D2-C5ED-3F80-11E32B60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7A82F4-1805-6FF9-2600-840C497C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C89F-8133-45AE-803C-99FFE5882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58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5E9898-78C1-8B67-10E9-8B22A70B0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25AD0-6B95-414E-A804-AFF38C64CFFB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DAE9F8-17E9-57DB-2589-279DB25B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AEC0DE-E6F2-F75B-B3AB-B557D140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C89F-8133-45AE-803C-99FFE5882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65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E7FEC-B4D9-1BEA-8637-EBED27C2E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652352-0359-D147-688D-3D039A390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08ECDF-07B5-DB64-567C-B04B50C68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6855F7-45F8-31F8-A6F1-D8FC5510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25AD0-6B95-414E-A804-AFF38C64CFFB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F2B480-8A5D-6963-A93A-7F7FEAA6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290E33-1C97-8C58-239E-909AD5A00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C89F-8133-45AE-803C-99FFE5882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98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F1A53-02BA-5122-BF54-20F25344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8192F2-C486-4AA6-DB0E-520549308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20FC69-B6DA-E4EA-4B20-B58FD096F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5AD2E3-05CF-066F-1E46-BD9AC11D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25AD0-6B95-414E-A804-AFF38C64CFFB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068723-8545-E59C-6CC6-AD01D580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518589-8F50-4453-85CC-9F5C1722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C89F-8133-45AE-803C-99FFE5882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58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58C493-A389-F1E3-9384-7BFABE57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06D685-3253-AB49-57E5-EE49820D4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E5886-6DD3-F6BD-31F5-42FC854F4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25AD0-6B95-414E-A804-AFF38C64CFFB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C20D08-7334-0473-4505-851D4FBF3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557D1-780F-9975-DED4-3C0DF5082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EC89F-8133-45AE-803C-99FFE5882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24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2876C36-83A6-2EF2-E85B-479717E02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251750"/>
              </p:ext>
            </p:extLst>
          </p:nvPr>
        </p:nvGraphicFramePr>
        <p:xfrm>
          <a:off x="1738701" y="332740"/>
          <a:ext cx="8128002" cy="619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323311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661158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500144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21996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536412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31999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882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가입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인증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회원가입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생년월일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아이디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비밀번호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Firebase Auth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798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로그인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아이디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비밀번호 입력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Firebase</a:t>
                      </a:r>
                    </a:p>
                    <a:p>
                      <a:pPr algn="ctr" latinLnBrk="1"/>
                      <a:r>
                        <a:rPr lang="en-US" altLang="ko-KR" dirty="0"/>
                        <a:t>Auth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4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친구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친구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친구 알람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신청</a:t>
                      </a:r>
                      <a:r>
                        <a:rPr lang="en-US" altLang="ko-KR" sz="1600" dirty="0"/>
                        <a:t>-&gt;</a:t>
                      </a:r>
                      <a:r>
                        <a:rPr lang="ko-KR" altLang="en-US" sz="1600" dirty="0"/>
                        <a:t>수락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거절</a:t>
                      </a:r>
                      <a:r>
                        <a:rPr lang="en-US" altLang="ko-KR" sz="1600" dirty="0"/>
                        <a:t>)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친구 추천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친구 창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친구 차단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31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게시물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게시물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텍스트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사진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비디오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게시물 삭제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수정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87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게시물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게시물 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좋아요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싫어요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댓글</a:t>
                      </a:r>
                      <a:r>
                        <a:rPr lang="en-US" altLang="ko-KR" sz="1600" dirty="0"/>
                        <a:t>+</a:t>
                      </a:r>
                      <a:r>
                        <a:rPr lang="ko-KR" altLang="en-US" sz="1600" dirty="0"/>
                        <a:t>좋아요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좋아요</a:t>
                      </a:r>
                      <a:r>
                        <a:rPr lang="en-US" altLang="ko-KR" sz="1600" dirty="0"/>
                        <a:t>+</a:t>
                      </a:r>
                      <a:r>
                        <a:rPr lang="ko-KR" altLang="en-US" sz="1600" dirty="0"/>
                        <a:t>댓글 개수 표시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243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348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91</Words>
  <Application>Microsoft Office PowerPoint</Application>
  <PresentationFormat>와이드스크린</PresentationFormat>
  <Paragraphs>44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최우석 최우석</dc:creator>
  <cp:lastModifiedBy>최우석 최우석</cp:lastModifiedBy>
  <cp:revision>8</cp:revision>
  <dcterms:created xsi:type="dcterms:W3CDTF">2022-10-25T03:08:45Z</dcterms:created>
  <dcterms:modified xsi:type="dcterms:W3CDTF">2022-10-25T03:48:03Z</dcterms:modified>
</cp:coreProperties>
</file>