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F8C7D-1A7B-22D0-DE20-3D3A61CCD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D9B4C3-EA4B-328C-5BA5-4FC5E9773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5DB29-484C-B220-B851-AD668CAE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01E1-9FBC-477E-95DB-59C50330EA3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B6493-F757-A648-7496-20D09826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A8302-2F79-D072-30DE-79BCD6EF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7235-0B6D-4A7E-8422-843E2040E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4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29D97-B4CB-09BF-E395-0C7A0B7E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D630EE-2592-70FE-65AE-2088BEAE7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FDB64-20AC-3E47-95D7-26F30650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01E1-9FBC-477E-95DB-59C50330EA3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DD3C7-EF73-F2B7-4F78-52AC66C4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DBF19D-6FE6-5D24-7FC4-1B5B2E59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7235-0B6D-4A7E-8422-843E2040E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DD8BAC-9E33-016D-FD2C-D1E83C0FB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5B1FA4-2592-D928-AC39-6D26AFA4E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159BF-F573-F28B-D301-823D6096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01E1-9FBC-477E-95DB-59C50330EA3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8D815-E97A-5EC8-DDE2-EB028F02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6C0021-8CBA-2D58-742D-6D359333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7235-0B6D-4A7E-8422-843E2040E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1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6D626-32E9-AED0-C7AE-86A39967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538A3-22F4-B092-B214-ACD4D9198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BE60F-174F-E23E-546F-93D04239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01E1-9FBC-477E-95DB-59C50330EA3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418E4-8CBB-0EAB-5015-ACBB99EA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8AB43-20EB-5626-F3F5-0894DD66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7235-0B6D-4A7E-8422-843E2040E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2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0E025-1764-BF9A-DADA-CE5C9AB5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5A46B-9D5D-F17B-7B82-C16B4BC62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A353BE-838C-3A91-767D-157E67B8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01E1-9FBC-477E-95DB-59C50330EA3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4B62E-FFDF-946E-C5C5-8D86A610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AD6DB-9C73-FD6E-339A-A9B67967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7235-0B6D-4A7E-8422-843E2040E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6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BFC70-BAEA-E00E-344C-78785776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7FE36-944E-6CD3-A029-F728F94A3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E982E2-4A9C-196A-6B10-8ABB3CF91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74F920-CFF0-26AE-C9A0-2B2AD0B8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01E1-9FBC-477E-95DB-59C50330EA3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5D439-0A64-E6DE-47C9-9C8E5F02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863625-41AA-6248-2A0C-4E63CDCA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7235-0B6D-4A7E-8422-843E2040E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D093D-D67C-89C9-8F5E-4D93C68A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4FEA77-9F50-44DA-D962-8F702091F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D69D61-33ED-656C-DE17-CE3CF1D0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FFDFD2-AA45-D256-4749-74A6D9D09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C51F2E-19A2-3AFD-23CD-421784BA1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1CE970-A10E-7370-9EE6-D6B67848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01E1-9FBC-477E-95DB-59C50330EA3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C23F44-1CFE-B23B-28E8-DA06194C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3E9A66-05B5-71EB-C1EC-84154679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7235-0B6D-4A7E-8422-843E2040E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18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9E117-B95B-5A79-4F70-641A0797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8937FC-F7A6-01E0-AA27-C0FC72A8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01E1-9FBC-477E-95DB-59C50330EA3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BD853D-B068-73F8-A4C6-3329DF16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F00E3E-ECE3-802B-842B-B7578860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7235-0B6D-4A7E-8422-843E2040E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0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01CA9B-5684-40DC-8726-D84544A2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01E1-9FBC-477E-95DB-59C50330EA3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7E50F8-E068-C7B1-6925-335F441D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06944C-6169-6E8E-1515-AC19E23A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7235-0B6D-4A7E-8422-843E2040E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0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45D69-6885-5F18-8950-B423A05A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370EB-6741-B67B-79E8-CB402E769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1169C2-46DE-62B6-FACD-0B3B0A666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C3DFE4-4C85-2004-3579-8248850A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01E1-9FBC-477E-95DB-59C50330EA3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EA7ED-E1AA-A908-4734-3A92C03D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8B2EF7-43C5-F82A-AA89-7AC1D5BB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7235-0B6D-4A7E-8422-843E2040E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8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7C8C3-4656-978D-AE2D-C7FEF7F6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D73893-3F04-DE98-E2F3-5FDA91E1C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22AD95-CA89-264D-583F-34F86E570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B6C878-C693-5D7C-9B02-1021DA30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01E1-9FBC-477E-95DB-59C50330EA3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11C105-7660-03B8-EC93-A9C44256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B10F6A-328B-21AF-2867-26020131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7235-0B6D-4A7E-8422-843E2040E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86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39D614-6521-FDC6-B9A7-48FF57A9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BE329-4FF2-BA21-4452-76B69B046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7F5898-FA57-AB41-7E18-115E3B681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001E1-9FBC-477E-95DB-59C50330EA3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C3C47-807D-023C-FCD4-A665E368A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611DB-CF32-BC74-5C6B-25E79A6AA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7235-0B6D-4A7E-8422-843E2040E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41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mes@gmail.com" TargetMode="External"/><Relationship Id="rId2" Type="http://schemas.openxmlformats.org/officeDocument/2006/relationships/hyperlink" Target="mailto:hkd@gmail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38643B2-54AE-C001-FE82-3BD6236A85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791417"/>
              </p:ext>
            </p:extLst>
          </p:nvPr>
        </p:nvGraphicFramePr>
        <p:xfrm>
          <a:off x="911424" y="1916832"/>
          <a:ext cx="10369153" cy="4248472"/>
        </p:xfrm>
        <a:graphic>
          <a:graphicData uri="http://schemas.openxmlformats.org/drawingml/2006/table">
            <a:tbl>
              <a:tblPr firstRow="1" firstCol="1" bandRow="1"/>
              <a:tblGrid>
                <a:gridCol w="576064">
                  <a:extLst>
                    <a:ext uri="{9D8B030D-6E8A-4147-A177-3AD203B41FA5}">
                      <a16:colId xmlns:a16="http://schemas.microsoft.com/office/drawing/2014/main" val="40937973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590531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96663764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12780001"/>
                    </a:ext>
                  </a:extLst>
                </a:gridCol>
                <a:gridCol w="2448273">
                  <a:extLst>
                    <a:ext uri="{9D8B030D-6E8A-4147-A177-3AD203B41FA5}">
                      <a16:colId xmlns:a16="http://schemas.microsoft.com/office/drawing/2014/main" val="3837195252"/>
                    </a:ext>
                  </a:extLst>
                </a:gridCol>
              </a:tblGrid>
              <a:tr h="9998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ID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테스트 이름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관련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요구사항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테스트 입력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</a:rPr>
                        <a:t>예상 결과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777926"/>
                  </a:ext>
                </a:extLst>
              </a:tr>
              <a:tr h="372808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T1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</a:rPr>
                        <a:t>회원 가입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A1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(</a:t>
                      </a:r>
                      <a:r>
                        <a:rPr lang="ko-KR" sz="1600" kern="100">
                          <a:effectLst/>
                        </a:rPr>
                        <a:t>이름</a:t>
                      </a:r>
                      <a:r>
                        <a:rPr lang="en-US" sz="1600" kern="100">
                          <a:effectLst/>
                        </a:rPr>
                        <a:t>, </a:t>
                      </a:r>
                      <a:r>
                        <a:rPr lang="ko-KR" sz="1600" kern="100">
                          <a:effectLst/>
                        </a:rPr>
                        <a:t>생년월일</a:t>
                      </a:r>
                      <a:r>
                        <a:rPr lang="en-US" sz="1600" kern="100">
                          <a:effectLst/>
                        </a:rPr>
                        <a:t>, </a:t>
                      </a:r>
                      <a:r>
                        <a:rPr lang="ko-KR" sz="1600" kern="100">
                          <a:effectLst/>
                        </a:rPr>
                        <a:t>이메일</a:t>
                      </a:r>
                      <a:r>
                        <a:rPr lang="en-US" sz="1600" kern="100">
                          <a:effectLst/>
                        </a:rPr>
                        <a:t>)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84039"/>
                  </a:ext>
                </a:extLst>
              </a:tr>
              <a:tr h="5800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(</a:t>
                      </a:r>
                      <a:r>
                        <a:rPr lang="ko-KR" sz="1600" kern="100">
                          <a:effectLst/>
                        </a:rPr>
                        <a:t>홍길동</a:t>
                      </a:r>
                      <a:r>
                        <a:rPr lang="en-US" sz="1600" kern="100">
                          <a:effectLst/>
                        </a:rPr>
                        <a:t>, 1990/10/10, hkd@gmail.com)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</a:rPr>
                        <a:t>정상 회원 가입 완료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417474"/>
                  </a:ext>
                </a:extLst>
              </a:tr>
              <a:tr h="5800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(James, 1800/10/10, james@gmail.com)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</a:rPr>
                        <a:t>생년 입력 오류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ko-KR" sz="1600" kern="100">
                          <a:effectLst/>
                        </a:rPr>
                        <a:t>회원가입 실패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701874"/>
                  </a:ext>
                </a:extLst>
              </a:tr>
              <a:tr h="5800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(</a:t>
                      </a:r>
                      <a:r>
                        <a:rPr lang="ko-KR" sz="1600" kern="100">
                          <a:effectLst/>
                        </a:rPr>
                        <a:t>홍길동</a:t>
                      </a:r>
                      <a:r>
                        <a:rPr lang="en-US" sz="1600" kern="100">
                          <a:effectLst/>
                        </a:rPr>
                        <a:t>, 2100/10/10, hkd@gmail.com)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</a:rPr>
                        <a:t>생년 입력 오류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ko-KR" sz="1600" kern="100">
                          <a:effectLst/>
                        </a:rPr>
                        <a:t>회원가입 실패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350457"/>
                  </a:ext>
                </a:extLst>
              </a:tr>
              <a:tr h="5800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(Tomas, 1990/10/10, tomas.com)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</a:rPr>
                        <a:t>이메일 오류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ko-KR" sz="1600" kern="100">
                          <a:effectLst/>
                        </a:rPr>
                        <a:t>회원가입 실패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774680"/>
                  </a:ext>
                </a:extLst>
              </a:tr>
              <a:tr h="2778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T1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</a:rPr>
                        <a:t>인증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455491"/>
                  </a:ext>
                </a:extLst>
              </a:tr>
              <a:tr h="2778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7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2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3">
            <a:extLst>
              <a:ext uri="{FF2B5EF4-FFF2-40B4-BE49-F238E27FC236}">
                <a16:creationId xmlns:a16="http://schemas.microsoft.com/office/drawing/2014/main" id="{0992B780-601A-2CA3-B76A-13A9E715D4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35494"/>
              </p:ext>
            </p:extLst>
          </p:nvPr>
        </p:nvGraphicFramePr>
        <p:xfrm>
          <a:off x="911424" y="1916832"/>
          <a:ext cx="10369153" cy="4248472"/>
        </p:xfrm>
        <a:graphic>
          <a:graphicData uri="http://schemas.openxmlformats.org/drawingml/2006/table">
            <a:tbl>
              <a:tblPr firstRow="1" firstCol="1" bandRow="1"/>
              <a:tblGrid>
                <a:gridCol w="576064">
                  <a:extLst>
                    <a:ext uri="{9D8B030D-6E8A-4147-A177-3AD203B41FA5}">
                      <a16:colId xmlns:a16="http://schemas.microsoft.com/office/drawing/2014/main" val="40937973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590531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96663764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12780001"/>
                    </a:ext>
                  </a:extLst>
                </a:gridCol>
                <a:gridCol w="2448273">
                  <a:extLst>
                    <a:ext uri="{9D8B030D-6E8A-4147-A177-3AD203B41FA5}">
                      <a16:colId xmlns:a16="http://schemas.microsoft.com/office/drawing/2014/main" val="3837195252"/>
                    </a:ext>
                  </a:extLst>
                </a:gridCol>
              </a:tblGrid>
              <a:tr h="9998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ID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테스트 이름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관련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요구사항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테스트 입력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</a:rPr>
                        <a:t>예상 결과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777926"/>
                  </a:ext>
                </a:extLst>
              </a:tr>
              <a:tr h="372808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T1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로그인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A2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ko-KR" sz="1600" kern="100" dirty="0">
                          <a:effectLst/>
                        </a:rPr>
                        <a:t>이</a:t>
                      </a:r>
                      <a:r>
                        <a:rPr lang="ko-KR" altLang="en-US" sz="1600" kern="100" dirty="0">
                          <a:effectLst/>
                        </a:rPr>
                        <a:t>메일</a:t>
                      </a:r>
                      <a:r>
                        <a:rPr lang="en-US" altLang="ko-KR" sz="1600" kern="100" dirty="0">
                          <a:effectLst/>
                        </a:rPr>
                        <a:t>, </a:t>
                      </a:r>
                      <a:r>
                        <a:rPr lang="ko-KR" altLang="en-US" sz="1600" kern="100" dirty="0">
                          <a:effectLst/>
                        </a:rPr>
                        <a:t>비밀번호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84039"/>
                  </a:ext>
                </a:extLst>
              </a:tr>
              <a:tr h="5800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>
                          <a:effectLst/>
                          <a:hlinkClick r:id="rId2"/>
                        </a:rPr>
                        <a:t>hkd@gmail.com</a:t>
                      </a:r>
                      <a:r>
                        <a:rPr lang="en-US" sz="1600" kern="100" dirty="0">
                          <a:effectLst/>
                        </a:rPr>
                        <a:t>, *********)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정상 </a:t>
                      </a:r>
                      <a:r>
                        <a:rPr lang="ko-KR" altLang="en-US" sz="1600" kern="100" dirty="0">
                          <a:effectLst/>
                        </a:rPr>
                        <a:t>로그인</a:t>
                      </a:r>
                      <a:r>
                        <a:rPr lang="ko-KR" sz="1600" kern="100" dirty="0">
                          <a:effectLst/>
                        </a:rPr>
                        <a:t> 완료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417474"/>
                  </a:ext>
                </a:extLst>
              </a:tr>
              <a:tr h="5800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(james.com, **********)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</a:rPr>
                        <a:t>이메일</a:t>
                      </a:r>
                      <a:r>
                        <a:rPr lang="ko-KR" sz="1600" kern="100" dirty="0">
                          <a:effectLst/>
                        </a:rPr>
                        <a:t> 입력 오류</a:t>
                      </a: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ko-KR" altLang="en-US" sz="1600" kern="100" dirty="0">
                          <a:effectLst/>
                        </a:rPr>
                        <a:t>로그인 </a:t>
                      </a:r>
                      <a:r>
                        <a:rPr lang="ko-KR" sz="1600" kern="100" dirty="0">
                          <a:effectLst/>
                        </a:rPr>
                        <a:t>실패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701874"/>
                  </a:ext>
                </a:extLst>
              </a:tr>
              <a:tr h="5800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en-US" sz="1600" kern="100" dirty="0">
                          <a:effectLst/>
                          <a:hlinkClick r:id="rId3"/>
                        </a:rPr>
                        <a:t>james@gmail.com</a:t>
                      </a:r>
                      <a:r>
                        <a:rPr lang="en-US" sz="1600" kern="100" dirty="0">
                          <a:effectLst/>
                        </a:rPr>
                        <a:t>, (</a:t>
                      </a:r>
                      <a:r>
                        <a:rPr lang="ko-KR" altLang="en-US" sz="1600" kern="100" dirty="0">
                          <a:effectLst/>
                        </a:rPr>
                        <a:t>비밀번호 오류</a:t>
                      </a:r>
                      <a:r>
                        <a:rPr lang="en-US" altLang="ko-KR" sz="1600" kern="100" dirty="0">
                          <a:effectLst/>
                        </a:rPr>
                        <a:t>)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</a:rPr>
                        <a:t>비밀번호</a:t>
                      </a:r>
                      <a:r>
                        <a:rPr lang="ko-KR" sz="1600" kern="100" dirty="0">
                          <a:effectLst/>
                        </a:rPr>
                        <a:t> 입력 오류</a:t>
                      </a:r>
                      <a:r>
                        <a:rPr lang="en-US" sz="1600" kern="100" dirty="0">
                          <a:effectLst/>
                        </a:rPr>
                        <a:t>/</a:t>
                      </a:r>
                      <a:r>
                        <a:rPr lang="ko-KR" altLang="en-US" sz="1600" kern="100" dirty="0">
                          <a:effectLst/>
                        </a:rPr>
                        <a:t>로그인</a:t>
                      </a:r>
                      <a:r>
                        <a:rPr lang="ko-KR" sz="1600" kern="100" dirty="0">
                          <a:effectLst/>
                        </a:rPr>
                        <a:t> 실패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350457"/>
                  </a:ext>
                </a:extLst>
              </a:tr>
              <a:tr h="5800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774680"/>
                  </a:ext>
                </a:extLst>
              </a:tr>
              <a:tr h="2778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455491"/>
                  </a:ext>
                </a:extLst>
              </a:tr>
              <a:tr h="2778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7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65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3">
            <a:extLst>
              <a:ext uri="{FF2B5EF4-FFF2-40B4-BE49-F238E27FC236}">
                <a16:creationId xmlns:a16="http://schemas.microsoft.com/office/drawing/2014/main" id="{D223B474-DC5C-269F-2F5A-63C0B34A98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602273"/>
              </p:ext>
            </p:extLst>
          </p:nvPr>
        </p:nvGraphicFramePr>
        <p:xfrm>
          <a:off x="911424" y="1916832"/>
          <a:ext cx="10369153" cy="4248472"/>
        </p:xfrm>
        <a:graphic>
          <a:graphicData uri="http://schemas.openxmlformats.org/drawingml/2006/table">
            <a:tbl>
              <a:tblPr firstRow="1" firstCol="1" bandRow="1"/>
              <a:tblGrid>
                <a:gridCol w="576064">
                  <a:extLst>
                    <a:ext uri="{9D8B030D-6E8A-4147-A177-3AD203B41FA5}">
                      <a16:colId xmlns:a16="http://schemas.microsoft.com/office/drawing/2014/main" val="40937973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590531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96663764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12780001"/>
                    </a:ext>
                  </a:extLst>
                </a:gridCol>
                <a:gridCol w="2448273">
                  <a:extLst>
                    <a:ext uri="{9D8B030D-6E8A-4147-A177-3AD203B41FA5}">
                      <a16:colId xmlns:a16="http://schemas.microsoft.com/office/drawing/2014/main" val="3837195252"/>
                    </a:ext>
                  </a:extLst>
                </a:gridCol>
              </a:tblGrid>
              <a:tr h="9998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ID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테스트 이름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관련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요구사항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테스트 입력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</a:rPr>
                        <a:t>예상 결과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777926"/>
                  </a:ext>
                </a:extLst>
              </a:tr>
              <a:tr h="372808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T1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친구 기능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A3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84039"/>
                  </a:ext>
                </a:extLst>
              </a:tr>
              <a:tr h="5800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친구 수락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친구 수 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+1, 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친구 목록에 나타남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417474"/>
                  </a:ext>
                </a:extLst>
              </a:tr>
              <a:tr h="5800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친구 거절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친구 수 변함없음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친구 목록과 신청 목록에 사라짐</a:t>
                      </a:r>
                      <a:endParaRPr lang="ko-KR" altLang="ko-KR" sz="14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701874"/>
                  </a:ext>
                </a:extLst>
              </a:tr>
              <a:tr h="5800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350457"/>
                  </a:ext>
                </a:extLst>
              </a:tr>
              <a:tr h="5800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774680"/>
                  </a:ext>
                </a:extLst>
              </a:tr>
              <a:tr h="2778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455491"/>
                  </a:ext>
                </a:extLst>
              </a:tr>
              <a:tr h="2778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7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18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3">
            <a:extLst>
              <a:ext uri="{FF2B5EF4-FFF2-40B4-BE49-F238E27FC236}">
                <a16:creationId xmlns:a16="http://schemas.microsoft.com/office/drawing/2014/main" id="{898A65F0-ADC1-F0A6-8D25-BB6B03FE69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1469096"/>
              </p:ext>
            </p:extLst>
          </p:nvPr>
        </p:nvGraphicFramePr>
        <p:xfrm>
          <a:off x="911424" y="1916832"/>
          <a:ext cx="10369153" cy="4248472"/>
        </p:xfrm>
        <a:graphic>
          <a:graphicData uri="http://schemas.openxmlformats.org/drawingml/2006/table">
            <a:tbl>
              <a:tblPr firstRow="1" firstCol="1" bandRow="1"/>
              <a:tblGrid>
                <a:gridCol w="576064">
                  <a:extLst>
                    <a:ext uri="{9D8B030D-6E8A-4147-A177-3AD203B41FA5}">
                      <a16:colId xmlns:a16="http://schemas.microsoft.com/office/drawing/2014/main" val="40937973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590531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96663764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12780001"/>
                    </a:ext>
                  </a:extLst>
                </a:gridCol>
                <a:gridCol w="2448273">
                  <a:extLst>
                    <a:ext uri="{9D8B030D-6E8A-4147-A177-3AD203B41FA5}">
                      <a16:colId xmlns:a16="http://schemas.microsoft.com/office/drawing/2014/main" val="3837195252"/>
                    </a:ext>
                  </a:extLst>
                </a:gridCol>
              </a:tblGrid>
              <a:tr h="9998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ID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테스트 이름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관련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요구사항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테스트 입력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</a:rPr>
                        <a:t>예상 결과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777926"/>
                  </a:ext>
                </a:extLst>
              </a:tr>
              <a:tr h="372808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T1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게시물 작성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A4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84039"/>
                  </a:ext>
                </a:extLst>
              </a:tr>
              <a:tr h="5800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텍스트 입력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입력한 텍스트 출력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417474"/>
                  </a:ext>
                </a:extLst>
              </a:tr>
              <a:tr h="5800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사진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동영상 첨부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사진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동영상 출력</a:t>
                      </a:r>
                      <a:endParaRPr lang="ko-KR" altLang="ko-KR" sz="14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701874"/>
                  </a:ext>
                </a:extLst>
              </a:tr>
              <a:tr h="5800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게시물 올리기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입력한 텍스트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사진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동영상 게시물 목록에 업로드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350457"/>
                  </a:ext>
                </a:extLst>
              </a:tr>
              <a:tr h="5800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774680"/>
                  </a:ext>
                </a:extLst>
              </a:tr>
              <a:tr h="2778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455491"/>
                  </a:ext>
                </a:extLst>
              </a:tr>
              <a:tr h="2778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7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53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3">
            <a:extLst>
              <a:ext uri="{FF2B5EF4-FFF2-40B4-BE49-F238E27FC236}">
                <a16:creationId xmlns:a16="http://schemas.microsoft.com/office/drawing/2014/main" id="{95EC217D-FFC9-08AE-AC9C-6222D42404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395230"/>
              </p:ext>
            </p:extLst>
          </p:nvPr>
        </p:nvGraphicFramePr>
        <p:xfrm>
          <a:off x="911424" y="1916832"/>
          <a:ext cx="10369153" cy="4248472"/>
        </p:xfrm>
        <a:graphic>
          <a:graphicData uri="http://schemas.openxmlformats.org/drawingml/2006/table">
            <a:tbl>
              <a:tblPr firstRow="1" firstCol="1" bandRow="1"/>
              <a:tblGrid>
                <a:gridCol w="576064">
                  <a:extLst>
                    <a:ext uri="{9D8B030D-6E8A-4147-A177-3AD203B41FA5}">
                      <a16:colId xmlns:a16="http://schemas.microsoft.com/office/drawing/2014/main" val="40937973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590531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96663764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12780001"/>
                    </a:ext>
                  </a:extLst>
                </a:gridCol>
                <a:gridCol w="2448273">
                  <a:extLst>
                    <a:ext uri="{9D8B030D-6E8A-4147-A177-3AD203B41FA5}">
                      <a16:colId xmlns:a16="http://schemas.microsoft.com/office/drawing/2014/main" val="3837195252"/>
                    </a:ext>
                  </a:extLst>
                </a:gridCol>
              </a:tblGrid>
              <a:tr h="9998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ID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테스트 이름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관련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요구사항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테스트 입력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</a:rPr>
                        <a:t>예상 결과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777926"/>
                  </a:ext>
                </a:extLst>
              </a:tr>
              <a:tr h="372808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T1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게시물 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&amp; 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프로필 보기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A5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84039"/>
                  </a:ext>
                </a:extLst>
              </a:tr>
              <a:tr h="5800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게시물의 프로필 클릭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클릭한 프로필 창 이동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417474"/>
                  </a:ext>
                </a:extLst>
              </a:tr>
              <a:tr h="5800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좋아요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하트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클릭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좋아요 수 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+1, 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빈 하트에서 채워진 하트로 변경</a:t>
                      </a:r>
                      <a:endParaRPr lang="ko-KR" altLang="ko-KR" sz="14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701874"/>
                  </a:ext>
                </a:extLst>
              </a:tr>
              <a:tr h="5800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댓글 텍스트 입력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프로필 사진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아이디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댓글 내용 출력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350457"/>
                  </a:ext>
                </a:extLst>
              </a:tr>
              <a:tr h="5800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774680"/>
                  </a:ext>
                </a:extLst>
              </a:tr>
              <a:tr h="2778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455491"/>
                  </a:ext>
                </a:extLst>
              </a:tr>
              <a:tr h="2778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7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88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351</Words>
  <Application>Microsoft Office PowerPoint</Application>
  <PresentationFormat>와이드스크린</PresentationFormat>
  <Paragraphs>169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최우석 최우석</dc:creator>
  <cp:lastModifiedBy>최우석 최우석</cp:lastModifiedBy>
  <cp:revision>10</cp:revision>
  <dcterms:created xsi:type="dcterms:W3CDTF">2022-11-08T03:06:46Z</dcterms:created>
  <dcterms:modified xsi:type="dcterms:W3CDTF">2022-11-08T03:26:31Z</dcterms:modified>
</cp:coreProperties>
</file>