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754AD-0BA7-3D7A-7348-CAA383D10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60BE6B-BE7E-D56A-2683-A399715D6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A2407-8807-E2F9-756A-12F4D957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E4633-7732-FAEE-9682-C6188F65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B592C-DD18-38F4-BE89-70BBAA49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D104F-DEC7-3FA2-AB93-2E65146E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24F29-E9CD-B3D7-1B67-997B6EF89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E6266-F995-5168-A7A1-9E3AECD4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EF8D8-03F3-B7EA-7B18-7B6CA3A3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3784F-50C2-F46F-E71B-0542681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51FD89-4C8B-0D61-19B6-3701A751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228AD-2AFE-4823-577C-E8F7857E1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DC1D9-4B7A-9592-917A-7B01A427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8E0CB-23C5-05C7-7EA3-D40E822A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0ABD5-4E94-EC50-B1A3-BB756F6B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255B1-55E1-DA30-E087-969EE2F6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CE22A-5C31-010E-5E3C-03D9DF5C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496A-613B-0D11-1405-2E6E8BAC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232EB-EF1C-48BD-27B2-86F657B0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B6FD2-D5CF-75BD-EA90-2DC7E17C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98D3A-0BC2-49B3-4D6B-B888EB55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1F33E-8C12-6F5E-2C73-D6F748C0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D694A-0B0F-B7FE-B95E-70F0EAC8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7C2F0-C450-7DEE-9384-B52C1BD3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85D70-130C-9B06-EE44-C4F36EC8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3A10-5BFA-AA82-BE34-F693BAE1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CAD6C-6DD5-00AE-545D-5F9A5AACD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AB28A-B463-D49D-2563-91C10294D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39764-E724-2928-C6D8-04E71E97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B7AA8-5805-2B19-2A7D-81F473C7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3E15A-A405-4647-57E6-3F0913C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9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C4B1E-57E6-0307-B3AD-0439AF0A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D6FE1-1F38-9302-4356-33C372E3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B7E6F-C0F9-7BFB-7CCA-8B82BDDF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D8E1AF-5AAF-DBEA-D919-4A66624CD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CD3EBF-CB4C-8D73-A74C-D5F7766A5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FF628B-E9B9-59D2-AB5B-C6BB7F92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AD2502-078B-C7DA-3104-BFFC17CD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EF271-FF64-BB6B-D709-5BCB78F8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9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18D3B-FADD-543B-05B3-064DD53F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34245-CE8C-8BC5-A2CC-4A71FDE9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556E38-A806-B9E8-C574-7AF1370D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76AD8-235F-2774-97B4-7861371A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2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214011-960F-5AEE-945C-C04940E8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E22C7B-320F-3F81-0AFB-BC8EA88B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0E226-E409-ABDD-AFC9-6DB7A10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5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7CA33-8044-3D83-AD3B-D4D1EB80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FF70F-66C1-8845-766E-71D04F90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102E3-D0EF-6C89-3B4C-D0B9850C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C267E-BA09-732B-0EA2-4AAC7476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2D159E-0794-0E0D-C49C-34654521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5C444-A337-8AE3-707E-73C7047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9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51FE3-7E38-F97D-ECFC-C39255BF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7C6C3-DD2F-1540-43DB-3AA52F0C4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1E80A-A955-D53E-9210-56546100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D28B7-3B28-D1F1-E561-9FEAA824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BD286-109A-D197-F3AB-81ED18F0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97B9F-5D1A-B997-117C-440CDF1D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1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4EBD44-F0C0-B3F7-F137-C1C69205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EF4D0-45F5-8C57-5DAB-6A9FBCD7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8AAD9-2F53-D3D4-D8B3-FCF756C1E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C93F-2B59-420D-9616-5912A8F4A222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A8DBA-301B-F21E-D631-023075760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69031-D458-FFEC-F7A0-754F34C59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C46E-4F55-477D-864A-A8C7DFE3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5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B5BE30-7F62-F131-E852-C858EF3A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372" y="552116"/>
            <a:ext cx="3071255" cy="60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3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25A578-7A57-948E-D7FD-6936E05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34" y="441427"/>
            <a:ext cx="2963332" cy="59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677A49-F862-A24A-6A73-C0E6B9DF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31" y="403761"/>
            <a:ext cx="3047138" cy="6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A73D60-9071-4AF6-585D-C059C46C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15" y="454850"/>
            <a:ext cx="3065569" cy="59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DB71DE-7EF1-8459-F753-6B63272A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07" y="534389"/>
            <a:ext cx="3055585" cy="57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2E7E3-6D5E-7631-9D94-0B138FDF97FD}"/>
              </a:ext>
            </a:extLst>
          </p:cNvPr>
          <p:cNvSpPr/>
          <p:nvPr/>
        </p:nvSpPr>
        <p:spPr>
          <a:xfrm>
            <a:off x="3863935" y="1210313"/>
            <a:ext cx="1754909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D4E042-1A04-44EC-B538-54E2F371043B}"/>
              </a:ext>
            </a:extLst>
          </p:cNvPr>
          <p:cNvSpPr/>
          <p:nvPr/>
        </p:nvSpPr>
        <p:spPr>
          <a:xfrm>
            <a:off x="4684141" y="1801876"/>
            <a:ext cx="103517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124B7-B6B0-536B-8E65-8457179B3252}"/>
              </a:ext>
            </a:extLst>
          </p:cNvPr>
          <p:cNvSpPr/>
          <p:nvPr/>
        </p:nvSpPr>
        <p:spPr>
          <a:xfrm>
            <a:off x="2907099" y="2431604"/>
            <a:ext cx="3743864" cy="8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BFC1AA-D360-9253-CCA0-208844690540}"/>
              </a:ext>
            </a:extLst>
          </p:cNvPr>
          <p:cNvSpPr/>
          <p:nvPr/>
        </p:nvSpPr>
        <p:spPr>
          <a:xfrm>
            <a:off x="2907099" y="2431604"/>
            <a:ext cx="103517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6229DD-F2A0-3990-01A3-D4B8AB1C5176}"/>
              </a:ext>
            </a:extLst>
          </p:cNvPr>
          <p:cNvSpPr/>
          <p:nvPr/>
        </p:nvSpPr>
        <p:spPr>
          <a:xfrm>
            <a:off x="6547446" y="2431604"/>
            <a:ext cx="103517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016A35-C011-DE8C-ECAC-3178B19C5AF6}"/>
              </a:ext>
            </a:extLst>
          </p:cNvPr>
          <p:cNvSpPr/>
          <p:nvPr/>
        </p:nvSpPr>
        <p:spPr>
          <a:xfrm>
            <a:off x="2081402" y="3138054"/>
            <a:ext cx="1754909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1D1BFB-90AF-93B5-6363-FC5F82502C16}"/>
              </a:ext>
            </a:extLst>
          </p:cNvPr>
          <p:cNvSpPr/>
          <p:nvPr/>
        </p:nvSpPr>
        <p:spPr>
          <a:xfrm>
            <a:off x="5773508" y="3138054"/>
            <a:ext cx="1754909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E4760B-4CD4-3DDD-E4C2-EC0491105831}"/>
              </a:ext>
            </a:extLst>
          </p:cNvPr>
          <p:cNvSpPr/>
          <p:nvPr/>
        </p:nvSpPr>
        <p:spPr>
          <a:xfrm>
            <a:off x="6564700" y="3709357"/>
            <a:ext cx="103517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934185-205C-8A01-AA8E-071DAE903671}"/>
              </a:ext>
            </a:extLst>
          </p:cNvPr>
          <p:cNvSpPr/>
          <p:nvPr/>
        </p:nvSpPr>
        <p:spPr>
          <a:xfrm>
            <a:off x="4787658" y="4339085"/>
            <a:ext cx="3743864" cy="8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9F8E35-9DB2-8C7F-6472-0489F074E1B1}"/>
              </a:ext>
            </a:extLst>
          </p:cNvPr>
          <p:cNvSpPr/>
          <p:nvPr/>
        </p:nvSpPr>
        <p:spPr>
          <a:xfrm>
            <a:off x="4787658" y="4339085"/>
            <a:ext cx="103517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BC1E47-B6E0-1FA2-29AC-A2640B651046}"/>
              </a:ext>
            </a:extLst>
          </p:cNvPr>
          <p:cNvSpPr/>
          <p:nvPr/>
        </p:nvSpPr>
        <p:spPr>
          <a:xfrm>
            <a:off x="8428005" y="4339085"/>
            <a:ext cx="103517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7E14EC-9758-DD92-F1DE-C06AF0574C1E}"/>
              </a:ext>
            </a:extLst>
          </p:cNvPr>
          <p:cNvSpPr/>
          <p:nvPr/>
        </p:nvSpPr>
        <p:spPr>
          <a:xfrm>
            <a:off x="3961961" y="4990507"/>
            <a:ext cx="1754909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2AB13A-77E4-E65C-DAA8-F8C9F98F2659}"/>
              </a:ext>
            </a:extLst>
          </p:cNvPr>
          <p:cNvSpPr/>
          <p:nvPr/>
        </p:nvSpPr>
        <p:spPr>
          <a:xfrm>
            <a:off x="6564700" y="4339085"/>
            <a:ext cx="103517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17AE6D-F84E-8DDE-196E-B5FA37A5F101}"/>
              </a:ext>
            </a:extLst>
          </p:cNvPr>
          <p:cNvSpPr/>
          <p:nvPr/>
        </p:nvSpPr>
        <p:spPr>
          <a:xfrm>
            <a:off x="5773508" y="4990507"/>
            <a:ext cx="1754909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F6D5B-A98C-04B4-CB24-1627A54B8861}"/>
              </a:ext>
            </a:extLst>
          </p:cNvPr>
          <p:cNvSpPr/>
          <p:nvPr/>
        </p:nvSpPr>
        <p:spPr>
          <a:xfrm>
            <a:off x="7585055" y="4990507"/>
            <a:ext cx="1754909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보기</a:t>
            </a:r>
          </a:p>
        </p:txBody>
      </p:sp>
    </p:spTree>
    <p:extLst>
      <p:ext uri="{BB962C8B-B14F-4D97-AF65-F5344CB8AC3E}">
        <p14:creationId xmlns:p14="http://schemas.microsoft.com/office/powerpoint/2010/main" val="271119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최규연</dc:creator>
  <cp:lastModifiedBy>최규연</cp:lastModifiedBy>
  <cp:revision>1</cp:revision>
  <dcterms:created xsi:type="dcterms:W3CDTF">2022-11-28T07:15:05Z</dcterms:created>
  <dcterms:modified xsi:type="dcterms:W3CDTF">2022-11-28T07:44:18Z</dcterms:modified>
</cp:coreProperties>
</file>