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f4fed85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f4fed85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f4fed85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f4fed85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f4fed85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f4fed85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f4d7d64c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f4d7d64c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f4d7d64c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f4d7d64c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f4d7d64c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f4d7d64c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f4d7d64c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f4d7d64c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f4d7d64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f4d7d64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f4d7d64c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f4d7d64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f4d7d64c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f4d7d64c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f4d7d64c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f4d7d64c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Pokemon League Research &amp; Needfinding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Bird Wootchers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Notes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 were conducted with 3 </a:t>
            </a:r>
            <a:r>
              <a:rPr lang="en"/>
              <a:t>separate</a:t>
            </a:r>
            <a:r>
              <a:rPr lang="en"/>
              <a:t> people, 2 of which being more avid Pokemon fans, while person 3 was a much more casual fan of the game series.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None of the three have experience using external team building softwares for building Pokemon teams.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three felt that the initial process of learning certain game mechanics was quite difficult, and a team planner that shows overall type advantages and disadvantages of a team would be beneficial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Findings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of the three interviewees felt that displaying stats would be necessary for a good team builder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three of the interviewees often do not fully plan out a team initially. They may partially design a team and have a few slots open for random pokemon throughout their playthrough.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team builder should consider this fact, and have a way of showing how a team evolves and how the team </a:t>
            </a:r>
            <a:r>
              <a:rPr lang="en"/>
              <a:t>synergies</a:t>
            </a:r>
            <a:r>
              <a:rPr lang="en"/>
              <a:t> change over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Pokemon Showdown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5"/>
            <a:ext cx="4447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comprehensive team builder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full editing of all Pokemon stats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battling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online chat room functionality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31900" y="1322075"/>
            <a:ext cx="11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0" y="1219350"/>
            <a:ext cx="1873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Pros: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893900" y="1489825"/>
            <a:ext cx="4250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super intuitive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data saved in the form of browser cookies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type comparisons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24800" y="1219350"/>
            <a:ext cx="1873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</a:t>
            </a:r>
            <a:r>
              <a:rPr lang="en"/>
              <a:t>:</a:t>
            </a:r>
            <a:endParaRPr/>
          </a:p>
        </p:txBody>
      </p:sp>
      <p:pic>
        <p:nvPicPr>
          <p:cNvPr descr="https://pokemonshowdown.com/images/pokemonshowdownbeta@2x.png"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200" y="3569425"/>
            <a:ext cx="3654900" cy="11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0425"/>
            <a:ext cx="8839199" cy="4142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Marriland’s Pokemon Team Builder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5"/>
            <a:ext cx="4447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strengths/weaknesses easily viewable in dynamic chart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and visually readable layout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631900" y="1322075"/>
            <a:ext cx="11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0" y="1219350"/>
            <a:ext cx="1873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Pros: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69100" y="2975700"/>
            <a:ext cx="4250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support for moves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social component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of application awkward for focused team editing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-47150" y="2705225"/>
            <a:ext cx="1873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Cons: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4900"/>
            <a:ext cx="4572001" cy="327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2750"/>
            <a:ext cx="8839199" cy="413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Pokemon Team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5"/>
            <a:ext cx="4447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compact, readable visual layout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move support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generated strength/weakness tables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communicated intuitively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31900" y="1322075"/>
            <a:ext cx="11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0" y="1219350"/>
            <a:ext cx="1873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Pros: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893900" y="1489825"/>
            <a:ext cx="4250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social component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list pokemon or move type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 / weakness calculation methods unclear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524800" y="1219350"/>
            <a:ext cx="1873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Cons: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200" y="3563100"/>
            <a:ext cx="1685100" cy="1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1663"/>
            <a:ext cx="8839200" cy="414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team builder that . . . .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7900" y="1489825"/>
            <a:ext cx="8368200" cy="3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Supports comments on teams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 dynamic type comparisons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Allows for creation of multiple teams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Fully supports movesets in its comparisons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