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30c629b8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30c629b8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30c629b8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30c629b8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30c629b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30c629b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30c629b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30c629b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30c629b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30c629b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30c629b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30c629b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0c629b8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0c629b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</a:rPr>
              <a:t>Confusing checkboxes and radio buttons Radio buttons when only one is selectable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0c629b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30c629b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Didnt use checkboxes for selecting pokemon type on pokedex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30c629b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30c629b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local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r>
              <a:rPr lang="en"/>
              <a:t>framework</a:t>
            </a:r>
            <a:r>
              <a:rPr lang="en"/>
              <a:t>, for the scope of our project we used flask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0c629b8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0c629b8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11151" y="841772"/>
            <a:ext cx="4241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811151" y="2701529"/>
            <a:ext cx="4241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3"/>
            <a:ext cx="5928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4100"/>
              <a:buFont typeface="Trebuchet MS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5928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204A"/>
              </a:buClr>
              <a:buSzPts val="1800"/>
              <a:buNone/>
              <a:defRPr sz="1800">
                <a:solidFill>
                  <a:srgbClr val="14204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8650" y="1719775"/>
            <a:ext cx="38862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29150" y="1719775"/>
            <a:ext cx="38862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9841" y="1523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29841" y="2141806"/>
            <a:ext cx="38682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29150" y="1523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29150" y="2141806"/>
            <a:ext cx="38874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342901"/>
            <a:ext cx="46293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342901"/>
            <a:ext cx="46293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04A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14204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56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7" y="3686235"/>
            <a:ext cx="672418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1585299" y="1909425"/>
            <a:ext cx="2916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" sz="9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4811151" y="841772"/>
            <a:ext cx="4241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Wootchers</a:t>
            </a:r>
            <a:endParaRPr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5156300" y="2741725"/>
            <a:ext cx="35511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Amy Falk, Solomon Gebrekiros, </a:t>
            </a:r>
            <a:r>
              <a:rPr lang="en"/>
              <a:t>Taemour Zaidi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1207800" y="3006775"/>
            <a:ext cx="407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Team Builder</a:t>
            </a:r>
            <a:endParaRPr b="1" sz="290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50" y="3637975"/>
            <a:ext cx="542625" cy="5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Principles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 sz="3000"/>
              <a:t>Bootstrap– issues with proximity (DWTMIM ch 2)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Selectize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81050" y="2208300"/>
            <a:ext cx="2781900" cy="72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for?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628650" y="2082948"/>
            <a:ext cx="7886700" cy="199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2900"/>
              <a:t>Our website is for building a Pokemon team, analyzing its strengths and weaknesses at a glance, and sharing the team with the site’s wider community.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for?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/>
              <a:t>Our website is primarily for moderate to competitive players to be able to see team strengths at a glance and compare with other teams, but casual fans who like making teams can enjoy the site as well.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70576" y="213500"/>
            <a:ext cx="6723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user needs does it meet?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Most Pokémon team builders are either massively comprehensive (with full battling, in-depth stat editing, and a dedicated forum) or super </a:t>
            </a:r>
            <a:r>
              <a:rPr lang="en" sz="2300"/>
              <a:t>lightweight</a:t>
            </a:r>
            <a:r>
              <a:rPr lang="en" sz="2300"/>
              <a:t>, but with no social functionality.</a:t>
            </a:r>
            <a:endParaRPr sz="23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Our team builder is designed to be a lightweight and easy to use website that makes building and sharing a team quick and simple.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68500" y="2146650"/>
            <a:ext cx="3807000" cy="850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384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Using a consistent navbar to assist in site navigation</a:t>
            </a:r>
            <a:endParaRPr sz="1727"/>
          </a:p>
          <a:p>
            <a:pPr indent="-303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Using drop down menus to make it easier for users to figure out how to add Pokemon</a:t>
            </a:r>
            <a:endParaRPr sz="1727"/>
          </a:p>
          <a:p>
            <a:pPr indent="-303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Changing the font for the site linked the website stronger to the game it was designed around</a:t>
            </a:r>
            <a:endParaRPr sz="1727"/>
          </a:p>
          <a:p>
            <a:pPr indent="-303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Having a simple menu without too many tabs</a:t>
            </a:r>
            <a:endParaRPr sz="1727"/>
          </a:p>
          <a:p>
            <a:pPr indent="-3038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Making sure terminology was consistent</a:t>
            </a:r>
            <a:endParaRPr sz="1727"/>
          </a:p>
          <a:p>
            <a:pPr indent="-3038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85"/>
              <a:buChar char="•"/>
            </a:pPr>
            <a:r>
              <a:rPr lang="en" sz="1727"/>
              <a:t>Using neutral colors for the site to avoid color clash with sprites</a:t>
            </a:r>
            <a:endParaRPr sz="16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Basic Principle 3: Conform to the users’ view of the task - terminology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Basic Principle 5: Don’t distract users from their goals - Consistency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Basic Principle 7: Deliver information, not just data - Preserve display inertia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28650" y="1716218"/>
            <a:ext cx="7886700" cy="291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/>
              <a:t>CSS positioning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/>
              <a:t>Javascript functionality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/>
              <a:t>Loading local files</a:t>
            </a:r>
            <a:endParaRPr sz="2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/>
              <a:t>Writing to CSV (backend)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70571" y="213496"/>
            <a:ext cx="5944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28650" y="1716225"/>
            <a:ext cx="3317700" cy="330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81317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Bootstrap</a:t>
            </a:r>
            <a:endParaRPr sz="2600"/>
          </a:p>
          <a:p>
            <a:pPr indent="-3813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Flask</a:t>
            </a:r>
            <a:endParaRPr sz="2600"/>
          </a:p>
          <a:p>
            <a:pPr indent="-39893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11538"/>
              <a:buChar char="•"/>
            </a:pPr>
            <a:r>
              <a:rPr lang="en" sz="2600"/>
              <a:t>D3</a:t>
            </a:r>
            <a:endParaRPr sz="2600"/>
          </a:p>
          <a:p>
            <a:pPr indent="-3813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Selectize</a:t>
            </a:r>
            <a:endParaRPr sz="2600"/>
          </a:p>
          <a:p>
            <a:pPr indent="-38131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600"/>
              <a:t>JQuery</a:t>
            </a:r>
            <a:endParaRPr sz="2600"/>
          </a:p>
        </p:txBody>
      </p:sp>
      <p:pic>
        <p:nvPicPr>
          <p:cNvPr descr="Javascript Vs jQuery: What's the Difference? [2022] - InterviewBit"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50" y="3342875"/>
            <a:ext cx="1584625" cy="158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3 · GitHub"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800" y="1716225"/>
            <a:ext cx="1521500" cy="152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tstrap · GitHub"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250" y="2287055"/>
            <a:ext cx="946275" cy="9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2046" y="3494725"/>
            <a:ext cx="2033279" cy="15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5297" y="182422"/>
            <a:ext cx="1362950" cy="1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