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43200000" cx="3240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6">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6" orient="horz"/>
        <p:guide pos="1020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3425"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43425" y="685800"/>
            <a:ext cx="2571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04478" y="6253648"/>
            <a:ext cx="30191100" cy="17239800"/>
          </a:xfrm>
          <a:prstGeom prst="rect">
            <a:avLst/>
          </a:prstGeom>
        </p:spPr>
        <p:txBody>
          <a:bodyPr anchorCtr="0" anchor="b" bIns="471925" lIns="471925" spcFirstLastPara="1" rIns="471925" wrap="square" tIns="471925">
            <a:normAutofit/>
          </a:bodyPr>
          <a:lstStyle>
            <a:lvl1pPr lvl="0" algn="ctr">
              <a:spcBef>
                <a:spcPts val="0"/>
              </a:spcBef>
              <a:spcAft>
                <a:spcPts val="0"/>
              </a:spcAft>
              <a:buSzPts val="26800"/>
              <a:buNone/>
              <a:defRPr sz="26800"/>
            </a:lvl1pPr>
            <a:lvl2pPr lvl="1" algn="ctr">
              <a:spcBef>
                <a:spcPts val="0"/>
              </a:spcBef>
              <a:spcAft>
                <a:spcPts val="0"/>
              </a:spcAft>
              <a:buSzPts val="26800"/>
              <a:buNone/>
              <a:defRPr sz="26800"/>
            </a:lvl2pPr>
            <a:lvl3pPr lvl="2" algn="ctr">
              <a:spcBef>
                <a:spcPts val="0"/>
              </a:spcBef>
              <a:spcAft>
                <a:spcPts val="0"/>
              </a:spcAft>
              <a:buSzPts val="26800"/>
              <a:buNone/>
              <a:defRPr sz="26800"/>
            </a:lvl3pPr>
            <a:lvl4pPr lvl="3" algn="ctr">
              <a:spcBef>
                <a:spcPts val="0"/>
              </a:spcBef>
              <a:spcAft>
                <a:spcPts val="0"/>
              </a:spcAft>
              <a:buSzPts val="26800"/>
              <a:buNone/>
              <a:defRPr sz="26800"/>
            </a:lvl4pPr>
            <a:lvl5pPr lvl="4" algn="ctr">
              <a:spcBef>
                <a:spcPts val="0"/>
              </a:spcBef>
              <a:spcAft>
                <a:spcPts val="0"/>
              </a:spcAft>
              <a:buSzPts val="26800"/>
              <a:buNone/>
              <a:defRPr sz="26800"/>
            </a:lvl5pPr>
            <a:lvl6pPr lvl="5" algn="ctr">
              <a:spcBef>
                <a:spcPts val="0"/>
              </a:spcBef>
              <a:spcAft>
                <a:spcPts val="0"/>
              </a:spcAft>
              <a:buSzPts val="26800"/>
              <a:buNone/>
              <a:defRPr sz="26800"/>
            </a:lvl6pPr>
            <a:lvl7pPr lvl="6" algn="ctr">
              <a:spcBef>
                <a:spcPts val="0"/>
              </a:spcBef>
              <a:spcAft>
                <a:spcPts val="0"/>
              </a:spcAft>
              <a:buSzPts val="26800"/>
              <a:buNone/>
              <a:defRPr sz="26800"/>
            </a:lvl7pPr>
            <a:lvl8pPr lvl="7" algn="ctr">
              <a:spcBef>
                <a:spcPts val="0"/>
              </a:spcBef>
              <a:spcAft>
                <a:spcPts val="0"/>
              </a:spcAft>
              <a:buSzPts val="26800"/>
              <a:buNone/>
              <a:defRPr sz="26800"/>
            </a:lvl8pPr>
            <a:lvl9pPr lvl="8" algn="ctr">
              <a:spcBef>
                <a:spcPts val="0"/>
              </a:spcBef>
              <a:spcAft>
                <a:spcPts val="0"/>
              </a:spcAft>
              <a:buSzPts val="26800"/>
              <a:buNone/>
              <a:defRPr sz="26800"/>
            </a:lvl9pPr>
          </a:lstStyle>
          <a:p/>
        </p:txBody>
      </p:sp>
      <p:sp>
        <p:nvSpPr>
          <p:cNvPr id="11" name="Google Shape;11;p2"/>
          <p:cNvSpPr txBox="1"/>
          <p:nvPr>
            <p:ph idx="1" type="subTitle"/>
          </p:nvPr>
        </p:nvSpPr>
        <p:spPr>
          <a:xfrm>
            <a:off x="1104449" y="23803675"/>
            <a:ext cx="30191100" cy="6657000"/>
          </a:xfrm>
          <a:prstGeom prst="rect">
            <a:avLst/>
          </a:prstGeom>
        </p:spPr>
        <p:txBody>
          <a:bodyPr anchorCtr="0" anchor="t" bIns="471925" lIns="471925" spcFirstLastPara="1" rIns="471925" wrap="square" tIns="471925">
            <a:normAutofit/>
          </a:bodyPr>
          <a:lstStyle>
            <a:lvl1pPr lvl="0" algn="ctr">
              <a:lnSpc>
                <a:spcPct val="100000"/>
              </a:lnSpc>
              <a:spcBef>
                <a:spcPts val="0"/>
              </a:spcBef>
              <a:spcAft>
                <a:spcPts val="0"/>
              </a:spcAft>
              <a:buSzPts val="14500"/>
              <a:buNone/>
              <a:defRPr sz="14500"/>
            </a:lvl1pPr>
            <a:lvl2pPr lvl="1" algn="ctr">
              <a:lnSpc>
                <a:spcPct val="100000"/>
              </a:lnSpc>
              <a:spcBef>
                <a:spcPts val="0"/>
              </a:spcBef>
              <a:spcAft>
                <a:spcPts val="0"/>
              </a:spcAft>
              <a:buSzPts val="14500"/>
              <a:buNone/>
              <a:defRPr sz="14500"/>
            </a:lvl2pPr>
            <a:lvl3pPr lvl="2" algn="ctr">
              <a:lnSpc>
                <a:spcPct val="100000"/>
              </a:lnSpc>
              <a:spcBef>
                <a:spcPts val="0"/>
              </a:spcBef>
              <a:spcAft>
                <a:spcPts val="0"/>
              </a:spcAft>
              <a:buSzPts val="14500"/>
              <a:buNone/>
              <a:defRPr sz="14500"/>
            </a:lvl3pPr>
            <a:lvl4pPr lvl="3" algn="ctr">
              <a:lnSpc>
                <a:spcPct val="100000"/>
              </a:lnSpc>
              <a:spcBef>
                <a:spcPts val="0"/>
              </a:spcBef>
              <a:spcAft>
                <a:spcPts val="0"/>
              </a:spcAft>
              <a:buSzPts val="14500"/>
              <a:buNone/>
              <a:defRPr sz="14500"/>
            </a:lvl4pPr>
            <a:lvl5pPr lvl="4" algn="ctr">
              <a:lnSpc>
                <a:spcPct val="100000"/>
              </a:lnSpc>
              <a:spcBef>
                <a:spcPts val="0"/>
              </a:spcBef>
              <a:spcAft>
                <a:spcPts val="0"/>
              </a:spcAft>
              <a:buSzPts val="14500"/>
              <a:buNone/>
              <a:defRPr sz="14500"/>
            </a:lvl5pPr>
            <a:lvl6pPr lvl="5" algn="ctr">
              <a:lnSpc>
                <a:spcPct val="100000"/>
              </a:lnSpc>
              <a:spcBef>
                <a:spcPts val="0"/>
              </a:spcBef>
              <a:spcAft>
                <a:spcPts val="0"/>
              </a:spcAft>
              <a:buSzPts val="14500"/>
              <a:buNone/>
              <a:defRPr sz="14500"/>
            </a:lvl6pPr>
            <a:lvl7pPr lvl="6" algn="ctr">
              <a:lnSpc>
                <a:spcPct val="100000"/>
              </a:lnSpc>
              <a:spcBef>
                <a:spcPts val="0"/>
              </a:spcBef>
              <a:spcAft>
                <a:spcPts val="0"/>
              </a:spcAft>
              <a:buSzPts val="14500"/>
              <a:buNone/>
              <a:defRPr sz="14500"/>
            </a:lvl7pPr>
            <a:lvl8pPr lvl="7" algn="ctr">
              <a:lnSpc>
                <a:spcPct val="100000"/>
              </a:lnSpc>
              <a:spcBef>
                <a:spcPts val="0"/>
              </a:spcBef>
              <a:spcAft>
                <a:spcPts val="0"/>
              </a:spcAft>
              <a:buSzPts val="14500"/>
              <a:buNone/>
              <a:defRPr sz="14500"/>
            </a:lvl8pPr>
            <a:lvl9pPr lvl="8" algn="ctr">
              <a:lnSpc>
                <a:spcPct val="100000"/>
              </a:lnSpc>
              <a:spcBef>
                <a:spcPts val="0"/>
              </a:spcBef>
              <a:spcAft>
                <a:spcPts val="0"/>
              </a:spcAft>
              <a:buSzPts val="14500"/>
              <a:buNone/>
              <a:defRPr sz="14500"/>
            </a:lvl9pPr>
          </a:lstStyle>
          <a:p/>
        </p:txBody>
      </p:sp>
      <p:sp>
        <p:nvSpPr>
          <p:cNvPr id="12" name="Google Shape;12;p2"/>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04449" y="9290289"/>
            <a:ext cx="30191100" cy="16491300"/>
          </a:xfrm>
          <a:prstGeom prst="rect">
            <a:avLst/>
          </a:prstGeom>
        </p:spPr>
        <p:txBody>
          <a:bodyPr anchorCtr="0" anchor="b" bIns="471925" lIns="471925" spcFirstLastPara="1" rIns="471925" wrap="square" tIns="471925">
            <a:normAutofit/>
          </a:bodyPr>
          <a:lstStyle>
            <a:lvl1pPr lvl="0" algn="ctr">
              <a:spcBef>
                <a:spcPts val="0"/>
              </a:spcBef>
              <a:spcAft>
                <a:spcPts val="0"/>
              </a:spcAft>
              <a:buSzPts val="61900"/>
              <a:buNone/>
              <a:defRPr sz="61900"/>
            </a:lvl1pPr>
            <a:lvl2pPr lvl="1" algn="ctr">
              <a:spcBef>
                <a:spcPts val="0"/>
              </a:spcBef>
              <a:spcAft>
                <a:spcPts val="0"/>
              </a:spcAft>
              <a:buSzPts val="61900"/>
              <a:buNone/>
              <a:defRPr sz="61900"/>
            </a:lvl2pPr>
            <a:lvl3pPr lvl="2" algn="ctr">
              <a:spcBef>
                <a:spcPts val="0"/>
              </a:spcBef>
              <a:spcAft>
                <a:spcPts val="0"/>
              </a:spcAft>
              <a:buSzPts val="61900"/>
              <a:buNone/>
              <a:defRPr sz="61900"/>
            </a:lvl3pPr>
            <a:lvl4pPr lvl="3" algn="ctr">
              <a:spcBef>
                <a:spcPts val="0"/>
              </a:spcBef>
              <a:spcAft>
                <a:spcPts val="0"/>
              </a:spcAft>
              <a:buSzPts val="61900"/>
              <a:buNone/>
              <a:defRPr sz="61900"/>
            </a:lvl4pPr>
            <a:lvl5pPr lvl="4" algn="ctr">
              <a:spcBef>
                <a:spcPts val="0"/>
              </a:spcBef>
              <a:spcAft>
                <a:spcPts val="0"/>
              </a:spcAft>
              <a:buSzPts val="61900"/>
              <a:buNone/>
              <a:defRPr sz="61900"/>
            </a:lvl5pPr>
            <a:lvl6pPr lvl="5" algn="ctr">
              <a:spcBef>
                <a:spcPts val="0"/>
              </a:spcBef>
              <a:spcAft>
                <a:spcPts val="0"/>
              </a:spcAft>
              <a:buSzPts val="61900"/>
              <a:buNone/>
              <a:defRPr sz="61900"/>
            </a:lvl6pPr>
            <a:lvl7pPr lvl="6" algn="ctr">
              <a:spcBef>
                <a:spcPts val="0"/>
              </a:spcBef>
              <a:spcAft>
                <a:spcPts val="0"/>
              </a:spcAft>
              <a:buSzPts val="61900"/>
              <a:buNone/>
              <a:defRPr sz="61900"/>
            </a:lvl7pPr>
            <a:lvl8pPr lvl="7" algn="ctr">
              <a:spcBef>
                <a:spcPts val="0"/>
              </a:spcBef>
              <a:spcAft>
                <a:spcPts val="0"/>
              </a:spcAft>
              <a:buSzPts val="61900"/>
              <a:buNone/>
              <a:defRPr sz="61900"/>
            </a:lvl8pPr>
            <a:lvl9pPr lvl="8" algn="ctr">
              <a:spcBef>
                <a:spcPts val="0"/>
              </a:spcBef>
              <a:spcAft>
                <a:spcPts val="0"/>
              </a:spcAft>
              <a:buSzPts val="61900"/>
              <a:buNone/>
              <a:defRPr sz="61900"/>
            </a:lvl9pPr>
          </a:lstStyle>
          <a:p>
            <a:r>
              <a:t>xx%</a:t>
            </a:r>
          </a:p>
        </p:txBody>
      </p:sp>
      <p:sp>
        <p:nvSpPr>
          <p:cNvPr id="46" name="Google Shape;46;p11"/>
          <p:cNvSpPr txBox="1"/>
          <p:nvPr>
            <p:ph idx="1" type="body"/>
          </p:nvPr>
        </p:nvSpPr>
        <p:spPr>
          <a:xfrm>
            <a:off x="1104449" y="26475381"/>
            <a:ext cx="30191100" cy="10925400"/>
          </a:xfrm>
          <a:prstGeom prst="rect">
            <a:avLst/>
          </a:prstGeom>
        </p:spPr>
        <p:txBody>
          <a:bodyPr anchorCtr="0" anchor="t" bIns="471925" lIns="471925" spcFirstLastPara="1" rIns="471925" wrap="square" tIns="471925">
            <a:normAutofit/>
          </a:bodyPr>
          <a:lstStyle>
            <a:lvl1pPr indent="-819150" lvl="0" marL="457200" algn="ctr">
              <a:spcBef>
                <a:spcPts val="0"/>
              </a:spcBef>
              <a:spcAft>
                <a:spcPts val="0"/>
              </a:spcAft>
              <a:buSzPts val="9300"/>
              <a:buChar char="●"/>
              <a:defRPr/>
            </a:lvl1pPr>
            <a:lvl2pPr indent="-685800" lvl="1" marL="914400" algn="ctr">
              <a:spcBef>
                <a:spcPts val="0"/>
              </a:spcBef>
              <a:spcAft>
                <a:spcPts val="0"/>
              </a:spcAft>
              <a:buSzPts val="7200"/>
              <a:buChar char="○"/>
              <a:defRPr/>
            </a:lvl2pPr>
            <a:lvl3pPr indent="-685800" lvl="2" marL="1371600" algn="ctr">
              <a:spcBef>
                <a:spcPts val="0"/>
              </a:spcBef>
              <a:spcAft>
                <a:spcPts val="0"/>
              </a:spcAft>
              <a:buSzPts val="7200"/>
              <a:buChar char="■"/>
              <a:defRPr/>
            </a:lvl3pPr>
            <a:lvl4pPr indent="-685800" lvl="3" marL="1828800" algn="ctr">
              <a:spcBef>
                <a:spcPts val="0"/>
              </a:spcBef>
              <a:spcAft>
                <a:spcPts val="0"/>
              </a:spcAft>
              <a:buSzPts val="7200"/>
              <a:buChar char="●"/>
              <a:defRPr/>
            </a:lvl4pPr>
            <a:lvl5pPr indent="-685800" lvl="4" marL="2286000" algn="ctr">
              <a:spcBef>
                <a:spcPts val="0"/>
              </a:spcBef>
              <a:spcAft>
                <a:spcPts val="0"/>
              </a:spcAft>
              <a:buSzPts val="7200"/>
              <a:buChar char="○"/>
              <a:defRPr/>
            </a:lvl5pPr>
            <a:lvl6pPr indent="-685800" lvl="5" marL="2743200" algn="ctr">
              <a:spcBef>
                <a:spcPts val="0"/>
              </a:spcBef>
              <a:spcAft>
                <a:spcPts val="0"/>
              </a:spcAft>
              <a:buSzPts val="7200"/>
              <a:buChar char="■"/>
              <a:defRPr/>
            </a:lvl6pPr>
            <a:lvl7pPr indent="-685800" lvl="6" marL="3200400" algn="ctr">
              <a:spcBef>
                <a:spcPts val="0"/>
              </a:spcBef>
              <a:spcAft>
                <a:spcPts val="0"/>
              </a:spcAft>
              <a:buSzPts val="7200"/>
              <a:buChar char="●"/>
              <a:defRPr/>
            </a:lvl7pPr>
            <a:lvl8pPr indent="-685800" lvl="7" marL="3657600" algn="ctr">
              <a:spcBef>
                <a:spcPts val="0"/>
              </a:spcBef>
              <a:spcAft>
                <a:spcPts val="0"/>
              </a:spcAft>
              <a:buSzPts val="7200"/>
              <a:buChar char="○"/>
              <a:defRPr/>
            </a:lvl8pPr>
            <a:lvl9pPr indent="-685800" lvl="8" marL="4114800" algn="ctr">
              <a:spcBef>
                <a:spcPts val="0"/>
              </a:spcBef>
              <a:spcAft>
                <a:spcPts val="0"/>
              </a:spcAft>
              <a:buSzPts val="7200"/>
              <a:buChar char="■"/>
              <a:defRPr/>
            </a:lvl9pPr>
          </a:lstStyle>
          <a:p/>
        </p:txBody>
      </p:sp>
      <p:sp>
        <p:nvSpPr>
          <p:cNvPr id="47" name="Google Shape;47;p11"/>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04449" y="18064882"/>
            <a:ext cx="30191100" cy="7070100"/>
          </a:xfrm>
          <a:prstGeom prst="rect">
            <a:avLst/>
          </a:prstGeom>
        </p:spPr>
        <p:txBody>
          <a:bodyPr anchorCtr="0" anchor="ctr" bIns="471925" lIns="471925" spcFirstLastPara="1" rIns="471925" wrap="square" tIns="471925">
            <a:normAutofit/>
          </a:bodyPr>
          <a:lstStyle>
            <a:lvl1pPr lvl="0" algn="ctr">
              <a:spcBef>
                <a:spcPts val="0"/>
              </a:spcBef>
              <a:spcAft>
                <a:spcPts val="0"/>
              </a:spcAft>
              <a:buSzPts val="18600"/>
              <a:buNone/>
              <a:defRPr sz="18600"/>
            </a:lvl1pPr>
            <a:lvl2pPr lvl="1" algn="ctr">
              <a:spcBef>
                <a:spcPts val="0"/>
              </a:spcBef>
              <a:spcAft>
                <a:spcPts val="0"/>
              </a:spcAft>
              <a:buSzPts val="18600"/>
              <a:buNone/>
              <a:defRPr sz="18600"/>
            </a:lvl2pPr>
            <a:lvl3pPr lvl="2" algn="ctr">
              <a:spcBef>
                <a:spcPts val="0"/>
              </a:spcBef>
              <a:spcAft>
                <a:spcPts val="0"/>
              </a:spcAft>
              <a:buSzPts val="18600"/>
              <a:buNone/>
              <a:defRPr sz="18600"/>
            </a:lvl3pPr>
            <a:lvl4pPr lvl="3" algn="ctr">
              <a:spcBef>
                <a:spcPts val="0"/>
              </a:spcBef>
              <a:spcAft>
                <a:spcPts val="0"/>
              </a:spcAft>
              <a:buSzPts val="18600"/>
              <a:buNone/>
              <a:defRPr sz="18600"/>
            </a:lvl4pPr>
            <a:lvl5pPr lvl="4" algn="ctr">
              <a:spcBef>
                <a:spcPts val="0"/>
              </a:spcBef>
              <a:spcAft>
                <a:spcPts val="0"/>
              </a:spcAft>
              <a:buSzPts val="18600"/>
              <a:buNone/>
              <a:defRPr sz="18600"/>
            </a:lvl5pPr>
            <a:lvl6pPr lvl="5" algn="ctr">
              <a:spcBef>
                <a:spcPts val="0"/>
              </a:spcBef>
              <a:spcAft>
                <a:spcPts val="0"/>
              </a:spcAft>
              <a:buSzPts val="18600"/>
              <a:buNone/>
              <a:defRPr sz="18600"/>
            </a:lvl6pPr>
            <a:lvl7pPr lvl="6" algn="ctr">
              <a:spcBef>
                <a:spcPts val="0"/>
              </a:spcBef>
              <a:spcAft>
                <a:spcPts val="0"/>
              </a:spcAft>
              <a:buSzPts val="18600"/>
              <a:buNone/>
              <a:defRPr sz="18600"/>
            </a:lvl7pPr>
            <a:lvl8pPr lvl="7" algn="ctr">
              <a:spcBef>
                <a:spcPts val="0"/>
              </a:spcBef>
              <a:spcAft>
                <a:spcPts val="0"/>
              </a:spcAft>
              <a:buSzPts val="18600"/>
              <a:buNone/>
              <a:defRPr sz="18600"/>
            </a:lvl8pPr>
            <a:lvl9pPr lvl="8" algn="ctr">
              <a:spcBef>
                <a:spcPts val="0"/>
              </a:spcBef>
              <a:spcAft>
                <a:spcPts val="0"/>
              </a:spcAft>
              <a:buSzPts val="18600"/>
              <a:buNone/>
              <a:defRPr sz="18600"/>
            </a:lvl9pPr>
          </a:lstStyle>
          <a:p/>
        </p:txBody>
      </p:sp>
      <p:sp>
        <p:nvSpPr>
          <p:cNvPr id="15" name="Google Shape;15;p3"/>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04449" y="3737743"/>
            <a:ext cx="30191100" cy="4810200"/>
          </a:xfrm>
          <a:prstGeom prst="rect">
            <a:avLst/>
          </a:prstGeom>
        </p:spPr>
        <p:txBody>
          <a:bodyPr anchorCtr="0" anchor="t" bIns="471925" lIns="471925" spcFirstLastPara="1" rIns="471925" wrap="square" tIns="471925">
            <a:normAutofit/>
          </a:bodyPr>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p:txBody>
      </p:sp>
      <p:sp>
        <p:nvSpPr>
          <p:cNvPr id="18" name="Google Shape;18;p4"/>
          <p:cNvSpPr txBox="1"/>
          <p:nvPr>
            <p:ph idx="1" type="body"/>
          </p:nvPr>
        </p:nvSpPr>
        <p:spPr>
          <a:xfrm>
            <a:off x="1104449" y="9679580"/>
            <a:ext cx="30191100" cy="28694100"/>
          </a:xfrm>
          <a:prstGeom prst="rect">
            <a:avLst/>
          </a:prstGeom>
        </p:spPr>
        <p:txBody>
          <a:bodyPr anchorCtr="0" anchor="t" bIns="471925" lIns="471925" spcFirstLastPara="1" rIns="471925" wrap="square" tIns="471925">
            <a:normAutofit/>
          </a:bodyPr>
          <a:lstStyle>
            <a:lvl1pPr indent="-819150" lvl="0" marL="457200">
              <a:spcBef>
                <a:spcPts val="0"/>
              </a:spcBef>
              <a:spcAft>
                <a:spcPts val="0"/>
              </a:spcAft>
              <a:buSzPts val="9300"/>
              <a:buChar char="●"/>
              <a:defRPr/>
            </a:lvl1pPr>
            <a:lvl2pPr indent="-685800" lvl="1" marL="914400">
              <a:spcBef>
                <a:spcPts val="0"/>
              </a:spcBef>
              <a:spcAft>
                <a:spcPts val="0"/>
              </a:spcAft>
              <a:buSzPts val="7200"/>
              <a:buChar char="○"/>
              <a:defRPr/>
            </a:lvl2pPr>
            <a:lvl3pPr indent="-685800" lvl="2" marL="1371600">
              <a:spcBef>
                <a:spcPts val="0"/>
              </a:spcBef>
              <a:spcAft>
                <a:spcPts val="0"/>
              </a:spcAft>
              <a:buSzPts val="7200"/>
              <a:buChar char="■"/>
              <a:defRPr/>
            </a:lvl3pPr>
            <a:lvl4pPr indent="-685800" lvl="3" marL="1828800">
              <a:spcBef>
                <a:spcPts val="0"/>
              </a:spcBef>
              <a:spcAft>
                <a:spcPts val="0"/>
              </a:spcAft>
              <a:buSzPts val="7200"/>
              <a:buChar char="●"/>
              <a:defRPr/>
            </a:lvl4pPr>
            <a:lvl5pPr indent="-685800" lvl="4" marL="2286000">
              <a:spcBef>
                <a:spcPts val="0"/>
              </a:spcBef>
              <a:spcAft>
                <a:spcPts val="0"/>
              </a:spcAft>
              <a:buSzPts val="7200"/>
              <a:buChar char="○"/>
              <a:defRPr/>
            </a:lvl5pPr>
            <a:lvl6pPr indent="-685800" lvl="5" marL="2743200">
              <a:spcBef>
                <a:spcPts val="0"/>
              </a:spcBef>
              <a:spcAft>
                <a:spcPts val="0"/>
              </a:spcAft>
              <a:buSzPts val="7200"/>
              <a:buChar char="■"/>
              <a:defRPr/>
            </a:lvl6pPr>
            <a:lvl7pPr indent="-685800" lvl="6" marL="3200400">
              <a:spcBef>
                <a:spcPts val="0"/>
              </a:spcBef>
              <a:spcAft>
                <a:spcPts val="0"/>
              </a:spcAft>
              <a:buSzPts val="7200"/>
              <a:buChar char="●"/>
              <a:defRPr/>
            </a:lvl7pPr>
            <a:lvl8pPr indent="-685800" lvl="7" marL="3657600">
              <a:spcBef>
                <a:spcPts val="0"/>
              </a:spcBef>
              <a:spcAft>
                <a:spcPts val="0"/>
              </a:spcAft>
              <a:buSzPts val="7200"/>
              <a:buChar char="○"/>
              <a:defRPr/>
            </a:lvl8pPr>
            <a:lvl9pPr indent="-685800" lvl="8" marL="4114800">
              <a:spcBef>
                <a:spcPts val="0"/>
              </a:spcBef>
              <a:spcAft>
                <a:spcPts val="0"/>
              </a:spcAft>
              <a:buSzPts val="7200"/>
              <a:buChar char="■"/>
              <a:defRPr/>
            </a:lvl9pPr>
          </a:lstStyle>
          <a:p/>
        </p:txBody>
      </p:sp>
      <p:sp>
        <p:nvSpPr>
          <p:cNvPr id="19" name="Google Shape;19;p4"/>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04449" y="3737743"/>
            <a:ext cx="30191100" cy="4810200"/>
          </a:xfrm>
          <a:prstGeom prst="rect">
            <a:avLst/>
          </a:prstGeom>
        </p:spPr>
        <p:txBody>
          <a:bodyPr anchorCtr="0" anchor="t" bIns="471925" lIns="471925" spcFirstLastPara="1" rIns="471925" wrap="square" tIns="471925">
            <a:normAutofit/>
          </a:bodyPr>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p:txBody>
      </p:sp>
      <p:sp>
        <p:nvSpPr>
          <p:cNvPr id="22" name="Google Shape;22;p5"/>
          <p:cNvSpPr txBox="1"/>
          <p:nvPr>
            <p:ph idx="1" type="body"/>
          </p:nvPr>
        </p:nvSpPr>
        <p:spPr>
          <a:xfrm>
            <a:off x="1104449" y="9679580"/>
            <a:ext cx="14172900" cy="28694100"/>
          </a:xfrm>
          <a:prstGeom prst="rect">
            <a:avLst/>
          </a:prstGeom>
        </p:spPr>
        <p:txBody>
          <a:bodyPr anchorCtr="0" anchor="t" bIns="471925" lIns="471925" spcFirstLastPara="1" rIns="471925" wrap="square" tIns="471925">
            <a:normAutofit/>
          </a:bodyPr>
          <a:lstStyle>
            <a:lvl1pPr indent="-685800" lvl="0" marL="457200">
              <a:spcBef>
                <a:spcPts val="0"/>
              </a:spcBef>
              <a:spcAft>
                <a:spcPts val="0"/>
              </a:spcAft>
              <a:buSzPts val="7200"/>
              <a:buChar char="●"/>
              <a:defRPr sz="7200"/>
            </a:lvl1pPr>
            <a:lvl2pPr indent="-622300" lvl="1" marL="914400">
              <a:spcBef>
                <a:spcPts val="0"/>
              </a:spcBef>
              <a:spcAft>
                <a:spcPts val="0"/>
              </a:spcAft>
              <a:buSzPts val="6200"/>
              <a:buChar char="○"/>
              <a:defRPr sz="6200"/>
            </a:lvl2pPr>
            <a:lvl3pPr indent="-622300" lvl="2" marL="1371600">
              <a:spcBef>
                <a:spcPts val="0"/>
              </a:spcBef>
              <a:spcAft>
                <a:spcPts val="0"/>
              </a:spcAft>
              <a:buSzPts val="6200"/>
              <a:buChar char="■"/>
              <a:defRPr sz="6200"/>
            </a:lvl3pPr>
            <a:lvl4pPr indent="-622300" lvl="3" marL="1828800">
              <a:spcBef>
                <a:spcPts val="0"/>
              </a:spcBef>
              <a:spcAft>
                <a:spcPts val="0"/>
              </a:spcAft>
              <a:buSzPts val="6200"/>
              <a:buChar char="●"/>
              <a:defRPr sz="6200"/>
            </a:lvl4pPr>
            <a:lvl5pPr indent="-622300" lvl="4" marL="2286000">
              <a:spcBef>
                <a:spcPts val="0"/>
              </a:spcBef>
              <a:spcAft>
                <a:spcPts val="0"/>
              </a:spcAft>
              <a:buSzPts val="6200"/>
              <a:buChar char="○"/>
              <a:defRPr sz="6200"/>
            </a:lvl5pPr>
            <a:lvl6pPr indent="-622300" lvl="5" marL="2743200">
              <a:spcBef>
                <a:spcPts val="0"/>
              </a:spcBef>
              <a:spcAft>
                <a:spcPts val="0"/>
              </a:spcAft>
              <a:buSzPts val="6200"/>
              <a:buChar char="■"/>
              <a:defRPr sz="6200"/>
            </a:lvl6pPr>
            <a:lvl7pPr indent="-622300" lvl="6" marL="3200400">
              <a:spcBef>
                <a:spcPts val="0"/>
              </a:spcBef>
              <a:spcAft>
                <a:spcPts val="0"/>
              </a:spcAft>
              <a:buSzPts val="6200"/>
              <a:buChar char="●"/>
              <a:defRPr sz="6200"/>
            </a:lvl7pPr>
            <a:lvl8pPr indent="-622300" lvl="7" marL="3657600">
              <a:spcBef>
                <a:spcPts val="0"/>
              </a:spcBef>
              <a:spcAft>
                <a:spcPts val="0"/>
              </a:spcAft>
              <a:buSzPts val="6200"/>
              <a:buChar char="○"/>
              <a:defRPr sz="6200"/>
            </a:lvl8pPr>
            <a:lvl9pPr indent="-622300" lvl="8" marL="4114800">
              <a:spcBef>
                <a:spcPts val="0"/>
              </a:spcBef>
              <a:spcAft>
                <a:spcPts val="0"/>
              </a:spcAft>
              <a:buSzPts val="6200"/>
              <a:buChar char="■"/>
              <a:defRPr sz="6200"/>
            </a:lvl9pPr>
          </a:lstStyle>
          <a:p/>
        </p:txBody>
      </p:sp>
      <p:sp>
        <p:nvSpPr>
          <p:cNvPr id="23" name="Google Shape;23;p5"/>
          <p:cNvSpPr txBox="1"/>
          <p:nvPr>
            <p:ph idx="2" type="body"/>
          </p:nvPr>
        </p:nvSpPr>
        <p:spPr>
          <a:xfrm>
            <a:off x="17122677" y="9679580"/>
            <a:ext cx="14172900" cy="28694100"/>
          </a:xfrm>
          <a:prstGeom prst="rect">
            <a:avLst/>
          </a:prstGeom>
        </p:spPr>
        <p:txBody>
          <a:bodyPr anchorCtr="0" anchor="t" bIns="471925" lIns="471925" spcFirstLastPara="1" rIns="471925" wrap="square" tIns="471925">
            <a:normAutofit/>
          </a:bodyPr>
          <a:lstStyle>
            <a:lvl1pPr indent="-685800" lvl="0" marL="457200">
              <a:spcBef>
                <a:spcPts val="0"/>
              </a:spcBef>
              <a:spcAft>
                <a:spcPts val="0"/>
              </a:spcAft>
              <a:buSzPts val="7200"/>
              <a:buChar char="●"/>
              <a:defRPr sz="7200"/>
            </a:lvl1pPr>
            <a:lvl2pPr indent="-622300" lvl="1" marL="914400">
              <a:spcBef>
                <a:spcPts val="0"/>
              </a:spcBef>
              <a:spcAft>
                <a:spcPts val="0"/>
              </a:spcAft>
              <a:buSzPts val="6200"/>
              <a:buChar char="○"/>
              <a:defRPr sz="6200"/>
            </a:lvl2pPr>
            <a:lvl3pPr indent="-622300" lvl="2" marL="1371600">
              <a:spcBef>
                <a:spcPts val="0"/>
              </a:spcBef>
              <a:spcAft>
                <a:spcPts val="0"/>
              </a:spcAft>
              <a:buSzPts val="6200"/>
              <a:buChar char="■"/>
              <a:defRPr sz="6200"/>
            </a:lvl3pPr>
            <a:lvl4pPr indent="-622300" lvl="3" marL="1828800">
              <a:spcBef>
                <a:spcPts val="0"/>
              </a:spcBef>
              <a:spcAft>
                <a:spcPts val="0"/>
              </a:spcAft>
              <a:buSzPts val="6200"/>
              <a:buChar char="●"/>
              <a:defRPr sz="6200"/>
            </a:lvl4pPr>
            <a:lvl5pPr indent="-622300" lvl="4" marL="2286000">
              <a:spcBef>
                <a:spcPts val="0"/>
              </a:spcBef>
              <a:spcAft>
                <a:spcPts val="0"/>
              </a:spcAft>
              <a:buSzPts val="6200"/>
              <a:buChar char="○"/>
              <a:defRPr sz="6200"/>
            </a:lvl5pPr>
            <a:lvl6pPr indent="-622300" lvl="5" marL="2743200">
              <a:spcBef>
                <a:spcPts val="0"/>
              </a:spcBef>
              <a:spcAft>
                <a:spcPts val="0"/>
              </a:spcAft>
              <a:buSzPts val="6200"/>
              <a:buChar char="■"/>
              <a:defRPr sz="6200"/>
            </a:lvl6pPr>
            <a:lvl7pPr indent="-622300" lvl="6" marL="3200400">
              <a:spcBef>
                <a:spcPts val="0"/>
              </a:spcBef>
              <a:spcAft>
                <a:spcPts val="0"/>
              </a:spcAft>
              <a:buSzPts val="6200"/>
              <a:buChar char="●"/>
              <a:defRPr sz="6200"/>
            </a:lvl7pPr>
            <a:lvl8pPr indent="-622300" lvl="7" marL="3657600">
              <a:spcBef>
                <a:spcPts val="0"/>
              </a:spcBef>
              <a:spcAft>
                <a:spcPts val="0"/>
              </a:spcAft>
              <a:buSzPts val="6200"/>
              <a:buChar char="○"/>
              <a:defRPr sz="6200"/>
            </a:lvl8pPr>
            <a:lvl9pPr indent="-622300" lvl="8" marL="4114800">
              <a:spcBef>
                <a:spcPts val="0"/>
              </a:spcBef>
              <a:spcAft>
                <a:spcPts val="0"/>
              </a:spcAft>
              <a:buSzPts val="6200"/>
              <a:buChar char="■"/>
              <a:defRPr sz="6200"/>
            </a:lvl9pPr>
          </a:lstStyle>
          <a:p/>
        </p:txBody>
      </p:sp>
      <p:sp>
        <p:nvSpPr>
          <p:cNvPr id="24" name="Google Shape;24;p5"/>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04449" y="3737743"/>
            <a:ext cx="30191100" cy="4810200"/>
          </a:xfrm>
          <a:prstGeom prst="rect">
            <a:avLst/>
          </a:prstGeom>
        </p:spPr>
        <p:txBody>
          <a:bodyPr anchorCtr="0" anchor="t" bIns="471925" lIns="471925" spcFirstLastPara="1" rIns="471925" wrap="square" tIns="471925">
            <a:normAutofit/>
          </a:bodyPr>
          <a:lstStyle>
            <a:lvl1pPr lvl="0">
              <a:spcBef>
                <a:spcPts val="0"/>
              </a:spcBef>
              <a:spcAft>
                <a:spcPts val="0"/>
              </a:spcAft>
              <a:buSzPts val="14500"/>
              <a:buNone/>
              <a:defRPr/>
            </a:lvl1pPr>
            <a:lvl2pPr lvl="1">
              <a:spcBef>
                <a:spcPts val="0"/>
              </a:spcBef>
              <a:spcAft>
                <a:spcPts val="0"/>
              </a:spcAft>
              <a:buSzPts val="14500"/>
              <a:buNone/>
              <a:defRPr/>
            </a:lvl2pPr>
            <a:lvl3pPr lvl="2">
              <a:spcBef>
                <a:spcPts val="0"/>
              </a:spcBef>
              <a:spcAft>
                <a:spcPts val="0"/>
              </a:spcAft>
              <a:buSzPts val="14500"/>
              <a:buNone/>
              <a:defRPr/>
            </a:lvl3pPr>
            <a:lvl4pPr lvl="3">
              <a:spcBef>
                <a:spcPts val="0"/>
              </a:spcBef>
              <a:spcAft>
                <a:spcPts val="0"/>
              </a:spcAft>
              <a:buSzPts val="14500"/>
              <a:buNone/>
              <a:defRPr/>
            </a:lvl4pPr>
            <a:lvl5pPr lvl="4">
              <a:spcBef>
                <a:spcPts val="0"/>
              </a:spcBef>
              <a:spcAft>
                <a:spcPts val="0"/>
              </a:spcAft>
              <a:buSzPts val="14500"/>
              <a:buNone/>
              <a:defRPr/>
            </a:lvl5pPr>
            <a:lvl6pPr lvl="5">
              <a:spcBef>
                <a:spcPts val="0"/>
              </a:spcBef>
              <a:spcAft>
                <a:spcPts val="0"/>
              </a:spcAft>
              <a:buSzPts val="14500"/>
              <a:buNone/>
              <a:defRPr/>
            </a:lvl6pPr>
            <a:lvl7pPr lvl="6">
              <a:spcBef>
                <a:spcPts val="0"/>
              </a:spcBef>
              <a:spcAft>
                <a:spcPts val="0"/>
              </a:spcAft>
              <a:buSzPts val="14500"/>
              <a:buNone/>
              <a:defRPr/>
            </a:lvl7pPr>
            <a:lvl8pPr lvl="7">
              <a:spcBef>
                <a:spcPts val="0"/>
              </a:spcBef>
              <a:spcAft>
                <a:spcPts val="0"/>
              </a:spcAft>
              <a:buSzPts val="14500"/>
              <a:buNone/>
              <a:defRPr/>
            </a:lvl8pPr>
            <a:lvl9pPr lvl="8">
              <a:spcBef>
                <a:spcPts val="0"/>
              </a:spcBef>
              <a:spcAft>
                <a:spcPts val="0"/>
              </a:spcAft>
              <a:buSzPts val="14500"/>
              <a:buNone/>
              <a:defRPr/>
            </a:lvl9pPr>
          </a:lstStyle>
          <a:p/>
        </p:txBody>
      </p:sp>
      <p:sp>
        <p:nvSpPr>
          <p:cNvPr id="27" name="Google Shape;27;p6"/>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04449" y="4666457"/>
            <a:ext cx="9949500" cy="6347100"/>
          </a:xfrm>
          <a:prstGeom prst="rect">
            <a:avLst/>
          </a:prstGeom>
        </p:spPr>
        <p:txBody>
          <a:bodyPr anchorCtr="0" anchor="b" bIns="471925" lIns="471925" spcFirstLastPara="1" rIns="471925" wrap="square" tIns="471925">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p:txBody>
      </p:sp>
      <p:sp>
        <p:nvSpPr>
          <p:cNvPr id="30" name="Google Shape;30;p7"/>
          <p:cNvSpPr txBox="1"/>
          <p:nvPr>
            <p:ph idx="1" type="body"/>
          </p:nvPr>
        </p:nvSpPr>
        <p:spPr>
          <a:xfrm>
            <a:off x="1104449" y="11671181"/>
            <a:ext cx="9949500" cy="26703600"/>
          </a:xfrm>
          <a:prstGeom prst="rect">
            <a:avLst/>
          </a:prstGeom>
        </p:spPr>
        <p:txBody>
          <a:bodyPr anchorCtr="0" anchor="t" bIns="471925" lIns="471925" spcFirstLastPara="1" rIns="471925" wrap="square" tIns="471925">
            <a:normAutofit/>
          </a:bodyPr>
          <a:lstStyle>
            <a:lvl1pPr indent="-622300" lvl="0" marL="457200">
              <a:spcBef>
                <a:spcPts val="0"/>
              </a:spcBef>
              <a:spcAft>
                <a:spcPts val="0"/>
              </a:spcAft>
              <a:buSzPts val="6200"/>
              <a:buChar char="●"/>
              <a:defRPr sz="6200"/>
            </a:lvl1pPr>
            <a:lvl2pPr indent="-622300" lvl="1" marL="914400">
              <a:spcBef>
                <a:spcPts val="0"/>
              </a:spcBef>
              <a:spcAft>
                <a:spcPts val="0"/>
              </a:spcAft>
              <a:buSzPts val="6200"/>
              <a:buChar char="○"/>
              <a:defRPr sz="6200"/>
            </a:lvl2pPr>
            <a:lvl3pPr indent="-622300" lvl="2" marL="1371600">
              <a:spcBef>
                <a:spcPts val="0"/>
              </a:spcBef>
              <a:spcAft>
                <a:spcPts val="0"/>
              </a:spcAft>
              <a:buSzPts val="6200"/>
              <a:buChar char="■"/>
              <a:defRPr sz="6200"/>
            </a:lvl3pPr>
            <a:lvl4pPr indent="-622300" lvl="3" marL="1828800">
              <a:spcBef>
                <a:spcPts val="0"/>
              </a:spcBef>
              <a:spcAft>
                <a:spcPts val="0"/>
              </a:spcAft>
              <a:buSzPts val="6200"/>
              <a:buChar char="●"/>
              <a:defRPr sz="6200"/>
            </a:lvl4pPr>
            <a:lvl5pPr indent="-622300" lvl="4" marL="2286000">
              <a:spcBef>
                <a:spcPts val="0"/>
              </a:spcBef>
              <a:spcAft>
                <a:spcPts val="0"/>
              </a:spcAft>
              <a:buSzPts val="6200"/>
              <a:buChar char="○"/>
              <a:defRPr sz="6200"/>
            </a:lvl5pPr>
            <a:lvl6pPr indent="-622300" lvl="5" marL="2743200">
              <a:spcBef>
                <a:spcPts val="0"/>
              </a:spcBef>
              <a:spcAft>
                <a:spcPts val="0"/>
              </a:spcAft>
              <a:buSzPts val="6200"/>
              <a:buChar char="■"/>
              <a:defRPr sz="6200"/>
            </a:lvl6pPr>
            <a:lvl7pPr indent="-622300" lvl="6" marL="3200400">
              <a:spcBef>
                <a:spcPts val="0"/>
              </a:spcBef>
              <a:spcAft>
                <a:spcPts val="0"/>
              </a:spcAft>
              <a:buSzPts val="6200"/>
              <a:buChar char="●"/>
              <a:defRPr sz="6200"/>
            </a:lvl7pPr>
            <a:lvl8pPr indent="-622300" lvl="7" marL="3657600">
              <a:spcBef>
                <a:spcPts val="0"/>
              </a:spcBef>
              <a:spcAft>
                <a:spcPts val="0"/>
              </a:spcAft>
              <a:buSzPts val="6200"/>
              <a:buChar char="○"/>
              <a:defRPr sz="6200"/>
            </a:lvl8pPr>
            <a:lvl9pPr indent="-622300" lvl="8" marL="4114800">
              <a:spcBef>
                <a:spcPts val="0"/>
              </a:spcBef>
              <a:spcAft>
                <a:spcPts val="0"/>
              </a:spcAft>
              <a:buSzPts val="6200"/>
              <a:buChar char="■"/>
              <a:defRPr sz="6200"/>
            </a:lvl9pPr>
          </a:lstStyle>
          <a:p/>
        </p:txBody>
      </p:sp>
      <p:sp>
        <p:nvSpPr>
          <p:cNvPr id="31" name="Google Shape;31;p7"/>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37106" y="3780787"/>
            <a:ext cx="22563000" cy="34358400"/>
          </a:xfrm>
          <a:prstGeom prst="rect">
            <a:avLst/>
          </a:prstGeom>
        </p:spPr>
        <p:txBody>
          <a:bodyPr anchorCtr="0" anchor="ctr" bIns="471925" lIns="471925" spcFirstLastPara="1" rIns="471925" wrap="square" tIns="471925">
            <a:normAutofit/>
          </a:bodyPr>
          <a:lstStyle>
            <a:lvl1pPr lvl="0">
              <a:spcBef>
                <a:spcPts val="0"/>
              </a:spcBef>
              <a:spcAft>
                <a:spcPts val="0"/>
              </a:spcAft>
              <a:buSzPts val="24800"/>
              <a:buNone/>
              <a:defRPr sz="24800"/>
            </a:lvl1pPr>
            <a:lvl2pPr lvl="1">
              <a:spcBef>
                <a:spcPts val="0"/>
              </a:spcBef>
              <a:spcAft>
                <a:spcPts val="0"/>
              </a:spcAft>
              <a:buSzPts val="24800"/>
              <a:buNone/>
              <a:defRPr sz="24800"/>
            </a:lvl2pPr>
            <a:lvl3pPr lvl="2">
              <a:spcBef>
                <a:spcPts val="0"/>
              </a:spcBef>
              <a:spcAft>
                <a:spcPts val="0"/>
              </a:spcAft>
              <a:buSzPts val="24800"/>
              <a:buNone/>
              <a:defRPr sz="24800"/>
            </a:lvl3pPr>
            <a:lvl4pPr lvl="3">
              <a:spcBef>
                <a:spcPts val="0"/>
              </a:spcBef>
              <a:spcAft>
                <a:spcPts val="0"/>
              </a:spcAft>
              <a:buSzPts val="24800"/>
              <a:buNone/>
              <a:defRPr sz="24800"/>
            </a:lvl4pPr>
            <a:lvl5pPr lvl="4">
              <a:spcBef>
                <a:spcPts val="0"/>
              </a:spcBef>
              <a:spcAft>
                <a:spcPts val="0"/>
              </a:spcAft>
              <a:buSzPts val="24800"/>
              <a:buNone/>
              <a:defRPr sz="24800"/>
            </a:lvl5pPr>
            <a:lvl6pPr lvl="5">
              <a:spcBef>
                <a:spcPts val="0"/>
              </a:spcBef>
              <a:spcAft>
                <a:spcPts val="0"/>
              </a:spcAft>
              <a:buSzPts val="24800"/>
              <a:buNone/>
              <a:defRPr sz="24800"/>
            </a:lvl6pPr>
            <a:lvl7pPr lvl="6">
              <a:spcBef>
                <a:spcPts val="0"/>
              </a:spcBef>
              <a:spcAft>
                <a:spcPts val="0"/>
              </a:spcAft>
              <a:buSzPts val="24800"/>
              <a:buNone/>
              <a:defRPr sz="24800"/>
            </a:lvl7pPr>
            <a:lvl8pPr lvl="7">
              <a:spcBef>
                <a:spcPts val="0"/>
              </a:spcBef>
              <a:spcAft>
                <a:spcPts val="0"/>
              </a:spcAft>
              <a:buSzPts val="24800"/>
              <a:buNone/>
              <a:defRPr sz="24800"/>
            </a:lvl8pPr>
            <a:lvl9pPr lvl="8">
              <a:spcBef>
                <a:spcPts val="0"/>
              </a:spcBef>
              <a:spcAft>
                <a:spcPts val="0"/>
              </a:spcAft>
              <a:buSzPts val="24800"/>
              <a:buNone/>
              <a:defRPr sz="24800"/>
            </a:lvl9pPr>
          </a:lstStyle>
          <a:p/>
        </p:txBody>
      </p:sp>
      <p:sp>
        <p:nvSpPr>
          <p:cNvPr id="34" name="Google Shape;34;p8"/>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200000" y="-1050"/>
            <a:ext cx="16200000" cy="43200000"/>
          </a:xfrm>
          <a:prstGeom prst="rect">
            <a:avLst/>
          </a:prstGeom>
          <a:solidFill>
            <a:schemeClr val="lt2"/>
          </a:solidFill>
          <a:ln>
            <a:noFill/>
          </a:ln>
        </p:spPr>
        <p:txBody>
          <a:bodyPr anchorCtr="0" anchor="ctr" bIns="471925" lIns="471925" spcFirstLastPara="1" rIns="471925" wrap="square" tIns="4719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40748" y="10357375"/>
            <a:ext cx="14333400" cy="12449700"/>
          </a:xfrm>
          <a:prstGeom prst="rect">
            <a:avLst/>
          </a:prstGeom>
        </p:spPr>
        <p:txBody>
          <a:bodyPr anchorCtr="0" anchor="b" bIns="471925" lIns="471925" spcFirstLastPara="1" rIns="471925" wrap="square" tIns="471925">
            <a:normAutofit/>
          </a:bodyPr>
          <a:lstStyle>
            <a:lvl1pPr lvl="0" algn="ctr">
              <a:spcBef>
                <a:spcPts val="0"/>
              </a:spcBef>
              <a:spcAft>
                <a:spcPts val="0"/>
              </a:spcAft>
              <a:buSzPts val="21700"/>
              <a:buNone/>
              <a:defRPr sz="21700"/>
            </a:lvl1pPr>
            <a:lvl2pPr lvl="1" algn="ctr">
              <a:spcBef>
                <a:spcPts val="0"/>
              </a:spcBef>
              <a:spcAft>
                <a:spcPts val="0"/>
              </a:spcAft>
              <a:buSzPts val="21700"/>
              <a:buNone/>
              <a:defRPr sz="21700"/>
            </a:lvl2pPr>
            <a:lvl3pPr lvl="2" algn="ctr">
              <a:spcBef>
                <a:spcPts val="0"/>
              </a:spcBef>
              <a:spcAft>
                <a:spcPts val="0"/>
              </a:spcAft>
              <a:buSzPts val="21700"/>
              <a:buNone/>
              <a:defRPr sz="21700"/>
            </a:lvl3pPr>
            <a:lvl4pPr lvl="3" algn="ctr">
              <a:spcBef>
                <a:spcPts val="0"/>
              </a:spcBef>
              <a:spcAft>
                <a:spcPts val="0"/>
              </a:spcAft>
              <a:buSzPts val="21700"/>
              <a:buNone/>
              <a:defRPr sz="21700"/>
            </a:lvl4pPr>
            <a:lvl5pPr lvl="4" algn="ctr">
              <a:spcBef>
                <a:spcPts val="0"/>
              </a:spcBef>
              <a:spcAft>
                <a:spcPts val="0"/>
              </a:spcAft>
              <a:buSzPts val="21700"/>
              <a:buNone/>
              <a:defRPr sz="21700"/>
            </a:lvl5pPr>
            <a:lvl6pPr lvl="5" algn="ctr">
              <a:spcBef>
                <a:spcPts val="0"/>
              </a:spcBef>
              <a:spcAft>
                <a:spcPts val="0"/>
              </a:spcAft>
              <a:buSzPts val="21700"/>
              <a:buNone/>
              <a:defRPr sz="21700"/>
            </a:lvl6pPr>
            <a:lvl7pPr lvl="6" algn="ctr">
              <a:spcBef>
                <a:spcPts val="0"/>
              </a:spcBef>
              <a:spcAft>
                <a:spcPts val="0"/>
              </a:spcAft>
              <a:buSzPts val="21700"/>
              <a:buNone/>
              <a:defRPr sz="21700"/>
            </a:lvl7pPr>
            <a:lvl8pPr lvl="7" algn="ctr">
              <a:spcBef>
                <a:spcPts val="0"/>
              </a:spcBef>
              <a:spcAft>
                <a:spcPts val="0"/>
              </a:spcAft>
              <a:buSzPts val="21700"/>
              <a:buNone/>
              <a:defRPr sz="21700"/>
            </a:lvl8pPr>
            <a:lvl9pPr lvl="8" algn="ctr">
              <a:spcBef>
                <a:spcPts val="0"/>
              </a:spcBef>
              <a:spcAft>
                <a:spcPts val="0"/>
              </a:spcAft>
              <a:buSzPts val="21700"/>
              <a:buNone/>
              <a:defRPr sz="21700"/>
            </a:lvl9pPr>
          </a:lstStyle>
          <a:p/>
        </p:txBody>
      </p:sp>
      <p:sp>
        <p:nvSpPr>
          <p:cNvPr id="38" name="Google Shape;38;p9"/>
          <p:cNvSpPr txBox="1"/>
          <p:nvPr>
            <p:ph idx="1" type="subTitle"/>
          </p:nvPr>
        </p:nvSpPr>
        <p:spPr>
          <a:xfrm>
            <a:off x="940748" y="23542887"/>
            <a:ext cx="14333400" cy="10373400"/>
          </a:xfrm>
          <a:prstGeom prst="rect">
            <a:avLst/>
          </a:prstGeom>
        </p:spPr>
        <p:txBody>
          <a:bodyPr anchorCtr="0" anchor="t" bIns="471925" lIns="471925" spcFirstLastPara="1" rIns="471925" wrap="square" tIns="471925">
            <a:normAutofit/>
          </a:bodyPr>
          <a:lstStyle>
            <a:lvl1pPr lvl="0" algn="ctr">
              <a:lnSpc>
                <a:spcPct val="100000"/>
              </a:lnSpc>
              <a:spcBef>
                <a:spcPts val="0"/>
              </a:spcBef>
              <a:spcAft>
                <a:spcPts val="0"/>
              </a:spcAft>
              <a:buSzPts val="10800"/>
              <a:buNone/>
              <a:defRPr sz="10800"/>
            </a:lvl1pPr>
            <a:lvl2pPr lvl="1" algn="ctr">
              <a:lnSpc>
                <a:spcPct val="100000"/>
              </a:lnSpc>
              <a:spcBef>
                <a:spcPts val="0"/>
              </a:spcBef>
              <a:spcAft>
                <a:spcPts val="0"/>
              </a:spcAft>
              <a:buSzPts val="10800"/>
              <a:buNone/>
              <a:defRPr sz="10800"/>
            </a:lvl2pPr>
            <a:lvl3pPr lvl="2" algn="ctr">
              <a:lnSpc>
                <a:spcPct val="100000"/>
              </a:lnSpc>
              <a:spcBef>
                <a:spcPts val="0"/>
              </a:spcBef>
              <a:spcAft>
                <a:spcPts val="0"/>
              </a:spcAft>
              <a:buSzPts val="10800"/>
              <a:buNone/>
              <a:defRPr sz="10800"/>
            </a:lvl3pPr>
            <a:lvl4pPr lvl="3" algn="ctr">
              <a:lnSpc>
                <a:spcPct val="100000"/>
              </a:lnSpc>
              <a:spcBef>
                <a:spcPts val="0"/>
              </a:spcBef>
              <a:spcAft>
                <a:spcPts val="0"/>
              </a:spcAft>
              <a:buSzPts val="10800"/>
              <a:buNone/>
              <a:defRPr sz="10800"/>
            </a:lvl4pPr>
            <a:lvl5pPr lvl="4" algn="ctr">
              <a:lnSpc>
                <a:spcPct val="100000"/>
              </a:lnSpc>
              <a:spcBef>
                <a:spcPts val="0"/>
              </a:spcBef>
              <a:spcAft>
                <a:spcPts val="0"/>
              </a:spcAft>
              <a:buSzPts val="10800"/>
              <a:buNone/>
              <a:defRPr sz="10800"/>
            </a:lvl5pPr>
            <a:lvl6pPr lvl="5" algn="ctr">
              <a:lnSpc>
                <a:spcPct val="100000"/>
              </a:lnSpc>
              <a:spcBef>
                <a:spcPts val="0"/>
              </a:spcBef>
              <a:spcAft>
                <a:spcPts val="0"/>
              </a:spcAft>
              <a:buSzPts val="10800"/>
              <a:buNone/>
              <a:defRPr sz="10800"/>
            </a:lvl6pPr>
            <a:lvl7pPr lvl="6" algn="ctr">
              <a:lnSpc>
                <a:spcPct val="100000"/>
              </a:lnSpc>
              <a:spcBef>
                <a:spcPts val="0"/>
              </a:spcBef>
              <a:spcAft>
                <a:spcPts val="0"/>
              </a:spcAft>
              <a:buSzPts val="10800"/>
              <a:buNone/>
              <a:defRPr sz="10800"/>
            </a:lvl7pPr>
            <a:lvl8pPr lvl="7" algn="ctr">
              <a:lnSpc>
                <a:spcPct val="100000"/>
              </a:lnSpc>
              <a:spcBef>
                <a:spcPts val="0"/>
              </a:spcBef>
              <a:spcAft>
                <a:spcPts val="0"/>
              </a:spcAft>
              <a:buSzPts val="10800"/>
              <a:buNone/>
              <a:defRPr sz="10800"/>
            </a:lvl8pPr>
            <a:lvl9pPr lvl="8" algn="ctr">
              <a:lnSpc>
                <a:spcPct val="100000"/>
              </a:lnSpc>
              <a:spcBef>
                <a:spcPts val="0"/>
              </a:spcBef>
              <a:spcAft>
                <a:spcPts val="0"/>
              </a:spcAft>
              <a:buSzPts val="10800"/>
              <a:buNone/>
              <a:defRPr sz="10800"/>
            </a:lvl9pPr>
          </a:lstStyle>
          <a:p/>
        </p:txBody>
      </p:sp>
      <p:sp>
        <p:nvSpPr>
          <p:cNvPr id="39" name="Google Shape;39;p9"/>
          <p:cNvSpPr txBox="1"/>
          <p:nvPr>
            <p:ph idx="2" type="body"/>
          </p:nvPr>
        </p:nvSpPr>
        <p:spPr>
          <a:xfrm>
            <a:off x="17502165" y="6081470"/>
            <a:ext cx="13595700" cy="31035000"/>
          </a:xfrm>
          <a:prstGeom prst="rect">
            <a:avLst/>
          </a:prstGeom>
        </p:spPr>
        <p:txBody>
          <a:bodyPr anchorCtr="0" anchor="ctr" bIns="471925" lIns="471925" spcFirstLastPara="1" rIns="471925" wrap="square" tIns="471925">
            <a:normAutofit/>
          </a:bodyPr>
          <a:lstStyle>
            <a:lvl1pPr indent="-819150" lvl="0" marL="457200">
              <a:spcBef>
                <a:spcPts val="0"/>
              </a:spcBef>
              <a:spcAft>
                <a:spcPts val="0"/>
              </a:spcAft>
              <a:buSzPts val="9300"/>
              <a:buChar char="●"/>
              <a:defRPr/>
            </a:lvl1pPr>
            <a:lvl2pPr indent="-685800" lvl="1" marL="914400">
              <a:spcBef>
                <a:spcPts val="0"/>
              </a:spcBef>
              <a:spcAft>
                <a:spcPts val="0"/>
              </a:spcAft>
              <a:buSzPts val="7200"/>
              <a:buChar char="○"/>
              <a:defRPr/>
            </a:lvl2pPr>
            <a:lvl3pPr indent="-685800" lvl="2" marL="1371600">
              <a:spcBef>
                <a:spcPts val="0"/>
              </a:spcBef>
              <a:spcAft>
                <a:spcPts val="0"/>
              </a:spcAft>
              <a:buSzPts val="7200"/>
              <a:buChar char="■"/>
              <a:defRPr/>
            </a:lvl3pPr>
            <a:lvl4pPr indent="-685800" lvl="3" marL="1828800">
              <a:spcBef>
                <a:spcPts val="0"/>
              </a:spcBef>
              <a:spcAft>
                <a:spcPts val="0"/>
              </a:spcAft>
              <a:buSzPts val="7200"/>
              <a:buChar char="●"/>
              <a:defRPr/>
            </a:lvl4pPr>
            <a:lvl5pPr indent="-685800" lvl="4" marL="2286000">
              <a:spcBef>
                <a:spcPts val="0"/>
              </a:spcBef>
              <a:spcAft>
                <a:spcPts val="0"/>
              </a:spcAft>
              <a:buSzPts val="7200"/>
              <a:buChar char="○"/>
              <a:defRPr/>
            </a:lvl5pPr>
            <a:lvl6pPr indent="-685800" lvl="5" marL="2743200">
              <a:spcBef>
                <a:spcPts val="0"/>
              </a:spcBef>
              <a:spcAft>
                <a:spcPts val="0"/>
              </a:spcAft>
              <a:buSzPts val="7200"/>
              <a:buChar char="■"/>
              <a:defRPr/>
            </a:lvl6pPr>
            <a:lvl7pPr indent="-685800" lvl="6" marL="3200400">
              <a:spcBef>
                <a:spcPts val="0"/>
              </a:spcBef>
              <a:spcAft>
                <a:spcPts val="0"/>
              </a:spcAft>
              <a:buSzPts val="7200"/>
              <a:buChar char="●"/>
              <a:defRPr/>
            </a:lvl7pPr>
            <a:lvl8pPr indent="-685800" lvl="7" marL="3657600">
              <a:spcBef>
                <a:spcPts val="0"/>
              </a:spcBef>
              <a:spcAft>
                <a:spcPts val="0"/>
              </a:spcAft>
              <a:buSzPts val="7200"/>
              <a:buChar char="○"/>
              <a:defRPr/>
            </a:lvl8pPr>
            <a:lvl9pPr indent="-685800" lvl="8" marL="4114800">
              <a:spcBef>
                <a:spcPts val="0"/>
              </a:spcBef>
              <a:spcAft>
                <a:spcPts val="0"/>
              </a:spcAft>
              <a:buSzPts val="7200"/>
              <a:buChar char="■"/>
              <a:defRPr/>
            </a:lvl9pPr>
          </a:lstStyle>
          <a:p/>
        </p:txBody>
      </p:sp>
      <p:sp>
        <p:nvSpPr>
          <p:cNvPr id="40" name="Google Shape;40;p9"/>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04449" y="35532388"/>
            <a:ext cx="21255600" cy="5082300"/>
          </a:xfrm>
          <a:prstGeom prst="rect">
            <a:avLst/>
          </a:prstGeom>
        </p:spPr>
        <p:txBody>
          <a:bodyPr anchorCtr="0" anchor="ctr" bIns="471925" lIns="471925" spcFirstLastPara="1" rIns="471925" wrap="square" tIns="471925">
            <a:normAutofit/>
          </a:bodyPr>
          <a:lstStyle>
            <a:lvl1pPr indent="-228600" lvl="0" marL="457200">
              <a:lnSpc>
                <a:spcPct val="100000"/>
              </a:lnSpc>
              <a:spcBef>
                <a:spcPts val="0"/>
              </a:spcBef>
              <a:spcAft>
                <a:spcPts val="0"/>
              </a:spcAft>
              <a:buSzPts val="9300"/>
              <a:buNone/>
              <a:defRPr/>
            </a:lvl1pPr>
          </a:lstStyle>
          <a:p/>
        </p:txBody>
      </p:sp>
      <p:sp>
        <p:nvSpPr>
          <p:cNvPr id="43" name="Google Shape;43;p10"/>
          <p:cNvSpPr txBox="1"/>
          <p:nvPr>
            <p:ph idx="12" type="sldNum"/>
          </p:nvPr>
        </p:nvSpPr>
        <p:spPr>
          <a:xfrm>
            <a:off x="30020520" y="39166125"/>
            <a:ext cx="1944300" cy="3305700"/>
          </a:xfrm>
          <a:prstGeom prst="rect">
            <a:avLst/>
          </a:prstGeom>
        </p:spPr>
        <p:txBody>
          <a:bodyPr anchorCtr="0" anchor="ctr" bIns="471925" lIns="471925" spcFirstLastPara="1" rIns="471925" wrap="square" tIns="4719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449" y="3737743"/>
            <a:ext cx="30191100" cy="4810200"/>
          </a:xfrm>
          <a:prstGeom prst="rect">
            <a:avLst/>
          </a:prstGeom>
          <a:noFill/>
          <a:ln>
            <a:noFill/>
          </a:ln>
        </p:spPr>
        <p:txBody>
          <a:bodyPr anchorCtr="0" anchor="t" bIns="471925" lIns="471925" spcFirstLastPara="1" rIns="471925" wrap="square" tIns="471925">
            <a:normAutofit/>
          </a:bodyPr>
          <a:lstStyle>
            <a:lvl1pPr lvl="0">
              <a:spcBef>
                <a:spcPts val="0"/>
              </a:spcBef>
              <a:spcAft>
                <a:spcPts val="0"/>
              </a:spcAft>
              <a:buClr>
                <a:schemeClr val="dk1"/>
              </a:buClr>
              <a:buSzPts val="14500"/>
              <a:buNone/>
              <a:defRPr sz="14500">
                <a:solidFill>
                  <a:schemeClr val="dk1"/>
                </a:solidFill>
              </a:defRPr>
            </a:lvl1pPr>
            <a:lvl2pPr lvl="1">
              <a:spcBef>
                <a:spcPts val="0"/>
              </a:spcBef>
              <a:spcAft>
                <a:spcPts val="0"/>
              </a:spcAft>
              <a:buClr>
                <a:schemeClr val="dk1"/>
              </a:buClr>
              <a:buSzPts val="14500"/>
              <a:buNone/>
              <a:defRPr sz="14500">
                <a:solidFill>
                  <a:schemeClr val="dk1"/>
                </a:solidFill>
              </a:defRPr>
            </a:lvl2pPr>
            <a:lvl3pPr lvl="2">
              <a:spcBef>
                <a:spcPts val="0"/>
              </a:spcBef>
              <a:spcAft>
                <a:spcPts val="0"/>
              </a:spcAft>
              <a:buClr>
                <a:schemeClr val="dk1"/>
              </a:buClr>
              <a:buSzPts val="14500"/>
              <a:buNone/>
              <a:defRPr sz="14500">
                <a:solidFill>
                  <a:schemeClr val="dk1"/>
                </a:solidFill>
              </a:defRPr>
            </a:lvl3pPr>
            <a:lvl4pPr lvl="3">
              <a:spcBef>
                <a:spcPts val="0"/>
              </a:spcBef>
              <a:spcAft>
                <a:spcPts val="0"/>
              </a:spcAft>
              <a:buClr>
                <a:schemeClr val="dk1"/>
              </a:buClr>
              <a:buSzPts val="14500"/>
              <a:buNone/>
              <a:defRPr sz="14500">
                <a:solidFill>
                  <a:schemeClr val="dk1"/>
                </a:solidFill>
              </a:defRPr>
            </a:lvl4pPr>
            <a:lvl5pPr lvl="4">
              <a:spcBef>
                <a:spcPts val="0"/>
              </a:spcBef>
              <a:spcAft>
                <a:spcPts val="0"/>
              </a:spcAft>
              <a:buClr>
                <a:schemeClr val="dk1"/>
              </a:buClr>
              <a:buSzPts val="14500"/>
              <a:buNone/>
              <a:defRPr sz="14500">
                <a:solidFill>
                  <a:schemeClr val="dk1"/>
                </a:solidFill>
              </a:defRPr>
            </a:lvl5pPr>
            <a:lvl6pPr lvl="5">
              <a:spcBef>
                <a:spcPts val="0"/>
              </a:spcBef>
              <a:spcAft>
                <a:spcPts val="0"/>
              </a:spcAft>
              <a:buClr>
                <a:schemeClr val="dk1"/>
              </a:buClr>
              <a:buSzPts val="14500"/>
              <a:buNone/>
              <a:defRPr sz="14500">
                <a:solidFill>
                  <a:schemeClr val="dk1"/>
                </a:solidFill>
              </a:defRPr>
            </a:lvl6pPr>
            <a:lvl7pPr lvl="6">
              <a:spcBef>
                <a:spcPts val="0"/>
              </a:spcBef>
              <a:spcAft>
                <a:spcPts val="0"/>
              </a:spcAft>
              <a:buClr>
                <a:schemeClr val="dk1"/>
              </a:buClr>
              <a:buSzPts val="14500"/>
              <a:buNone/>
              <a:defRPr sz="14500">
                <a:solidFill>
                  <a:schemeClr val="dk1"/>
                </a:solidFill>
              </a:defRPr>
            </a:lvl7pPr>
            <a:lvl8pPr lvl="7">
              <a:spcBef>
                <a:spcPts val="0"/>
              </a:spcBef>
              <a:spcAft>
                <a:spcPts val="0"/>
              </a:spcAft>
              <a:buClr>
                <a:schemeClr val="dk1"/>
              </a:buClr>
              <a:buSzPts val="14500"/>
              <a:buNone/>
              <a:defRPr sz="14500">
                <a:solidFill>
                  <a:schemeClr val="dk1"/>
                </a:solidFill>
              </a:defRPr>
            </a:lvl8pPr>
            <a:lvl9pPr lvl="8">
              <a:spcBef>
                <a:spcPts val="0"/>
              </a:spcBef>
              <a:spcAft>
                <a:spcPts val="0"/>
              </a:spcAft>
              <a:buClr>
                <a:schemeClr val="dk1"/>
              </a:buClr>
              <a:buSzPts val="14500"/>
              <a:buNone/>
              <a:defRPr sz="14500">
                <a:solidFill>
                  <a:schemeClr val="dk1"/>
                </a:solidFill>
              </a:defRPr>
            </a:lvl9pPr>
          </a:lstStyle>
          <a:p/>
        </p:txBody>
      </p:sp>
      <p:sp>
        <p:nvSpPr>
          <p:cNvPr id="7" name="Google Shape;7;p1"/>
          <p:cNvSpPr txBox="1"/>
          <p:nvPr>
            <p:ph idx="1" type="body"/>
          </p:nvPr>
        </p:nvSpPr>
        <p:spPr>
          <a:xfrm>
            <a:off x="1104449" y="9679580"/>
            <a:ext cx="30191100" cy="28694100"/>
          </a:xfrm>
          <a:prstGeom prst="rect">
            <a:avLst/>
          </a:prstGeom>
          <a:noFill/>
          <a:ln>
            <a:noFill/>
          </a:ln>
        </p:spPr>
        <p:txBody>
          <a:bodyPr anchorCtr="0" anchor="t" bIns="471925" lIns="471925" spcFirstLastPara="1" rIns="471925" wrap="square" tIns="471925">
            <a:normAutofit/>
          </a:bodyPr>
          <a:lstStyle>
            <a:lvl1pPr indent="-819150" lvl="0" marL="457200">
              <a:lnSpc>
                <a:spcPct val="115000"/>
              </a:lnSpc>
              <a:spcBef>
                <a:spcPts val="0"/>
              </a:spcBef>
              <a:spcAft>
                <a:spcPts val="0"/>
              </a:spcAft>
              <a:buClr>
                <a:schemeClr val="dk2"/>
              </a:buClr>
              <a:buSzPts val="9300"/>
              <a:buChar char="●"/>
              <a:defRPr sz="9300">
                <a:solidFill>
                  <a:schemeClr val="dk2"/>
                </a:solidFill>
              </a:defRPr>
            </a:lvl1pPr>
            <a:lvl2pPr indent="-685800" lvl="1" marL="914400">
              <a:lnSpc>
                <a:spcPct val="115000"/>
              </a:lnSpc>
              <a:spcBef>
                <a:spcPts val="0"/>
              </a:spcBef>
              <a:spcAft>
                <a:spcPts val="0"/>
              </a:spcAft>
              <a:buClr>
                <a:schemeClr val="dk2"/>
              </a:buClr>
              <a:buSzPts val="7200"/>
              <a:buChar char="○"/>
              <a:defRPr sz="7200">
                <a:solidFill>
                  <a:schemeClr val="dk2"/>
                </a:solidFill>
              </a:defRPr>
            </a:lvl2pPr>
            <a:lvl3pPr indent="-685800" lvl="2" marL="1371600">
              <a:lnSpc>
                <a:spcPct val="115000"/>
              </a:lnSpc>
              <a:spcBef>
                <a:spcPts val="0"/>
              </a:spcBef>
              <a:spcAft>
                <a:spcPts val="0"/>
              </a:spcAft>
              <a:buClr>
                <a:schemeClr val="dk2"/>
              </a:buClr>
              <a:buSzPts val="7200"/>
              <a:buChar char="■"/>
              <a:defRPr sz="7200">
                <a:solidFill>
                  <a:schemeClr val="dk2"/>
                </a:solidFill>
              </a:defRPr>
            </a:lvl3pPr>
            <a:lvl4pPr indent="-685800" lvl="3" marL="1828800">
              <a:lnSpc>
                <a:spcPct val="115000"/>
              </a:lnSpc>
              <a:spcBef>
                <a:spcPts val="0"/>
              </a:spcBef>
              <a:spcAft>
                <a:spcPts val="0"/>
              </a:spcAft>
              <a:buClr>
                <a:schemeClr val="dk2"/>
              </a:buClr>
              <a:buSzPts val="7200"/>
              <a:buChar char="●"/>
              <a:defRPr sz="7200">
                <a:solidFill>
                  <a:schemeClr val="dk2"/>
                </a:solidFill>
              </a:defRPr>
            </a:lvl4pPr>
            <a:lvl5pPr indent="-685800" lvl="4" marL="2286000">
              <a:lnSpc>
                <a:spcPct val="115000"/>
              </a:lnSpc>
              <a:spcBef>
                <a:spcPts val="0"/>
              </a:spcBef>
              <a:spcAft>
                <a:spcPts val="0"/>
              </a:spcAft>
              <a:buClr>
                <a:schemeClr val="dk2"/>
              </a:buClr>
              <a:buSzPts val="7200"/>
              <a:buChar char="○"/>
              <a:defRPr sz="7200">
                <a:solidFill>
                  <a:schemeClr val="dk2"/>
                </a:solidFill>
              </a:defRPr>
            </a:lvl5pPr>
            <a:lvl6pPr indent="-685800" lvl="5" marL="2743200">
              <a:lnSpc>
                <a:spcPct val="115000"/>
              </a:lnSpc>
              <a:spcBef>
                <a:spcPts val="0"/>
              </a:spcBef>
              <a:spcAft>
                <a:spcPts val="0"/>
              </a:spcAft>
              <a:buClr>
                <a:schemeClr val="dk2"/>
              </a:buClr>
              <a:buSzPts val="7200"/>
              <a:buChar char="■"/>
              <a:defRPr sz="7200">
                <a:solidFill>
                  <a:schemeClr val="dk2"/>
                </a:solidFill>
              </a:defRPr>
            </a:lvl6pPr>
            <a:lvl7pPr indent="-685800" lvl="6" marL="3200400">
              <a:lnSpc>
                <a:spcPct val="115000"/>
              </a:lnSpc>
              <a:spcBef>
                <a:spcPts val="0"/>
              </a:spcBef>
              <a:spcAft>
                <a:spcPts val="0"/>
              </a:spcAft>
              <a:buClr>
                <a:schemeClr val="dk2"/>
              </a:buClr>
              <a:buSzPts val="7200"/>
              <a:buChar char="●"/>
              <a:defRPr sz="7200">
                <a:solidFill>
                  <a:schemeClr val="dk2"/>
                </a:solidFill>
              </a:defRPr>
            </a:lvl7pPr>
            <a:lvl8pPr indent="-685800" lvl="7" marL="3657600">
              <a:lnSpc>
                <a:spcPct val="115000"/>
              </a:lnSpc>
              <a:spcBef>
                <a:spcPts val="0"/>
              </a:spcBef>
              <a:spcAft>
                <a:spcPts val="0"/>
              </a:spcAft>
              <a:buClr>
                <a:schemeClr val="dk2"/>
              </a:buClr>
              <a:buSzPts val="7200"/>
              <a:buChar char="○"/>
              <a:defRPr sz="7200">
                <a:solidFill>
                  <a:schemeClr val="dk2"/>
                </a:solidFill>
              </a:defRPr>
            </a:lvl8pPr>
            <a:lvl9pPr indent="-685800" lvl="8" marL="4114800">
              <a:lnSpc>
                <a:spcPct val="115000"/>
              </a:lnSpc>
              <a:spcBef>
                <a:spcPts val="0"/>
              </a:spcBef>
              <a:spcAft>
                <a:spcPts val="0"/>
              </a:spcAft>
              <a:buClr>
                <a:schemeClr val="dk2"/>
              </a:buClr>
              <a:buSzPts val="7200"/>
              <a:buChar char="■"/>
              <a:defRPr sz="7200">
                <a:solidFill>
                  <a:schemeClr val="dk2"/>
                </a:solidFill>
              </a:defRPr>
            </a:lvl9pPr>
          </a:lstStyle>
          <a:p/>
        </p:txBody>
      </p:sp>
      <p:sp>
        <p:nvSpPr>
          <p:cNvPr id="8" name="Google Shape;8;p1"/>
          <p:cNvSpPr txBox="1"/>
          <p:nvPr>
            <p:ph idx="12" type="sldNum"/>
          </p:nvPr>
        </p:nvSpPr>
        <p:spPr>
          <a:xfrm>
            <a:off x="30020520" y="39166125"/>
            <a:ext cx="1944300" cy="3305700"/>
          </a:xfrm>
          <a:prstGeom prst="rect">
            <a:avLst/>
          </a:prstGeom>
          <a:noFill/>
          <a:ln>
            <a:noFill/>
          </a:ln>
        </p:spPr>
        <p:txBody>
          <a:bodyPr anchorCtr="0" anchor="ctr" bIns="471925" lIns="471925" spcFirstLastPara="1" rIns="471925" wrap="square" tIns="47192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367959" y="23380150"/>
            <a:ext cx="11627566" cy="7572900"/>
          </a:xfrm>
          <a:prstGeom prst="rect">
            <a:avLst/>
          </a:prstGeom>
          <a:noFill/>
          <a:ln>
            <a:noFill/>
          </a:ln>
        </p:spPr>
      </p:pic>
      <p:pic>
        <p:nvPicPr>
          <p:cNvPr id="55" name="Google Shape;55;p13"/>
          <p:cNvPicPr preferRelativeResize="0"/>
          <p:nvPr/>
        </p:nvPicPr>
        <p:blipFill>
          <a:blip r:embed="rId4">
            <a:alphaModFix/>
          </a:blip>
          <a:stretch>
            <a:fillRect/>
          </a:stretch>
        </p:blipFill>
        <p:spPr>
          <a:xfrm>
            <a:off x="19367959" y="14655775"/>
            <a:ext cx="11627566" cy="7572900"/>
          </a:xfrm>
          <a:prstGeom prst="rect">
            <a:avLst/>
          </a:prstGeom>
          <a:noFill/>
          <a:ln>
            <a:noFill/>
          </a:ln>
        </p:spPr>
      </p:pic>
      <p:sp>
        <p:nvSpPr>
          <p:cNvPr id="56" name="Google Shape;56;p13"/>
          <p:cNvSpPr txBox="1"/>
          <p:nvPr/>
        </p:nvSpPr>
        <p:spPr>
          <a:xfrm>
            <a:off x="17324700" y="30953050"/>
            <a:ext cx="15075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F</a:t>
            </a:r>
            <a:r>
              <a:rPr b="1" lang="ko" sz="4800"/>
              <a:t>ig2 Ribosome footprint near start and stop codon</a:t>
            </a:r>
            <a:endParaRPr b="1" sz="4800"/>
          </a:p>
          <a:p>
            <a:pPr indent="0" lvl="0" marL="0" rtl="0" algn="l">
              <a:spcBef>
                <a:spcPts val="0"/>
              </a:spcBef>
              <a:spcAft>
                <a:spcPts val="0"/>
              </a:spcAft>
              <a:buNone/>
            </a:pPr>
            <a:r>
              <a:rPr lang="ko" sz="3600"/>
              <a:t>A Ribosome footprint near startcodon of siLuc</a:t>
            </a:r>
            <a:endParaRPr sz="3600"/>
          </a:p>
          <a:p>
            <a:pPr indent="0" lvl="0" marL="0" rtl="0" algn="l">
              <a:spcBef>
                <a:spcPts val="0"/>
              </a:spcBef>
              <a:spcAft>
                <a:spcPts val="0"/>
              </a:spcAft>
              <a:buNone/>
            </a:pPr>
            <a:r>
              <a:rPr lang="ko" sz="3600"/>
              <a:t>B Ribosome footprint n</a:t>
            </a:r>
            <a:r>
              <a:rPr lang="ko" sz="3600">
                <a:solidFill>
                  <a:schemeClr val="dk1"/>
                </a:solidFill>
              </a:rPr>
              <a:t>ear startcodon of siLin28a</a:t>
            </a:r>
            <a:endParaRPr sz="3600"/>
          </a:p>
          <a:p>
            <a:pPr indent="0" lvl="0" marL="0" rtl="0" algn="l">
              <a:spcBef>
                <a:spcPts val="0"/>
              </a:spcBef>
              <a:spcAft>
                <a:spcPts val="0"/>
              </a:spcAft>
              <a:buNone/>
            </a:pPr>
            <a:r>
              <a:rPr lang="ko" sz="3600"/>
              <a:t>C Ribosome footprint n</a:t>
            </a:r>
            <a:r>
              <a:rPr lang="ko" sz="3600">
                <a:solidFill>
                  <a:schemeClr val="dk1"/>
                </a:solidFill>
              </a:rPr>
              <a:t>ear stopcodon of siLuc</a:t>
            </a:r>
            <a:endParaRPr sz="3600"/>
          </a:p>
          <a:p>
            <a:pPr indent="0" lvl="0" marL="0" rtl="0" algn="l">
              <a:spcBef>
                <a:spcPts val="0"/>
              </a:spcBef>
              <a:spcAft>
                <a:spcPts val="0"/>
              </a:spcAft>
              <a:buNone/>
            </a:pPr>
            <a:r>
              <a:rPr lang="ko" sz="3600"/>
              <a:t>D Ribosome footprint n</a:t>
            </a:r>
            <a:r>
              <a:rPr lang="ko" sz="3600">
                <a:solidFill>
                  <a:schemeClr val="dk1"/>
                </a:solidFill>
              </a:rPr>
              <a:t>ear stopcodon of siLin28a</a:t>
            </a:r>
            <a:endParaRPr sz="3600"/>
          </a:p>
        </p:txBody>
      </p:sp>
      <p:pic>
        <p:nvPicPr>
          <p:cNvPr id="57" name="Google Shape;57;p13"/>
          <p:cNvPicPr preferRelativeResize="0"/>
          <p:nvPr/>
        </p:nvPicPr>
        <p:blipFill rotWithShape="1">
          <a:blip r:embed="rId5">
            <a:alphaModFix/>
          </a:blip>
          <a:srcRect b="4050" l="0" r="61638" t="3476"/>
          <a:stretch/>
        </p:blipFill>
        <p:spPr>
          <a:xfrm>
            <a:off x="119050" y="-6800"/>
            <a:ext cx="5685701" cy="6069250"/>
          </a:xfrm>
          <a:prstGeom prst="rect">
            <a:avLst/>
          </a:prstGeom>
          <a:noFill/>
          <a:ln>
            <a:noFill/>
          </a:ln>
        </p:spPr>
      </p:pic>
      <p:sp>
        <p:nvSpPr>
          <p:cNvPr id="58" name="Google Shape;58;p13"/>
          <p:cNvSpPr txBox="1"/>
          <p:nvPr/>
        </p:nvSpPr>
        <p:spPr>
          <a:xfrm>
            <a:off x="5785875" y="478225"/>
            <a:ext cx="26614200" cy="569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ko" sz="10000">
                <a:solidFill>
                  <a:srgbClr val="505050"/>
                </a:solidFill>
                <a:latin typeface="Calibri"/>
                <a:ea typeface="Calibri"/>
                <a:cs typeface="Calibri"/>
                <a:sym typeface="Calibri"/>
              </a:rPr>
              <a:t>LIN28A Is a Suppressor of ER-Associated Translation in Embryonic Stem Cells</a:t>
            </a:r>
            <a:endParaRPr b="1" sz="10000">
              <a:solidFill>
                <a:srgbClr val="505050"/>
              </a:solidFill>
              <a:latin typeface="Calibri"/>
              <a:ea typeface="Calibri"/>
              <a:cs typeface="Calibri"/>
              <a:sym typeface="Calibri"/>
            </a:endParaRPr>
          </a:p>
          <a:p>
            <a:pPr indent="0" lvl="0" marL="0" rtl="0" algn="l">
              <a:lnSpc>
                <a:spcPct val="115000"/>
              </a:lnSpc>
              <a:spcBef>
                <a:spcPts val="2400"/>
              </a:spcBef>
              <a:spcAft>
                <a:spcPts val="0"/>
              </a:spcAft>
              <a:buClr>
                <a:schemeClr val="dk1"/>
              </a:buClr>
              <a:buSzPts val="1100"/>
              <a:buFont typeface="Arial"/>
              <a:buNone/>
            </a:pPr>
            <a:r>
              <a:rPr b="1" lang="ko" sz="4800">
                <a:solidFill>
                  <a:srgbClr val="505050"/>
                </a:solidFill>
                <a:latin typeface="Calibri"/>
                <a:ea typeface="Calibri"/>
                <a:cs typeface="Calibri"/>
                <a:sym typeface="Calibri"/>
              </a:rPr>
              <a:t>Woosub Kim</a:t>
            </a:r>
            <a:r>
              <a:rPr b="1" baseline="30000" lang="ko" sz="4800">
                <a:solidFill>
                  <a:srgbClr val="505050"/>
                </a:solidFill>
                <a:latin typeface="Calibri"/>
                <a:ea typeface="Calibri"/>
                <a:cs typeface="Calibri"/>
                <a:sym typeface="Calibri"/>
              </a:rPr>
              <a:t>1)</a:t>
            </a:r>
            <a:r>
              <a:rPr b="1" lang="ko" sz="4800">
                <a:solidFill>
                  <a:srgbClr val="505050"/>
                </a:solidFill>
                <a:latin typeface="Calibri"/>
                <a:ea typeface="Calibri"/>
                <a:cs typeface="Calibri"/>
                <a:sym typeface="Calibri"/>
              </a:rPr>
              <a:t> and Hyesik Jang</a:t>
            </a:r>
            <a:r>
              <a:rPr b="1" baseline="30000" lang="ko" sz="4800">
                <a:solidFill>
                  <a:srgbClr val="505050"/>
                </a:solidFill>
                <a:latin typeface="Calibri"/>
                <a:ea typeface="Calibri"/>
                <a:cs typeface="Calibri"/>
                <a:sym typeface="Calibri"/>
              </a:rPr>
              <a:t>1)</a:t>
            </a:r>
            <a:endParaRPr b="1" baseline="30000" sz="4800">
              <a:solidFill>
                <a:srgbClr val="505050"/>
              </a:solidFill>
              <a:latin typeface="Calibri"/>
              <a:ea typeface="Calibri"/>
              <a:cs typeface="Calibri"/>
              <a:sym typeface="Calibri"/>
            </a:endParaRPr>
          </a:p>
          <a:p>
            <a:pPr indent="0" lvl="0" marL="0" rtl="0" algn="l">
              <a:spcBef>
                <a:spcPts val="600"/>
              </a:spcBef>
              <a:spcAft>
                <a:spcPts val="0"/>
              </a:spcAft>
              <a:buNone/>
            </a:pPr>
            <a:r>
              <a:rPr lang="ko" sz="4800"/>
              <a:t>1	Seuou National University Interdisciplinary Program of Bioinformatics</a:t>
            </a:r>
            <a:endParaRPr sz="4800"/>
          </a:p>
        </p:txBody>
      </p:sp>
      <p:sp>
        <p:nvSpPr>
          <p:cNvPr id="59" name="Google Shape;59;p13"/>
          <p:cNvSpPr txBox="1"/>
          <p:nvPr/>
        </p:nvSpPr>
        <p:spPr>
          <a:xfrm>
            <a:off x="1255975" y="30650675"/>
            <a:ext cx="14265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Fig1</a:t>
            </a:r>
            <a:r>
              <a:rPr b="1" lang="ko" sz="4800"/>
              <a:t> </a:t>
            </a:r>
            <a:r>
              <a:rPr lang="ko" sz="4800"/>
              <a:t> </a:t>
            </a:r>
            <a:r>
              <a:rPr lang="ko" sz="4800">
                <a:solidFill>
                  <a:schemeClr val="dk1"/>
                </a:solidFill>
              </a:rPr>
              <a:t>Compared to siLuc(control) </a:t>
            </a:r>
            <a:r>
              <a:rPr lang="ko" sz="4800"/>
              <a:t>siLin28a RNA is negatively affected by ribosome density.</a:t>
            </a:r>
            <a:endParaRPr sz="4800"/>
          </a:p>
          <a:p>
            <a:pPr indent="0" lvl="0" marL="0" rtl="0" algn="l">
              <a:spcBef>
                <a:spcPts val="0"/>
              </a:spcBef>
              <a:spcAft>
                <a:spcPts val="0"/>
              </a:spcAft>
              <a:buNone/>
            </a:pPr>
            <a:r>
              <a:t/>
            </a:r>
            <a:endParaRPr sz="4800"/>
          </a:p>
        </p:txBody>
      </p:sp>
      <p:sp>
        <p:nvSpPr>
          <p:cNvPr id="60" name="Google Shape;60;p13"/>
          <p:cNvSpPr txBox="1"/>
          <p:nvPr/>
        </p:nvSpPr>
        <p:spPr>
          <a:xfrm>
            <a:off x="1255975" y="34214300"/>
            <a:ext cx="115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(A)</a:t>
            </a:r>
            <a:endParaRPr b="1" sz="4800"/>
          </a:p>
        </p:txBody>
      </p:sp>
      <p:sp>
        <p:nvSpPr>
          <p:cNvPr id="61" name="Google Shape;61;p13"/>
          <p:cNvSpPr txBox="1"/>
          <p:nvPr/>
        </p:nvSpPr>
        <p:spPr>
          <a:xfrm>
            <a:off x="17040975" y="7666675"/>
            <a:ext cx="115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(B)</a:t>
            </a:r>
            <a:endParaRPr b="1" sz="4800"/>
          </a:p>
        </p:txBody>
      </p:sp>
      <p:sp>
        <p:nvSpPr>
          <p:cNvPr id="62" name="Google Shape;62;p13"/>
          <p:cNvSpPr txBox="1"/>
          <p:nvPr/>
        </p:nvSpPr>
        <p:spPr>
          <a:xfrm>
            <a:off x="1255975" y="6422025"/>
            <a:ext cx="14265000" cy="120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Introduction</a:t>
            </a:r>
            <a:endParaRPr sz="4800"/>
          </a:p>
          <a:p>
            <a:pPr indent="0" lvl="0" marL="0" rtl="0" algn="l">
              <a:spcBef>
                <a:spcPts val="0"/>
              </a:spcBef>
              <a:spcAft>
                <a:spcPts val="0"/>
              </a:spcAft>
              <a:buNone/>
            </a:pPr>
            <a:r>
              <a:rPr lang="ko" sz="4800"/>
              <a:t>LIN28 is a conserved RNA-binding protein, with homologs found in worms to humans. It was originally identified as a regulator of developmental timing in Caenorhabditis elegans (Moss et al., 1997), and its expression is tightly regulated during animal development (Moss and Tang, 2003). Mammals have two homologues, Lin28a and Lin28b. Lin28a is highly expressed in embryonic stem cells (ESCs) (Yu et al., 2007). Perturbation of Lin28 results in developmental defects and tumorigenesis (Zhu et al., 2010). At the molecular level, LIN28 acts as a repressor of let-7 microRNA biogenesis (Heo et al., 2008; Newman et al., 2008; Rybak et al., 2008; Viswanathan et al., 2008). Studies using ribosome footprinting revealed that </a:t>
            </a:r>
            <a:endParaRPr sz="3600"/>
          </a:p>
        </p:txBody>
      </p:sp>
      <p:pic>
        <p:nvPicPr>
          <p:cNvPr id="63" name="Google Shape;63;p13"/>
          <p:cNvPicPr preferRelativeResize="0"/>
          <p:nvPr/>
        </p:nvPicPr>
        <p:blipFill>
          <a:blip r:embed="rId6">
            <a:alphaModFix/>
          </a:blip>
          <a:stretch>
            <a:fillRect/>
          </a:stretch>
        </p:blipFill>
        <p:spPr>
          <a:xfrm>
            <a:off x="1255975" y="19635724"/>
            <a:ext cx="14265000" cy="9732888"/>
          </a:xfrm>
          <a:prstGeom prst="rect">
            <a:avLst/>
          </a:prstGeom>
          <a:noFill/>
          <a:ln>
            <a:noFill/>
          </a:ln>
        </p:spPr>
      </p:pic>
      <p:pic>
        <p:nvPicPr>
          <p:cNvPr id="64" name="Google Shape;64;p13"/>
          <p:cNvPicPr preferRelativeResize="0"/>
          <p:nvPr/>
        </p:nvPicPr>
        <p:blipFill>
          <a:blip r:embed="rId7">
            <a:alphaModFix/>
          </a:blip>
          <a:stretch>
            <a:fillRect/>
          </a:stretch>
        </p:blipFill>
        <p:spPr>
          <a:xfrm>
            <a:off x="19512384" y="7052052"/>
            <a:ext cx="10692616" cy="7146200"/>
          </a:xfrm>
          <a:prstGeom prst="rect">
            <a:avLst/>
          </a:prstGeom>
          <a:noFill/>
          <a:ln>
            <a:noFill/>
          </a:ln>
        </p:spPr>
      </p:pic>
      <p:pic>
        <p:nvPicPr>
          <p:cNvPr id="65" name="Google Shape;65;p13"/>
          <p:cNvPicPr preferRelativeResize="0"/>
          <p:nvPr/>
        </p:nvPicPr>
        <p:blipFill>
          <a:blip r:embed="rId8">
            <a:alphaModFix/>
          </a:blip>
          <a:stretch>
            <a:fillRect/>
          </a:stretch>
        </p:blipFill>
        <p:spPr>
          <a:xfrm>
            <a:off x="3205976" y="33667125"/>
            <a:ext cx="11627575" cy="7771037"/>
          </a:xfrm>
          <a:prstGeom prst="rect">
            <a:avLst/>
          </a:prstGeom>
          <a:noFill/>
          <a:ln>
            <a:noFill/>
          </a:ln>
        </p:spPr>
      </p:pic>
      <p:sp>
        <p:nvSpPr>
          <p:cNvPr id="66" name="Google Shape;66;p13"/>
          <p:cNvSpPr txBox="1"/>
          <p:nvPr/>
        </p:nvSpPr>
        <p:spPr>
          <a:xfrm>
            <a:off x="17040975" y="16090300"/>
            <a:ext cx="115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(C)</a:t>
            </a:r>
            <a:endParaRPr b="1" sz="4800"/>
          </a:p>
        </p:txBody>
      </p:sp>
      <p:sp>
        <p:nvSpPr>
          <p:cNvPr id="67" name="Google Shape;67;p13"/>
          <p:cNvSpPr txBox="1"/>
          <p:nvPr/>
        </p:nvSpPr>
        <p:spPr>
          <a:xfrm>
            <a:off x="17040975" y="24083150"/>
            <a:ext cx="115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t>(D)</a:t>
            </a:r>
            <a:endParaRPr b="1" sz="4800"/>
          </a:p>
        </p:txBody>
      </p:sp>
      <p:sp>
        <p:nvSpPr>
          <p:cNvPr id="68" name="Google Shape;68;p13"/>
          <p:cNvSpPr txBox="1"/>
          <p:nvPr/>
        </p:nvSpPr>
        <p:spPr>
          <a:xfrm>
            <a:off x="17592975" y="34454175"/>
            <a:ext cx="148071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4800">
                <a:solidFill>
                  <a:schemeClr val="dk1"/>
                </a:solidFill>
              </a:rPr>
              <a:t>Discussion</a:t>
            </a:r>
            <a:endParaRPr b="1" sz="4800">
              <a:solidFill>
                <a:schemeClr val="dk1"/>
              </a:solidFill>
            </a:endParaRPr>
          </a:p>
          <a:p>
            <a:pPr indent="0" lvl="0" marL="0" rtl="0" algn="l">
              <a:spcBef>
                <a:spcPts val="0"/>
              </a:spcBef>
              <a:spcAft>
                <a:spcPts val="0"/>
              </a:spcAft>
              <a:buNone/>
            </a:pPr>
            <a:r>
              <a:rPr lang="ko" sz="4800">
                <a:solidFill>
                  <a:schemeClr val="dk1"/>
                </a:solidFill>
              </a:rPr>
              <a:t>LIN28A represses translation, binding to RNA. Because interaction sites typically occur throughout the coding sequence and the 3' UTR at multiple positions, LIN28A may interfere with the step before or during elongation. LIN28A is the first example of an mRNA-binding protein that inhibits ER-related translation. LIN28A-related follow-up studies may provide new insights into ER-related translational control.</a:t>
            </a:r>
            <a:endParaRPr sz="4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