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C1B1-235C-E216-B5DC-B6EC3D71F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1E429-08A2-7EBD-A59D-A1797293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67033-3E0B-5244-337F-BEFD28E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4BE46-BD3A-99F0-056E-90477CBB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9932-9C6E-8CCE-19E5-4CF94E2F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9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75F9A-DE2E-DF02-0763-83E8F322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5F2FE-CD87-461B-A315-B3B43011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D8CCF-B534-A336-B3D0-DFA5506A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56B25-0016-A798-1015-B13187BB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7EAF2-4EAD-21A6-F0DB-BB40D1FF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8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7CEC34-7729-219B-FB48-5002668A5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F765E-F1FE-7725-A626-A5B3F7BDB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924DF-111D-CAEB-5AFD-B319C6BE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64305-CB28-A998-C6AD-62E13560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73D0A-9ED4-4CF3-02DF-D576B1FB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2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9ACCA-E357-05C0-0DB0-BACABFE5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04A4-1726-BCD8-5565-425047EB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44CBD-E885-4D10-BD9A-2B8F496E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46EB8-424C-2BDB-ED84-773AD0F6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F5C72-7AD0-6A7A-7B9F-591F048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D0C81-8F1B-95F8-1920-F6778D04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BB8F9-49BC-0B0D-DD53-4A75DE1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3C9F4-8347-DCF1-0160-0DB1D8F8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63CB1-ED7B-6D36-D86E-A718B89A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F2F2D-C042-382C-BCBB-1F6C0E47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3445-D1F8-8B42-83AD-C261FCFF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888CA-6677-AB84-5C8B-56C52D289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65629-AB7E-C706-392B-7ADE0E03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E34DF-91B5-D650-32C1-D297980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DF0EE-5ACB-88D9-E05C-271E57C4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826D-117D-5279-7349-A246F63D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2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8363-8A8D-5B03-47A3-94874278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1891B-6177-195E-AA85-36AE458A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0C477-5051-2C76-395B-FDB59EB5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DBFE8-7CCC-E76E-0A41-0259FF4F8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26408-35F2-3234-B65E-D67BD563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26838-EF02-32AF-12FA-1F3A23CD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38267-A02F-F1FE-5BC7-3832C827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CE00F-F0A4-B3AB-281D-CACBA24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534E9-3E6D-2B41-B105-FC17AF81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0411E-99CB-F94D-3CEE-AB66C546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66212-A428-A004-E91E-D28B165A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501B91-3AE6-C6ED-6B51-0F9FAB84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F64053-970A-94C6-53D9-7B3584B6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413412-73CD-CF4F-4C35-3B438946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85B47-36F2-FD12-88DF-8272878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D163-D5C4-C48B-472B-CFD089BB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2AED2-48E3-60ED-1325-C4EF16B0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471E1-72D0-A49C-B566-CD7B231B2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7200A-2545-7150-DA70-D0CA3A2C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2B27E-BA5E-A714-E094-9B5EBF78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00736-CE9A-C900-42D7-4417C197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4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F7D4-A156-60ED-F730-660B6535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ABFA8A-8958-4615-15A7-00B1DC90E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0FA76-B692-433A-7751-D697C309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55514-6EAE-A8BF-7BCE-B951AC0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1DBD3-76E8-667B-402B-C9E3EAA1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29733-F639-C039-19D5-EDFE11D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9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46ACE7-1DC8-D972-2E90-676C77D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A0C30-A0DF-1AEA-822A-4988499C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016B9-1140-35A4-8CE9-B7245B16B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7E95C-32BB-4C65-AFBB-96DCFE2F2F9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F5760-FD5A-4621-F3AC-575D06D4A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5F9A1-3B33-AC2A-6958-C9D8B365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91205-E510-4990-B7B2-DC85F685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7F658-12D0-B4C8-778E-20E87C05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525"/>
            <a:ext cx="107061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4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774FD3-A166-D3E8-3847-355FC968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4775"/>
            <a:ext cx="11058525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6E3B04A-8DD4-0EE9-3DBF-5BE7D6EF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809875"/>
            <a:ext cx="62769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4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EA46A2-1631-8B84-8F2F-15403601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90550"/>
            <a:ext cx="832485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A1AD37A-578C-3017-CDBD-E46501C8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66825"/>
            <a:ext cx="110871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3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999A1E8-4E8E-CB28-3A2B-E4FD1BF2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6025"/>
            <a:ext cx="12192000" cy="44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1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1D7EBCDE-8CD9-4ECC-DB02-0F58C8FD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12192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8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4E00632-8140-3E4D-4198-3FEAF44A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1219200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1D5B8F-5FA5-96D4-D766-C7BBDB56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297" y="2337951"/>
            <a:ext cx="3242429" cy="22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E9627FC-41B5-0FF2-B959-77C69C7E2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 bwMode="auto">
          <a:xfrm>
            <a:off x="3161850" y="0"/>
            <a:ext cx="5587514" cy="71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8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원우섭</dc:creator>
  <cp:lastModifiedBy>원우섭</cp:lastModifiedBy>
  <cp:revision>1</cp:revision>
  <dcterms:created xsi:type="dcterms:W3CDTF">2025-01-20T07:05:30Z</dcterms:created>
  <dcterms:modified xsi:type="dcterms:W3CDTF">2025-01-20T08:19:31Z</dcterms:modified>
</cp:coreProperties>
</file>