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57F61-34C5-464B-80DA-E7745C3F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B303C9-1EA5-0546-B500-595866889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3588C-5FD4-1D47-8286-481C5EA2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0B560-ECBF-3940-AD69-43FE6A37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A2BD9-29B5-C642-A558-66E75409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9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7A54F-1634-254D-8B4B-0262B8A6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8D0FA-F4E4-DC4D-A5FE-E6AEEBD0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A41E6-D86C-3843-8BD0-EDA3A16F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C68A0-6F27-5D4E-87C8-96E4B966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49D08-A944-A84E-8BC3-AB81A030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0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448159-2522-3D47-94E3-EFF06364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84898E-D15A-404B-BB79-680D65C6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BD820-DD55-C74D-94EA-CD88150D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E05A9-8D82-7643-AF1A-E51C808C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CEC31-CA98-BF40-8B01-CD64A10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1EED4-6C4D-2B44-96BE-00F51DA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09264-FCB2-2A42-96A5-694B6154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EB3A9-E0D2-0C48-AA8B-5119FF0B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0B896-1E02-4B44-96B8-AEE6D98C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E89ED-B070-494B-B27D-B38319C5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6478-9FE0-F341-B2DF-1B6B10BD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C6F168-87B5-C74B-869F-981C56CD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F439A5-4DE9-DC4B-9C21-D87D0A67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38B88-0F41-F34F-93FD-BD8D6BB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03F5C-561F-404D-8ECB-518DB0E0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EF229-B0D7-7046-BCDE-1E2DE4BA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EBDEF-5385-6D47-B8F1-D29C1AD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9B89A-8595-2149-96AA-57EE855B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4CDA1-D5A1-0B47-ADB1-0270E7F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789C92-E210-3841-BDD2-E70273F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99731B-8AE2-CE41-9B10-2878C8C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0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6F6ED-AF55-764F-8E16-1A550815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F5B00-E3A0-6945-8051-D2EB093D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6FD08E-D225-DA4C-A7C2-E15F91B2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AD5249-2233-2E4F-A2C4-A31C3757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42A413-2EF5-B045-9DB1-43958F4CB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C921CD-B128-1146-8456-2A5B329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C21205-A790-1A49-BBDF-3310BFD5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5DCF0C-22DA-2F4F-976F-530478B5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9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956C8-7115-1F4D-932A-0A5AEF14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B79D8A-AC93-D044-9618-0B83BC83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C3D11C-59D9-404F-9180-FC7699FB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3E09-128E-A24C-A34A-FB5C5EEE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9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1F4BA0-CB8B-7941-BDF5-E17FBC53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86B753-0970-6B49-A689-DAEB776C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C8EC91-F536-3647-B5A7-0AC2D3EF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76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0DEAA-4D76-2A4C-9A85-F807CDDB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718A5B-770C-FA49-8DD6-86BD5784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1D073E-1848-084A-885E-540CEF54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486450-5A25-2F4B-A251-F0E463F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5041DC-F915-6945-8FAF-09217394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7589EE-9AA0-784C-B678-9C899ADF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9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E714-FC98-CF43-BFD0-59B7F510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51038F-8F9B-EE48-9D36-02570036D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F6ABD-2C3E-4640-9DEC-02A24217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A45A4A-AB85-754B-A184-D9A8455A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87E63-FE07-D949-BA8D-648F04D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909E98-56CA-1848-8F88-F804F31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963017-80C4-7F45-8236-181E6F41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5F7AF-3FC2-D34B-BB18-A9CB66DB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5A7D5-A8CE-324E-A2A3-05A9AFBAD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AB3B-9136-3042-8AF1-5B67649B675C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4ECAA-8ED5-FF49-98C0-299E76528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9BDF9-4CC2-D24C-BC07-442A59F60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7DC0-EBD7-0B4D-B9B3-28C65EAA73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cto.com/designer-une-api-rest/#pagin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81398-D025-A847-8CED-F7FDFF012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Challenge </a:t>
            </a:r>
            <a:r>
              <a:rPr lang="fr-FR" dirty="0" err="1"/>
              <a:t>WebServices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B87B0A-E0C1-4147-8C70-BDE86BCD9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de recherche client</a:t>
            </a:r>
          </a:p>
        </p:txBody>
      </p:sp>
    </p:spTree>
    <p:extLst>
      <p:ext uri="{BB962C8B-B14F-4D97-AF65-F5344CB8AC3E}">
        <p14:creationId xmlns:p14="http://schemas.microsoft.com/office/powerpoint/2010/main" val="27834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12BF8-4914-B34B-BFFF-1927F539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N°1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BC22C-61CC-B24B-B37C-58F3DCA6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Objectif</a:t>
            </a:r>
            <a:r>
              <a:rPr lang="fr-FR" dirty="0"/>
              <a:t> :  réaliser la recherche d’un client sur une base de données de 500000 utilisateurs en moins de 3 secondes</a:t>
            </a:r>
          </a:p>
          <a:p>
            <a:r>
              <a:rPr lang="fr-FR" b="1" dirty="0"/>
              <a:t>Hypothèses</a:t>
            </a:r>
            <a:r>
              <a:rPr lang="fr-FR" dirty="0"/>
              <a:t> : Système asynchrone avec loader sur interface, indexation des données, système de pagination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https://blog.octo.com/designer-une-api-rest/#pagination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+2 points</a:t>
            </a:r>
          </a:p>
        </p:txBody>
      </p:sp>
    </p:spTree>
    <p:extLst>
      <p:ext uri="{BB962C8B-B14F-4D97-AF65-F5344CB8AC3E}">
        <p14:creationId xmlns:p14="http://schemas.microsoft.com/office/powerpoint/2010/main" val="36353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149BD-19DD-9849-81B0-7CE0BC54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9ABE6-EB1A-5248-AA0E-C0383D66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Objectif</a:t>
            </a:r>
            <a:r>
              <a:rPr lang="fr-FR" dirty="0"/>
              <a:t> : Prévoir le cas ou votre base de données est inaccessible. Interruption de services</a:t>
            </a:r>
          </a:p>
          <a:p>
            <a:r>
              <a:rPr lang="fr-FR" b="1" dirty="0"/>
              <a:t>Hypothèses</a:t>
            </a:r>
            <a:r>
              <a:rPr lang="fr-FR" dirty="0"/>
              <a:t> : Mise en cache des données </a:t>
            </a:r>
          </a:p>
          <a:p>
            <a:pPr marL="0" indent="0">
              <a:buNone/>
            </a:pPr>
            <a:r>
              <a:rPr lang="fr-FR" dirty="0"/>
              <a:t>Par local </a:t>
            </a:r>
            <a:r>
              <a:rPr lang="fr-FR" dirty="0" err="1"/>
              <a:t>storage</a:t>
            </a:r>
            <a:r>
              <a:rPr lang="fr-FR" dirty="0"/>
              <a:t> (IOS, </a:t>
            </a:r>
            <a:r>
              <a:rPr lang="fr-FR" dirty="0" err="1"/>
              <a:t>android</a:t>
            </a:r>
            <a:r>
              <a:rPr lang="fr-FR" dirty="0"/>
              <a:t>), mise en cache </a:t>
            </a:r>
          </a:p>
          <a:p>
            <a:pPr marL="0" indent="0">
              <a:buNone/>
            </a:pPr>
            <a:r>
              <a:rPr lang="fr-FR" dirty="0"/>
              <a:t>navigateur, base de données locale répliquée.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/>
              <a:t>GraphQL</a:t>
            </a:r>
            <a:r>
              <a:rPr lang="fr-FR" dirty="0"/>
              <a:t>, Django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+2 points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D7C2AF-0884-FB4D-8F47-2049B139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30" y="2657475"/>
            <a:ext cx="40259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8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05785-A3D7-AB48-B0FF-5F80A0D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N°3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FD5E5-896F-904A-AC77-D6A26405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Objectif</a:t>
            </a:r>
            <a:r>
              <a:rPr lang="fr-FR" dirty="0"/>
              <a:t> : Je veux pouvoir analyser les données de la recherche. Quelle recherche a-t-on faite ? Mot clef + avec le nombre de résultats.</a:t>
            </a:r>
          </a:p>
          <a:p>
            <a:r>
              <a:rPr lang="fr-FR" b="1" dirty="0"/>
              <a:t>Hypothèses</a:t>
            </a:r>
            <a:r>
              <a:rPr lang="fr-FR" dirty="0"/>
              <a:t> : Implémenter de l’</a:t>
            </a:r>
            <a:r>
              <a:rPr lang="fr-FR" dirty="0" err="1"/>
              <a:t>analytics</a:t>
            </a:r>
            <a:r>
              <a:rPr lang="fr-FR" dirty="0"/>
              <a:t> (Google </a:t>
            </a:r>
            <a:r>
              <a:rPr lang="fr-FR" dirty="0" err="1"/>
              <a:t>Analytics</a:t>
            </a:r>
            <a:r>
              <a:rPr lang="fr-FR" dirty="0"/>
              <a:t>, </a:t>
            </a:r>
            <a:r>
              <a:rPr lang="fr-FR" dirty="0" err="1"/>
              <a:t>Firebase</a:t>
            </a:r>
            <a:r>
              <a:rPr lang="fr-FR" dirty="0"/>
              <a:t>, </a:t>
            </a:r>
            <a:r>
              <a:rPr lang="fr-FR" dirty="0" err="1"/>
              <a:t>Xiti</a:t>
            </a:r>
            <a:r>
              <a:rPr lang="fr-FR" dirty="0"/>
              <a:t>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TrackerController.trackEvent</a:t>
            </a:r>
            <a:r>
              <a:rPr lang="fr-FR" dirty="0"/>
              <a:t>(TrackerController.EVENT_CATEGORY_RECHERCHE,TrackerController.EVENT_ACTION_AVEC_RESULTAT,SearchBar.keyword, </a:t>
            </a:r>
            <a:r>
              <a:rPr lang="fr-FR" dirty="0" err="1"/>
              <a:t>numResult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+2 points</a:t>
            </a:r>
          </a:p>
        </p:txBody>
      </p:sp>
    </p:spTree>
    <p:extLst>
      <p:ext uri="{BB962C8B-B14F-4D97-AF65-F5344CB8AC3E}">
        <p14:creationId xmlns:p14="http://schemas.microsoft.com/office/powerpoint/2010/main" val="1699939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187</Words>
  <Application>Microsoft Macintosh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Challenge WebServices</vt:lpstr>
      <vt:lpstr>Challenge N°1</vt:lpstr>
      <vt:lpstr>Challenge N°2</vt:lpstr>
      <vt:lpstr>Challenge N°3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WebServices</dc:title>
  <dc:creator>Duport Eric</dc:creator>
  <cp:lastModifiedBy>Duport Eric</cp:lastModifiedBy>
  <cp:revision>4</cp:revision>
  <dcterms:created xsi:type="dcterms:W3CDTF">2018-11-16T09:17:29Z</dcterms:created>
  <dcterms:modified xsi:type="dcterms:W3CDTF">2018-11-16T10:19:55Z</dcterms:modified>
</cp:coreProperties>
</file>