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1" r:id="rId4"/>
    <p:sldId id="262" r:id="rId5"/>
    <p:sldId id="260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699"/>
    <p:restoredTop sz="94674"/>
  </p:normalViewPr>
  <p:slideViewPr>
    <p:cSldViewPr snapToGrid="0" snapToObjects="1">
      <p:cViewPr varScale="1">
        <p:scale>
          <a:sx n="122" d="100"/>
          <a:sy n="122" d="100"/>
        </p:scale>
        <p:origin x="224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125D94E-9D59-9743-BBA8-CF576E35B675}" type="doc">
      <dgm:prSet loTypeId="urn:microsoft.com/office/officeart/2008/layout/RadialCluster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E5D6A0BA-D4FE-3542-B736-B9D552B1ED0D}">
      <dgm:prSet phldrT="[Texte]"/>
      <dgm:spPr/>
      <dgm:t>
        <a:bodyPr/>
        <a:lstStyle/>
        <a:p>
          <a:r>
            <a:rPr lang="fr-FR" dirty="0" err="1" smtClean="0"/>
            <a:t>Webservice</a:t>
          </a:r>
          <a:r>
            <a:rPr lang="fr-FR" smtClean="0"/>
            <a:t> (SOAP ou REST)</a:t>
          </a:r>
          <a:endParaRPr lang="fr-FR" dirty="0" smtClean="0"/>
        </a:p>
        <a:p>
          <a:r>
            <a:rPr lang="fr-FR" dirty="0" smtClean="0"/>
            <a:t>- PHP</a:t>
          </a:r>
        </a:p>
        <a:p>
          <a:r>
            <a:rPr lang="fr-FR" dirty="0" smtClean="0"/>
            <a:t>- Java</a:t>
          </a:r>
        </a:p>
        <a:p>
          <a:r>
            <a:rPr lang="fr-FR" dirty="0" smtClean="0"/>
            <a:t>- .NET</a:t>
          </a:r>
          <a:endParaRPr lang="fr-FR" dirty="0"/>
        </a:p>
      </dgm:t>
    </dgm:pt>
    <dgm:pt modelId="{CDD03C55-F830-6249-8B0C-331ADAADB336}" type="parTrans" cxnId="{E86E3251-A6D1-5D40-8991-000F0941D6D8}">
      <dgm:prSet/>
      <dgm:spPr/>
      <dgm:t>
        <a:bodyPr/>
        <a:lstStyle/>
        <a:p>
          <a:endParaRPr lang="fr-FR"/>
        </a:p>
      </dgm:t>
    </dgm:pt>
    <dgm:pt modelId="{E778561D-F3D9-3F4A-968C-DC976D97B3CD}" type="sibTrans" cxnId="{E86E3251-A6D1-5D40-8991-000F0941D6D8}">
      <dgm:prSet/>
      <dgm:spPr/>
      <dgm:t>
        <a:bodyPr/>
        <a:lstStyle/>
        <a:p>
          <a:endParaRPr lang="fr-FR"/>
        </a:p>
      </dgm:t>
    </dgm:pt>
    <dgm:pt modelId="{A13A496F-7B81-004D-A027-516060EE58BF}">
      <dgm:prSet phldrT="[Texte]"/>
      <dgm:spPr/>
      <dgm:t>
        <a:bodyPr/>
        <a:lstStyle/>
        <a:p>
          <a:r>
            <a:rPr lang="fr-FR" dirty="0" smtClean="0"/>
            <a:t>Base</a:t>
          </a:r>
          <a:r>
            <a:rPr lang="fr-FR" baseline="0" dirty="0" smtClean="0"/>
            <a:t> de données</a:t>
          </a:r>
        </a:p>
        <a:p>
          <a:r>
            <a:rPr lang="fr-FR" baseline="0" dirty="0" smtClean="0"/>
            <a:t>- </a:t>
          </a:r>
          <a:r>
            <a:rPr lang="fr-FR" baseline="0" dirty="0" err="1" smtClean="0"/>
            <a:t>Json</a:t>
          </a:r>
          <a:endParaRPr lang="fr-FR" baseline="0" dirty="0" smtClean="0"/>
        </a:p>
        <a:p>
          <a:r>
            <a:rPr lang="fr-FR" baseline="0" dirty="0" smtClean="0"/>
            <a:t>- XML</a:t>
          </a:r>
        </a:p>
        <a:p>
          <a:r>
            <a:rPr lang="fr-FR" baseline="0" dirty="0" smtClean="0"/>
            <a:t>- </a:t>
          </a:r>
          <a:r>
            <a:rPr lang="fr-FR" baseline="0" dirty="0" smtClean="0"/>
            <a:t>SQL Server</a:t>
          </a:r>
        </a:p>
        <a:p>
          <a:r>
            <a:rPr lang="fr-FR" baseline="0" dirty="0" smtClean="0"/>
            <a:t>- </a:t>
          </a:r>
          <a:r>
            <a:rPr lang="fr-FR" baseline="0" dirty="0" err="1" smtClean="0"/>
            <a:t>PHPMyadmin</a:t>
          </a:r>
          <a:endParaRPr lang="fr-FR" baseline="0" dirty="0" smtClean="0"/>
        </a:p>
        <a:p>
          <a:r>
            <a:rPr lang="fr-FR" baseline="0" dirty="0" smtClean="0"/>
            <a:t>- </a:t>
          </a:r>
          <a:r>
            <a:rPr lang="fr-FR" baseline="0" dirty="0" err="1" smtClean="0"/>
            <a:t>NodeJs</a:t>
          </a:r>
          <a:endParaRPr lang="fr-FR" dirty="0"/>
        </a:p>
      </dgm:t>
    </dgm:pt>
    <dgm:pt modelId="{16EEA03F-DABE-8447-A05A-0ACD7A99DA74}" type="parTrans" cxnId="{C4E79568-BA69-F443-9B84-46F99403D5B6}">
      <dgm:prSet/>
      <dgm:spPr/>
      <dgm:t>
        <a:bodyPr/>
        <a:lstStyle/>
        <a:p>
          <a:endParaRPr lang="fr-FR"/>
        </a:p>
      </dgm:t>
    </dgm:pt>
    <dgm:pt modelId="{7007CC8F-7C4C-8E49-9CE4-8152ADC4931A}" type="sibTrans" cxnId="{C4E79568-BA69-F443-9B84-46F99403D5B6}">
      <dgm:prSet/>
      <dgm:spPr/>
      <dgm:t>
        <a:bodyPr/>
        <a:lstStyle/>
        <a:p>
          <a:endParaRPr lang="fr-FR"/>
        </a:p>
      </dgm:t>
    </dgm:pt>
    <dgm:pt modelId="{861DC91A-FB7E-D94E-B158-150EA81F45B2}">
      <dgm:prSet phldrT="[Texte]"/>
      <dgm:spPr/>
      <dgm:t>
        <a:bodyPr/>
        <a:lstStyle/>
        <a:p>
          <a:r>
            <a:rPr lang="fr-FR" dirty="0" smtClean="0"/>
            <a:t>Application Front incluant les champs de </a:t>
          </a:r>
          <a:r>
            <a:rPr lang="fr-FR" dirty="0" smtClean="0"/>
            <a:t>recherche et une liste affichant</a:t>
          </a:r>
          <a:r>
            <a:rPr lang="fr-FR" baseline="0" dirty="0" smtClean="0"/>
            <a:t> les résultats</a:t>
          </a:r>
          <a:endParaRPr lang="fr-FR" dirty="0" smtClean="0"/>
        </a:p>
        <a:p>
          <a:r>
            <a:rPr lang="fr-FR" dirty="0" smtClean="0"/>
            <a:t>- IOS / Android</a:t>
          </a:r>
        </a:p>
        <a:p>
          <a:r>
            <a:rPr lang="fr-FR" dirty="0" smtClean="0"/>
            <a:t>- </a:t>
          </a:r>
          <a:r>
            <a:rPr lang="fr-FR" dirty="0" smtClean="0"/>
            <a:t>Application PC/Mac</a:t>
          </a:r>
          <a:endParaRPr lang="fr-FR" dirty="0" smtClean="0"/>
        </a:p>
        <a:p>
          <a:r>
            <a:rPr lang="fr-FR" dirty="0" smtClean="0"/>
            <a:t>- Page Web</a:t>
          </a:r>
          <a:endParaRPr lang="fr-FR" dirty="0"/>
        </a:p>
      </dgm:t>
    </dgm:pt>
    <dgm:pt modelId="{FBAB1175-8DA1-0940-958C-A8E67EB8C558}" type="parTrans" cxnId="{55F2FCED-0541-F044-B004-10667C59B959}">
      <dgm:prSet/>
      <dgm:spPr/>
      <dgm:t>
        <a:bodyPr/>
        <a:lstStyle/>
        <a:p>
          <a:endParaRPr lang="fr-FR"/>
        </a:p>
      </dgm:t>
    </dgm:pt>
    <dgm:pt modelId="{F6CD3B9C-5705-7A4D-BE1B-7983754C5640}" type="sibTrans" cxnId="{55F2FCED-0541-F044-B004-10667C59B959}">
      <dgm:prSet/>
      <dgm:spPr/>
      <dgm:t>
        <a:bodyPr/>
        <a:lstStyle/>
        <a:p>
          <a:endParaRPr lang="fr-FR"/>
        </a:p>
      </dgm:t>
    </dgm:pt>
    <dgm:pt modelId="{DF18FCF7-3C96-B749-BD90-D57F4B4EE964}" type="pres">
      <dgm:prSet presAssocID="{2125D94E-9D59-9743-BBA8-CF576E35B675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  <dgm:t>
        <a:bodyPr/>
        <a:lstStyle/>
        <a:p>
          <a:endParaRPr lang="fr-FR"/>
        </a:p>
      </dgm:t>
    </dgm:pt>
    <dgm:pt modelId="{B40F3C71-2926-6B45-92D6-B2A8AECBB158}" type="pres">
      <dgm:prSet presAssocID="{E5D6A0BA-D4FE-3542-B736-B9D552B1ED0D}" presName="singleCycle" presStyleCnt="0"/>
      <dgm:spPr/>
    </dgm:pt>
    <dgm:pt modelId="{BED48E63-A9A7-1A49-AFB1-6C2824EC332D}" type="pres">
      <dgm:prSet presAssocID="{E5D6A0BA-D4FE-3542-B736-B9D552B1ED0D}" presName="singleCenter" presStyleLbl="node1" presStyleIdx="0" presStyleCnt="3" custLinFactNeighborX="-16769" custLinFactNeighborY="-262">
        <dgm:presLayoutVars>
          <dgm:chMax val="7"/>
          <dgm:chPref val="7"/>
        </dgm:presLayoutVars>
      </dgm:prSet>
      <dgm:spPr/>
      <dgm:t>
        <a:bodyPr/>
        <a:lstStyle/>
        <a:p>
          <a:endParaRPr lang="fr-FR"/>
        </a:p>
      </dgm:t>
    </dgm:pt>
    <dgm:pt modelId="{821F4CD3-772E-544D-AE3A-59F449BC2729}" type="pres">
      <dgm:prSet presAssocID="{16EEA03F-DABE-8447-A05A-0ACD7A99DA74}" presName="Name56" presStyleLbl="parChTrans1D2" presStyleIdx="0" presStyleCnt="2"/>
      <dgm:spPr/>
      <dgm:t>
        <a:bodyPr/>
        <a:lstStyle/>
        <a:p>
          <a:endParaRPr lang="fr-FR"/>
        </a:p>
      </dgm:t>
    </dgm:pt>
    <dgm:pt modelId="{EB4C89FF-1009-4041-A518-8923E11E1174}" type="pres">
      <dgm:prSet presAssocID="{A13A496F-7B81-004D-A027-516060EE58BF}" presName="text0" presStyleLbl="node1" presStyleIdx="1" presStyleCnt="3" custScaleX="444786" custScaleY="192769" custRadScaleRad="154009" custRadScaleInc="9428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616BD72-EB16-BB46-B750-25A3F2BD8E1F}" type="pres">
      <dgm:prSet presAssocID="{FBAB1175-8DA1-0940-958C-A8E67EB8C558}" presName="Name56" presStyleLbl="parChTrans1D2" presStyleIdx="1" presStyleCnt="2"/>
      <dgm:spPr/>
      <dgm:t>
        <a:bodyPr/>
        <a:lstStyle/>
        <a:p>
          <a:endParaRPr lang="fr-FR"/>
        </a:p>
      </dgm:t>
    </dgm:pt>
    <dgm:pt modelId="{347947D9-F70F-A447-B5C0-7E8B624835CE}" type="pres">
      <dgm:prSet presAssocID="{861DC91A-FB7E-D94E-B158-150EA81F45B2}" presName="text0" presStyleLbl="node1" presStyleIdx="2" presStyleCnt="3" custScaleX="340651" custScaleY="195098" custRadScaleRad="207627" custRadScaleInc="10378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E86E3251-A6D1-5D40-8991-000F0941D6D8}" srcId="{2125D94E-9D59-9743-BBA8-CF576E35B675}" destId="{E5D6A0BA-D4FE-3542-B736-B9D552B1ED0D}" srcOrd="0" destOrd="0" parTransId="{CDD03C55-F830-6249-8B0C-331ADAADB336}" sibTransId="{E778561D-F3D9-3F4A-968C-DC976D97B3CD}"/>
    <dgm:cxn modelId="{27E213F9-8EEB-3E42-A840-E9ACECF16B35}" type="presOf" srcId="{16EEA03F-DABE-8447-A05A-0ACD7A99DA74}" destId="{821F4CD3-772E-544D-AE3A-59F449BC2729}" srcOrd="0" destOrd="0" presId="urn:microsoft.com/office/officeart/2008/layout/RadialCluster"/>
    <dgm:cxn modelId="{C4E79568-BA69-F443-9B84-46F99403D5B6}" srcId="{E5D6A0BA-D4FE-3542-B736-B9D552B1ED0D}" destId="{A13A496F-7B81-004D-A027-516060EE58BF}" srcOrd="0" destOrd="0" parTransId="{16EEA03F-DABE-8447-A05A-0ACD7A99DA74}" sibTransId="{7007CC8F-7C4C-8E49-9CE4-8152ADC4931A}"/>
    <dgm:cxn modelId="{0902A671-8FEB-BB42-9BD2-FFEACBE813E2}" type="presOf" srcId="{2125D94E-9D59-9743-BBA8-CF576E35B675}" destId="{DF18FCF7-3C96-B749-BD90-D57F4B4EE964}" srcOrd="0" destOrd="0" presId="urn:microsoft.com/office/officeart/2008/layout/RadialCluster"/>
    <dgm:cxn modelId="{CC2B6B04-BB33-9C49-BBA7-397886443BE7}" type="presOf" srcId="{FBAB1175-8DA1-0940-958C-A8E67EB8C558}" destId="{1616BD72-EB16-BB46-B750-25A3F2BD8E1F}" srcOrd="0" destOrd="0" presId="urn:microsoft.com/office/officeart/2008/layout/RadialCluster"/>
    <dgm:cxn modelId="{2A60F160-6AF4-A040-9E10-C42E54F19D4B}" type="presOf" srcId="{A13A496F-7B81-004D-A027-516060EE58BF}" destId="{EB4C89FF-1009-4041-A518-8923E11E1174}" srcOrd="0" destOrd="0" presId="urn:microsoft.com/office/officeart/2008/layout/RadialCluster"/>
    <dgm:cxn modelId="{C984C07A-7842-0343-97CA-AED8ABB18423}" type="presOf" srcId="{861DC91A-FB7E-D94E-B158-150EA81F45B2}" destId="{347947D9-F70F-A447-B5C0-7E8B624835CE}" srcOrd="0" destOrd="0" presId="urn:microsoft.com/office/officeart/2008/layout/RadialCluster"/>
    <dgm:cxn modelId="{40694AA6-25A5-1D4E-ABF3-BB6E8D594F9B}" type="presOf" srcId="{E5D6A0BA-D4FE-3542-B736-B9D552B1ED0D}" destId="{BED48E63-A9A7-1A49-AFB1-6C2824EC332D}" srcOrd="0" destOrd="0" presId="urn:microsoft.com/office/officeart/2008/layout/RadialCluster"/>
    <dgm:cxn modelId="{55F2FCED-0541-F044-B004-10667C59B959}" srcId="{E5D6A0BA-D4FE-3542-B736-B9D552B1ED0D}" destId="{861DC91A-FB7E-D94E-B158-150EA81F45B2}" srcOrd="1" destOrd="0" parTransId="{FBAB1175-8DA1-0940-958C-A8E67EB8C558}" sibTransId="{F6CD3B9C-5705-7A4D-BE1B-7983754C5640}"/>
    <dgm:cxn modelId="{15C61DCA-0F1A-B94A-8A50-E60D05E35DD4}" type="presParOf" srcId="{DF18FCF7-3C96-B749-BD90-D57F4B4EE964}" destId="{B40F3C71-2926-6B45-92D6-B2A8AECBB158}" srcOrd="0" destOrd="0" presId="urn:microsoft.com/office/officeart/2008/layout/RadialCluster"/>
    <dgm:cxn modelId="{C0EE6189-C038-7C4D-8C75-85A893F5E4C3}" type="presParOf" srcId="{B40F3C71-2926-6B45-92D6-B2A8AECBB158}" destId="{BED48E63-A9A7-1A49-AFB1-6C2824EC332D}" srcOrd="0" destOrd="0" presId="urn:microsoft.com/office/officeart/2008/layout/RadialCluster"/>
    <dgm:cxn modelId="{8C081C01-FDA5-B841-840A-AC11CC796E4D}" type="presParOf" srcId="{B40F3C71-2926-6B45-92D6-B2A8AECBB158}" destId="{821F4CD3-772E-544D-AE3A-59F449BC2729}" srcOrd="1" destOrd="0" presId="urn:microsoft.com/office/officeart/2008/layout/RadialCluster"/>
    <dgm:cxn modelId="{AA155921-7F13-EE45-8DA5-1BDA4D69889B}" type="presParOf" srcId="{B40F3C71-2926-6B45-92D6-B2A8AECBB158}" destId="{EB4C89FF-1009-4041-A518-8923E11E1174}" srcOrd="2" destOrd="0" presId="urn:microsoft.com/office/officeart/2008/layout/RadialCluster"/>
    <dgm:cxn modelId="{A516AD6F-6E42-C44A-8879-227BA5E28083}" type="presParOf" srcId="{B40F3C71-2926-6B45-92D6-B2A8AECBB158}" destId="{1616BD72-EB16-BB46-B750-25A3F2BD8E1F}" srcOrd="3" destOrd="0" presId="urn:microsoft.com/office/officeart/2008/layout/RadialCluster"/>
    <dgm:cxn modelId="{CBDE4F7F-6E9C-0943-B377-4C90E8230AAA}" type="presParOf" srcId="{B40F3C71-2926-6B45-92D6-B2A8AECBB158}" destId="{347947D9-F70F-A447-B5C0-7E8B624835CE}" srcOrd="4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D48E63-A9A7-1A49-AFB1-6C2824EC332D}">
      <dsp:nvSpPr>
        <dsp:cNvPr id="0" name=""/>
        <dsp:cNvSpPr/>
      </dsp:nvSpPr>
      <dsp:spPr>
        <a:xfrm>
          <a:off x="4022213" y="1508768"/>
          <a:ext cx="1305401" cy="130540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err="1" smtClean="0"/>
            <a:t>Webservice</a:t>
          </a:r>
          <a:r>
            <a:rPr lang="fr-FR" sz="1200" kern="1200" smtClean="0"/>
            <a:t> (SOAP ou REST)</a:t>
          </a:r>
          <a:endParaRPr lang="fr-FR" sz="1200" kern="1200" dirty="0" smtClean="0"/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- PHP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- Java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- .NET</a:t>
          </a:r>
          <a:endParaRPr lang="fr-FR" sz="1200" kern="1200" dirty="0"/>
        </a:p>
      </dsp:txBody>
      <dsp:txXfrm>
        <a:off x="4085937" y="1572492"/>
        <a:ext cx="1177953" cy="1177953"/>
      </dsp:txXfrm>
    </dsp:sp>
    <dsp:sp modelId="{821F4CD3-772E-544D-AE3A-59F449BC2729}">
      <dsp:nvSpPr>
        <dsp:cNvPr id="0" name=""/>
        <dsp:cNvSpPr/>
      </dsp:nvSpPr>
      <dsp:spPr>
        <a:xfrm rot="21356169">
          <a:off x="5326794" y="2091972"/>
          <a:ext cx="65261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52614" y="0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4C89FF-1009-4041-A518-8923E11E1174}">
      <dsp:nvSpPr>
        <dsp:cNvPr id="0" name=""/>
        <dsp:cNvSpPr/>
      </dsp:nvSpPr>
      <dsp:spPr>
        <a:xfrm>
          <a:off x="5978588" y="1087657"/>
          <a:ext cx="3890182" cy="168599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Base</a:t>
          </a:r>
          <a:r>
            <a:rPr lang="fr-FR" sz="1300" kern="1200" baseline="0" dirty="0" smtClean="0"/>
            <a:t> de données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baseline="0" dirty="0" smtClean="0"/>
            <a:t>- </a:t>
          </a:r>
          <a:r>
            <a:rPr lang="fr-FR" sz="1300" kern="1200" baseline="0" dirty="0" err="1" smtClean="0"/>
            <a:t>Json</a:t>
          </a:r>
          <a:endParaRPr lang="fr-FR" sz="1300" kern="1200" baseline="0" dirty="0" smtClean="0"/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baseline="0" dirty="0" smtClean="0"/>
            <a:t>- XML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baseline="0" dirty="0" smtClean="0"/>
            <a:t>- </a:t>
          </a:r>
          <a:r>
            <a:rPr lang="fr-FR" sz="1300" kern="1200" baseline="0" dirty="0" smtClean="0"/>
            <a:t>SQL Server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baseline="0" dirty="0" smtClean="0"/>
            <a:t>- </a:t>
          </a:r>
          <a:r>
            <a:rPr lang="fr-FR" sz="1300" kern="1200" baseline="0" dirty="0" err="1" smtClean="0"/>
            <a:t>PHPMyadmin</a:t>
          </a:r>
          <a:endParaRPr lang="fr-FR" sz="1300" kern="1200" baseline="0" dirty="0" smtClean="0"/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baseline="0" dirty="0" smtClean="0"/>
            <a:t>- </a:t>
          </a:r>
          <a:r>
            <a:rPr lang="fr-FR" sz="1300" kern="1200" baseline="0" dirty="0" err="1" smtClean="0"/>
            <a:t>NodeJs</a:t>
          </a:r>
          <a:endParaRPr lang="fr-FR" sz="1300" kern="1200" dirty="0"/>
        </a:p>
      </dsp:txBody>
      <dsp:txXfrm>
        <a:off x="6060891" y="1169960"/>
        <a:ext cx="3725576" cy="1521388"/>
      </dsp:txXfrm>
    </dsp:sp>
    <dsp:sp modelId="{1616BD72-EB16-BB46-B750-25A3F2BD8E1F}">
      <dsp:nvSpPr>
        <dsp:cNvPr id="0" name=""/>
        <dsp:cNvSpPr/>
      </dsp:nvSpPr>
      <dsp:spPr>
        <a:xfrm rot="11033215">
          <a:off x="3144326" y="2087333"/>
          <a:ext cx="878897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78897" y="0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7947D9-F70F-A447-B5C0-7E8B624835CE}">
      <dsp:nvSpPr>
        <dsp:cNvPr id="0" name=""/>
        <dsp:cNvSpPr/>
      </dsp:nvSpPr>
      <dsp:spPr>
        <a:xfrm>
          <a:off x="165939" y="1103146"/>
          <a:ext cx="2979398" cy="170636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Application Front incluant les champs de </a:t>
          </a:r>
          <a:r>
            <a:rPr lang="fr-FR" sz="1400" kern="1200" dirty="0" smtClean="0"/>
            <a:t>recherche et une liste affichant</a:t>
          </a:r>
          <a:r>
            <a:rPr lang="fr-FR" sz="1400" kern="1200" baseline="0" dirty="0" smtClean="0"/>
            <a:t> les résultats</a:t>
          </a:r>
          <a:endParaRPr lang="fr-FR" sz="1400" kern="1200" dirty="0" smtClean="0"/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- IOS / Android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- </a:t>
          </a:r>
          <a:r>
            <a:rPr lang="fr-FR" sz="1400" kern="1200" dirty="0" smtClean="0"/>
            <a:t>Application PC/Mac</a:t>
          </a:r>
          <a:endParaRPr lang="fr-FR" sz="1400" kern="1200" dirty="0" smtClean="0"/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- Page Web</a:t>
          </a:r>
          <a:endParaRPr lang="fr-FR" sz="1400" kern="1200" dirty="0"/>
        </a:p>
      </dsp:txBody>
      <dsp:txXfrm>
        <a:off x="249237" y="1186444"/>
        <a:ext cx="2812802" cy="15397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F66F9-156A-3C46-B584-6BF064C07A01}" type="datetimeFigureOut">
              <a:rPr lang="fr-FR" smtClean="0"/>
              <a:t>14/02/2018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3FDE6-FC1D-4444-8F7B-4A9E81F0E6E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4254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F66F9-156A-3C46-B584-6BF064C07A01}" type="datetimeFigureOut">
              <a:rPr lang="fr-FR" smtClean="0"/>
              <a:t>14/02/2018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3FDE6-FC1D-4444-8F7B-4A9E81F0E6E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439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F66F9-156A-3C46-B584-6BF064C07A01}" type="datetimeFigureOut">
              <a:rPr lang="fr-FR" smtClean="0"/>
              <a:t>14/02/2018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3FDE6-FC1D-4444-8F7B-4A9E81F0E6E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27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F66F9-156A-3C46-B584-6BF064C07A01}" type="datetimeFigureOut">
              <a:rPr lang="fr-FR" smtClean="0"/>
              <a:t>14/02/2018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3FDE6-FC1D-4444-8F7B-4A9E81F0E6E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4856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F66F9-156A-3C46-B584-6BF064C07A01}" type="datetimeFigureOut">
              <a:rPr lang="fr-FR" smtClean="0"/>
              <a:t>14/02/2018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3FDE6-FC1D-4444-8F7B-4A9E81F0E6E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2109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F66F9-156A-3C46-B584-6BF064C07A01}" type="datetimeFigureOut">
              <a:rPr lang="fr-FR" smtClean="0"/>
              <a:t>14/02/2018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3FDE6-FC1D-4444-8F7B-4A9E81F0E6E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5420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F66F9-156A-3C46-B584-6BF064C07A01}" type="datetimeFigureOut">
              <a:rPr lang="fr-FR" smtClean="0"/>
              <a:t>14/02/2018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3FDE6-FC1D-4444-8F7B-4A9E81F0E6E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8672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F66F9-156A-3C46-B584-6BF064C07A01}" type="datetimeFigureOut">
              <a:rPr lang="fr-FR" smtClean="0"/>
              <a:t>14/02/2018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3FDE6-FC1D-4444-8F7B-4A9E81F0E6E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4986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F66F9-156A-3C46-B584-6BF064C07A01}" type="datetimeFigureOut">
              <a:rPr lang="fr-FR" smtClean="0"/>
              <a:t>14/02/2018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3FDE6-FC1D-4444-8F7B-4A9E81F0E6E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9880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F66F9-156A-3C46-B584-6BF064C07A01}" type="datetimeFigureOut">
              <a:rPr lang="fr-FR" smtClean="0"/>
              <a:t>14/02/2018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3FDE6-FC1D-4444-8F7B-4A9E81F0E6E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3488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F66F9-156A-3C46-B584-6BF064C07A01}" type="datetimeFigureOut">
              <a:rPr lang="fr-FR" smtClean="0"/>
              <a:t>14/02/2018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3FDE6-FC1D-4444-8F7B-4A9E81F0E6E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596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0F66F9-156A-3C46-B584-6BF064C07A01}" type="datetimeFigureOut">
              <a:rPr lang="fr-FR" smtClean="0"/>
              <a:t>14/02/2018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33FDE6-FC1D-4444-8F7B-4A9E81F0E6E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3474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b="1" dirty="0" smtClean="0">
                <a:solidFill>
                  <a:schemeClr val="accent2"/>
                </a:solidFill>
                <a:latin typeface="+mn-lt"/>
                <a:ea typeface="Calibri" charset="0"/>
                <a:cs typeface="Calibri" charset="0"/>
              </a:rPr>
              <a:t>Contrôle continu pratique</a:t>
            </a:r>
            <a:endParaRPr lang="fr-FR" b="1" dirty="0">
              <a:solidFill>
                <a:schemeClr val="accent2"/>
              </a:solidFill>
              <a:latin typeface="+mn-lt"/>
              <a:ea typeface="Calibri" charset="0"/>
              <a:cs typeface="Calibri" charset="0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6938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 smtClean="0">
                <a:solidFill>
                  <a:schemeClr val="accent2"/>
                </a:solidFill>
              </a:rPr>
              <a:t>Objectif</a:t>
            </a:r>
            <a:endParaRPr lang="fr-FR" b="1" dirty="0">
              <a:solidFill>
                <a:schemeClr val="accent2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Projet noté (2eme note Contrôle continu) individuellement</a:t>
            </a:r>
          </a:p>
          <a:p>
            <a:r>
              <a:rPr lang="fr-FR" dirty="0" smtClean="0"/>
              <a:t>Objectif : réaliser une application client-serveur de recherche client</a:t>
            </a:r>
          </a:p>
          <a:p>
            <a:r>
              <a:rPr lang="fr-FR" dirty="0" smtClean="0"/>
              <a:t>Plateforme au choix : PC, Ios, Android</a:t>
            </a:r>
          </a:p>
          <a:p>
            <a:r>
              <a:rPr lang="fr-FR" dirty="0" smtClean="0"/>
              <a:t>Technologie de votre choix : PHP, C#, Java, </a:t>
            </a:r>
            <a:r>
              <a:rPr lang="fr-FR" dirty="0" err="1" smtClean="0"/>
              <a:t>Unity</a:t>
            </a:r>
            <a:r>
              <a:rPr lang="is-IS" dirty="0" smtClean="0"/>
              <a:t>…</a:t>
            </a:r>
          </a:p>
          <a:p>
            <a:r>
              <a:rPr lang="fr-FR" dirty="0"/>
              <a:t>Technologie serveur peut être différente de la technologie cliente</a:t>
            </a:r>
          </a:p>
          <a:p>
            <a:r>
              <a:rPr lang="is-IS" dirty="0"/>
              <a:t>Obligation de déléguer l</a:t>
            </a:r>
            <a:r>
              <a:rPr lang="is-IS" dirty="0" smtClean="0"/>
              <a:t>a recherche sur </a:t>
            </a:r>
            <a:r>
              <a:rPr lang="is-IS" dirty="0"/>
              <a:t>le serveur</a:t>
            </a:r>
          </a:p>
          <a:p>
            <a:r>
              <a:rPr lang="is-IS" dirty="0"/>
              <a:t>Architecture SOAP ou REST</a:t>
            </a:r>
            <a:endParaRPr lang="fr-FR" dirty="0"/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17410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 smtClean="0">
                <a:solidFill>
                  <a:schemeClr val="accent2"/>
                </a:solidFill>
              </a:rPr>
              <a:t>Fonctionnalités</a:t>
            </a:r>
            <a:endParaRPr lang="fr-FR" b="1" dirty="0">
              <a:solidFill>
                <a:schemeClr val="accent2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500" dirty="0" smtClean="0"/>
              <a:t>Recherche dans une base de données client, la recherche doit être faite coté </a:t>
            </a:r>
            <a:r>
              <a:rPr lang="fr-FR" sz="2500" dirty="0" err="1" smtClean="0"/>
              <a:t>webservice</a:t>
            </a:r>
            <a:r>
              <a:rPr lang="fr-FR" sz="2500" dirty="0" smtClean="0"/>
              <a:t> et affichage dans une liste coté front</a:t>
            </a:r>
          </a:p>
          <a:p>
            <a:r>
              <a:rPr lang="fr-FR" sz="2500" dirty="0" smtClean="0"/>
              <a:t>Champs : </a:t>
            </a:r>
            <a:r>
              <a:rPr lang="fr-FR" sz="2500" dirty="0" err="1" smtClean="0"/>
              <a:t>Ref</a:t>
            </a:r>
            <a:r>
              <a:rPr lang="fr-FR" sz="2500" dirty="0" smtClean="0"/>
              <a:t> contact (ID), nom, prénom, adresse , ville, code postal.</a:t>
            </a:r>
            <a:endParaRPr lang="fr-FR" sz="25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131" y="3232385"/>
            <a:ext cx="5337303" cy="3477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190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 smtClean="0">
                <a:solidFill>
                  <a:schemeClr val="accent2"/>
                </a:solidFill>
              </a:rPr>
              <a:t>Architecture</a:t>
            </a:r>
            <a:endParaRPr lang="fr-FR" b="1" dirty="0">
              <a:solidFill>
                <a:schemeClr val="accent2"/>
              </a:solidFill>
            </a:endParaRPr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807055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61234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 smtClean="0">
                <a:solidFill>
                  <a:schemeClr val="accent2"/>
                </a:solidFill>
              </a:rPr>
              <a:t>Livrable attendus</a:t>
            </a:r>
            <a:endParaRPr lang="fr-FR" b="1" dirty="0">
              <a:solidFill>
                <a:schemeClr val="accent2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Archive contenant le projet client-serveur</a:t>
            </a:r>
          </a:p>
          <a:p>
            <a:r>
              <a:rPr lang="fr-FR" dirty="0" smtClean="0"/>
              <a:t>Document de description technique détaillant l’architecture , le </a:t>
            </a:r>
            <a:r>
              <a:rPr lang="fr-FR" dirty="0" err="1" smtClean="0"/>
              <a:t>framework</a:t>
            </a:r>
            <a:r>
              <a:rPr lang="fr-FR" dirty="0" smtClean="0"/>
              <a:t> et les APIS utilisées.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36324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178</Words>
  <Application>Microsoft Macintosh PowerPoint</Application>
  <PresentationFormat>Grand écran</PresentationFormat>
  <Paragraphs>30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Thème Office</vt:lpstr>
      <vt:lpstr>Contrôle continu pratique</vt:lpstr>
      <vt:lpstr>Objectif</vt:lpstr>
      <vt:lpstr>Fonctionnalités</vt:lpstr>
      <vt:lpstr>Architecture</vt:lpstr>
      <vt:lpstr>Livrable attendus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Convertisseur de devise</dc:title>
  <dc:creator>Eric Duport</dc:creator>
  <cp:lastModifiedBy>Eric Duport</cp:lastModifiedBy>
  <cp:revision>15</cp:revision>
  <dcterms:created xsi:type="dcterms:W3CDTF">2016-12-09T10:18:32Z</dcterms:created>
  <dcterms:modified xsi:type="dcterms:W3CDTF">2018-02-14T09:00:51Z</dcterms:modified>
</cp:coreProperties>
</file>