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3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E99D0-E067-67D7-61DE-DFA30A3E4F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9C66CE-916B-D4CA-FFFC-B61E61123B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86AF7-CE79-F38A-122A-C22A2E33F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684F-3C3F-4551-A4FE-AAB17348CBF0}" type="datetimeFigureOut">
              <a:rPr lang="sv-SE" smtClean="0"/>
              <a:t>2023-09-18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B7192-96DB-E959-2CF4-CD4AB904F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DDA2F-D5A3-3B96-2322-264A99DA9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526B-D22E-41E1-9466-08C266B6A67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58131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2F95D-526D-4FF1-909D-4D184B267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290404-6501-5818-49CF-925EF36C7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F0E36-B0F1-BE8E-C396-E3150FDE2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684F-3C3F-4551-A4FE-AAB17348CBF0}" type="datetimeFigureOut">
              <a:rPr lang="sv-SE" smtClean="0"/>
              <a:t>2023-09-18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6E5FB-59B4-0CA2-F7A6-2CCFB9B2E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9F14C-DA88-B1C9-426A-FDE29BAC5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526B-D22E-41E1-9466-08C266B6A67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49769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CE5A4E-0CCD-2A0D-1008-9302AA01B5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FCCDF3-5B49-41D5-FE59-115E7751F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F6F60-0CB4-E614-9EC1-A92ABB9A3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684F-3C3F-4551-A4FE-AAB17348CBF0}" type="datetimeFigureOut">
              <a:rPr lang="sv-SE" smtClean="0"/>
              <a:t>2023-09-18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03B0B-357E-1DAF-E438-5B7FFEDF2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79826-C120-1290-84B5-2797958BF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526B-D22E-41E1-9466-08C266B6A67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6632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2D1B7-DA1F-B0CF-CFC9-5BC1307C1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E2797-DB49-11DD-B199-1B542B10F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D6304-1577-40D0-E044-8FF7EA5B2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684F-3C3F-4551-A4FE-AAB17348CBF0}" type="datetimeFigureOut">
              <a:rPr lang="sv-SE" smtClean="0"/>
              <a:t>2023-09-18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CBF7A-642E-5564-AC87-4CD5CEE61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65D76-E196-A58B-57EE-AA308DCE1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526B-D22E-41E1-9466-08C266B6A67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06181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481EE-BDD8-1D8B-6F82-BBD755459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56443-DD68-2FDC-876A-E134084F7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E8A80-E57C-7D85-7794-DFDD2F7ED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684F-3C3F-4551-A4FE-AAB17348CBF0}" type="datetimeFigureOut">
              <a:rPr lang="sv-SE" smtClean="0"/>
              <a:t>2023-09-18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34E7E-EFB7-63D1-5909-897E13592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0761E-7F87-3DF0-169E-FE311C899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526B-D22E-41E1-9466-08C266B6A67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42744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5CFDD-19BE-EF44-D56D-6BE2325B1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F13E9-DE6D-FE32-78A8-0F92190CD4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E35FF5-C104-08D5-AE17-507615939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41466-7C77-AD00-AF07-F0E102586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684F-3C3F-4551-A4FE-AAB17348CBF0}" type="datetimeFigureOut">
              <a:rPr lang="sv-SE" smtClean="0"/>
              <a:t>2023-09-18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0C87E7-F018-806F-86C7-6CCB45A89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DBF4B3-C419-D50F-5365-822AE0A1B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526B-D22E-41E1-9466-08C266B6A67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3528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F782E-6A5A-DCE7-7B35-5407CC3C8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157BF-9635-75EA-960E-F96DBDD08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79D520-DC15-249D-3574-E06965B9C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7EE385-0A3A-A870-EBB6-4E2C1E12A8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597F04-18EA-C2E7-8CFC-ED6649B4E0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BEAA98-B0B0-076C-AEE5-FC4A4F290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684F-3C3F-4551-A4FE-AAB17348CBF0}" type="datetimeFigureOut">
              <a:rPr lang="sv-SE" smtClean="0"/>
              <a:t>2023-09-18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C6DFCF-A557-CB46-0CD4-F6D5B777E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257EF5-73A6-E5AF-CBD0-CD7694A11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526B-D22E-41E1-9466-08C266B6A67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91256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AAC75-A9DF-0D53-FBFD-5809D9740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96D79A-C2CD-C8D2-864C-238FBAA54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684F-3C3F-4551-A4FE-AAB17348CBF0}" type="datetimeFigureOut">
              <a:rPr lang="sv-SE" smtClean="0"/>
              <a:t>2023-09-18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1F0A95-B57A-E5C1-A589-C4E8A8549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14E341-FE88-883F-0A2B-4F5178705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526B-D22E-41E1-9466-08C266B6A67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90033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3870EA-61BA-8BFD-2350-CF03735EF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684F-3C3F-4551-A4FE-AAB17348CBF0}" type="datetimeFigureOut">
              <a:rPr lang="sv-SE" smtClean="0"/>
              <a:t>2023-09-18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F8CE23-FF55-8C30-B2B6-0EADC2815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552967-643A-2B74-0801-5B304FC61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526B-D22E-41E1-9466-08C266B6A67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4500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F9377-BFF6-0CCD-3029-E5D33DAF6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0DF4A-730D-06A9-94A2-A7DE878AA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EA01BC-22B8-22E6-1248-C4D06F751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5C680-5678-BA5D-CE93-4DC4F80B2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684F-3C3F-4551-A4FE-AAB17348CBF0}" type="datetimeFigureOut">
              <a:rPr lang="sv-SE" smtClean="0"/>
              <a:t>2023-09-18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75843-83A5-ED66-7517-F219E4F00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A7C990-ABA7-45A0-73D3-52C9A53B6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526B-D22E-41E1-9466-08C266B6A67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51668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EB2E7-D22B-843B-15BE-D4C9D16AC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91BC4C-4676-557F-293B-3189061BC2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80D7E4-13E5-ECE7-5D62-7EF6F960C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AB839-B1FF-E48A-5C62-B8396C91A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684F-3C3F-4551-A4FE-AAB17348CBF0}" type="datetimeFigureOut">
              <a:rPr lang="sv-SE" smtClean="0"/>
              <a:t>2023-09-18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671265-1B1F-1B98-1BB1-2F1F756F0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86DC5-C94F-6569-6A2B-CDE5C4B05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526B-D22E-41E1-9466-08C266B6A67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28272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A0BA04-3445-6590-B0ED-7D918C238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405E3-3753-676F-697B-712647317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A7AD1-D328-378C-4DC3-EF0429FDE7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2684F-3C3F-4551-A4FE-AAB17348CBF0}" type="datetimeFigureOut">
              <a:rPr lang="sv-SE" smtClean="0"/>
              <a:t>2023-09-18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2CAD5-6126-D82A-19A2-97620B903A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E5A4E-1120-0E62-1FA1-2F741D05B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A526B-D22E-41E1-9466-08C266B6A67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53333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with text on it">
            <a:extLst>
              <a:ext uri="{FF2B5EF4-FFF2-40B4-BE49-F238E27FC236}">
                <a16:creationId xmlns:a16="http://schemas.microsoft.com/office/drawing/2014/main" id="{A7F2A094-158D-4622-1919-784BDD5CB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034" y="1104020"/>
            <a:ext cx="7749931" cy="4649959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2A8BC99-A335-01DA-9E84-F69C1C1CF167}"/>
              </a:ext>
            </a:extLst>
          </p:cNvPr>
          <p:cNvSpPr/>
          <p:nvPr/>
        </p:nvSpPr>
        <p:spPr>
          <a:xfrm>
            <a:off x="360216" y="885768"/>
            <a:ext cx="2299855" cy="133927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D862AFC-948E-C7D6-4710-2BEBB33D3FE2}"/>
              </a:ext>
            </a:extLst>
          </p:cNvPr>
          <p:cNvSpPr/>
          <p:nvPr/>
        </p:nvSpPr>
        <p:spPr>
          <a:xfrm>
            <a:off x="360216" y="2759364"/>
            <a:ext cx="2299855" cy="133927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8641F0A-EB9F-F42B-86A6-F55AB755570A}"/>
              </a:ext>
            </a:extLst>
          </p:cNvPr>
          <p:cNvSpPr/>
          <p:nvPr/>
        </p:nvSpPr>
        <p:spPr>
          <a:xfrm>
            <a:off x="364832" y="4632960"/>
            <a:ext cx="2299855" cy="133927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4019056-EBC9-5ECE-CFB6-401588117C43}"/>
              </a:ext>
            </a:extLst>
          </p:cNvPr>
          <p:cNvSpPr/>
          <p:nvPr/>
        </p:nvSpPr>
        <p:spPr>
          <a:xfrm>
            <a:off x="9273309" y="2297545"/>
            <a:ext cx="2553859" cy="2514600"/>
          </a:xfrm>
          <a:prstGeom prst="ellips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026" name="Picture 2" descr="Steam Logo PNG Vector (EPS) Free Download">
            <a:extLst>
              <a:ext uri="{FF2B5EF4-FFF2-40B4-BE49-F238E27FC236}">
                <a16:creationId xmlns:a16="http://schemas.microsoft.com/office/drawing/2014/main" id="{15469F77-583E-19FD-2475-7DE47F3ED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872" y="808221"/>
            <a:ext cx="1120255" cy="1116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371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8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8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8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8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9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9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1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Dennis Mitzeus</dc:creator>
  <cp:lastModifiedBy>Dennis Mitzeus</cp:lastModifiedBy>
  <cp:revision>2</cp:revision>
  <dcterms:created xsi:type="dcterms:W3CDTF">2023-09-18T10:39:27Z</dcterms:created>
  <dcterms:modified xsi:type="dcterms:W3CDTF">2023-09-18T18:55:44Z</dcterms:modified>
</cp:coreProperties>
</file>