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99D0-E067-67D7-61DE-DFA30A3E4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C66CE-916B-D4CA-FFFC-B61E61123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86AF7-CE79-F38A-122A-C22A2E33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7192-96DB-E959-2CF4-CD4AB90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DA2F-D5A3-3B96-2322-264A99DA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13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F95D-526D-4FF1-909D-4D184B26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90404-6501-5818-49CF-925EF36C7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0E36-B0F1-BE8E-C396-E3150FD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E5FB-59B4-0CA2-F7A6-2CCFB9B2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F14C-DA88-B1C9-426A-FDE29BAC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976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E5A4E-0CCD-2A0D-1008-9302AA01B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CCDF3-5B49-41D5-FE59-115E7751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6F60-0CB4-E614-9EC1-A92ABB9A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3B0B-357E-1DAF-E438-5B7FFEDF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9826-C120-1290-84B5-2797958B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1B7-DA1F-B0CF-CFC9-5BC1307C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2797-DB49-11DD-B199-1B542B10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D6304-1577-40D0-E044-8FF7EA5B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BF7A-642E-5564-AC87-4CD5CEE6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65D76-E196-A58B-57EE-AA308DC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618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81EE-BDD8-1D8B-6F82-BBD75545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56443-DD68-2FDC-876A-E134084F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8A80-E57C-7D85-7794-DFDD2F7E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4E7E-EFB7-63D1-5909-897E1359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0761E-7F87-3DF0-169E-FE311C89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274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CFDD-19BE-EF44-D56D-6BE2325B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13E9-DE6D-FE32-78A8-0F92190CD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35FF5-C104-08D5-AE17-507615939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41466-7C77-AD00-AF07-F0E10258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C87E7-F018-806F-86C7-6CCB45A8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F4B3-C419-D50F-5365-822AE0A1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352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782E-6A5A-DCE7-7B35-5407CC3C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157BF-9635-75EA-960E-F96DBDD0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9D520-DC15-249D-3574-E06965B9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EE385-0A3A-A870-EBB6-4E2C1E12A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7F04-18EA-C2E7-8CFC-ED6649B4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EAA98-B0B0-076C-AEE5-FC4A4F29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6DFCF-A557-CB46-0CD4-F6D5B777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57EF5-73A6-E5AF-CBD0-CD7694A1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25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AC75-A9DF-0D53-FBFD-5809D974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6D79A-C2CD-C8D2-864C-238FBAA5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F0A95-B57A-E5C1-A589-C4E8A854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4E341-FE88-883F-0A2B-4F517870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003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870EA-61BA-8BFD-2350-CF03735E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8CE23-FF55-8C30-B2B6-0EADC281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52967-643A-2B74-0801-5B304FC6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45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9377-BFF6-0CCD-3029-E5D33DAF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DF4A-730D-06A9-94A2-A7DE878A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A01BC-22B8-22E6-1248-C4D06F75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5C680-5678-BA5D-CE93-4DC4F80B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75843-83A5-ED66-7517-F219E4F0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7C990-ABA7-45A0-73D3-52C9A53B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16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2E7-D22B-843B-15BE-D4C9D16A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1BC4C-4676-557F-293B-3189061BC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0D7E4-13E5-ECE7-5D62-7EF6F960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AB839-B1FF-E48A-5C62-B8396C91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684F-3C3F-4551-A4FE-AAB17348CBF0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71265-1B1F-1B98-1BB1-2F1F756F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86DC5-C94F-6569-6A2B-CDE5C4B0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27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0BA04-3445-6590-B0ED-7D918C23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405E3-3753-676F-697B-71264731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7AD1-D328-378C-4DC3-EF0429FDE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684F-3C3F-4551-A4FE-AAB17348CBF0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2CAD5-6126-D82A-19A2-97620B903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5A4E-1120-0E62-1FA1-2F741D05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526B-D22E-41E1-9466-08C266B6A6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333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with text on it">
            <a:extLst>
              <a:ext uri="{FF2B5EF4-FFF2-40B4-BE49-F238E27FC236}">
                <a16:creationId xmlns:a16="http://schemas.microsoft.com/office/drawing/2014/main" id="{A7F2A094-158D-4622-1919-784BDD5C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34" y="1104020"/>
            <a:ext cx="7749931" cy="464995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A8BC99-A335-01DA-9E84-F69C1C1CF167}"/>
              </a:ext>
            </a:extLst>
          </p:cNvPr>
          <p:cNvSpPr/>
          <p:nvPr/>
        </p:nvSpPr>
        <p:spPr>
          <a:xfrm>
            <a:off x="360216" y="885768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Display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862AFC-948E-C7D6-4710-2BEBB33D3FE2}"/>
              </a:ext>
            </a:extLst>
          </p:cNvPr>
          <p:cNvSpPr/>
          <p:nvPr/>
        </p:nvSpPr>
        <p:spPr>
          <a:xfrm>
            <a:off x="360216" y="2759364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Amasis MT Pro Medium" panose="020B0604020202020204" pitchFamily="18" charset="0"/>
                <a:ea typeface="ADLaM Display" panose="020B0604020202020204" pitchFamily="2" charset="0"/>
                <a:cs typeface="ADLaM Display" panose="020B0604020202020204" pitchFamily="2" charset="0"/>
              </a:rPr>
              <a:t>TV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641F0A-EB9F-F42B-86A6-F55AB755570A}"/>
              </a:ext>
            </a:extLst>
          </p:cNvPr>
          <p:cNvSpPr/>
          <p:nvPr/>
        </p:nvSpPr>
        <p:spPr>
          <a:xfrm>
            <a:off x="364832" y="4632960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Display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019056-EBC9-5ECE-CFB6-401588117C43}"/>
              </a:ext>
            </a:extLst>
          </p:cNvPr>
          <p:cNvSpPr/>
          <p:nvPr/>
        </p:nvSpPr>
        <p:spPr>
          <a:xfrm>
            <a:off x="9273309" y="2297545"/>
            <a:ext cx="2553859" cy="251460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Steam Logo PNG Vector (EPS) Free Download">
            <a:extLst>
              <a:ext uri="{FF2B5EF4-FFF2-40B4-BE49-F238E27FC236}">
                <a16:creationId xmlns:a16="http://schemas.microsoft.com/office/drawing/2014/main" id="{15469F77-583E-19FD-2475-7DE47F3ED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72" y="545759"/>
            <a:ext cx="1120255" cy="111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51842F6-B7A1-06D3-E787-C18BDDCEB06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60071" y="3428999"/>
            <a:ext cx="1268102" cy="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43890FA-DB18-E885-1E70-F9B8B0F535B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60071" y="1555404"/>
            <a:ext cx="1268102" cy="1203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C997F84-A4F5-B456-8959-8BEA131C5468}"/>
              </a:ext>
            </a:extLst>
          </p:cNvPr>
          <p:cNvCxnSpPr>
            <a:cxnSpLocks/>
          </p:cNvCxnSpPr>
          <p:nvPr/>
        </p:nvCxnSpPr>
        <p:spPr>
          <a:xfrm flipV="1">
            <a:off x="2660071" y="4098635"/>
            <a:ext cx="1354580" cy="120567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B72029-7D74-0D13-1F58-00BAEF0F77C2}"/>
              </a:ext>
            </a:extLst>
          </p:cNvPr>
          <p:cNvSpPr txBox="1"/>
          <p:nvPr/>
        </p:nvSpPr>
        <p:spPr>
          <a:xfrm>
            <a:off x="4711699" y="1742032"/>
            <a:ext cx="276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:\Program Files (x86)\Steam\steam.exe</a:t>
            </a:r>
            <a:endParaRPr lang="sv-S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41002-CD4D-CBF0-22E4-F8B62EBFBE31}"/>
              </a:ext>
            </a:extLst>
          </p:cNvPr>
          <p:cNvSpPr txBox="1"/>
          <p:nvPr/>
        </p:nvSpPr>
        <p:spPr>
          <a:xfrm>
            <a:off x="952929" y="1948041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\\ID\SMG1493</a:t>
            </a:r>
            <a:endParaRPr lang="sv-SE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2D771-7DF9-F083-CEE2-0A4EA1A6EF6B}"/>
              </a:ext>
            </a:extLst>
          </p:cNvPr>
          <p:cNvSpPr txBox="1"/>
          <p:nvPr/>
        </p:nvSpPr>
        <p:spPr>
          <a:xfrm>
            <a:off x="1023622" y="3821636"/>
            <a:ext cx="96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\\ID\LG9158</a:t>
            </a:r>
            <a:endParaRPr lang="sv-SE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683E4-B667-075B-0975-6046D605BB12}"/>
              </a:ext>
            </a:extLst>
          </p:cNvPr>
          <p:cNvSpPr txBox="1"/>
          <p:nvPr/>
        </p:nvSpPr>
        <p:spPr>
          <a:xfrm>
            <a:off x="973649" y="5695233"/>
            <a:ext cx="108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\\ID\AOC7205</a:t>
            </a:r>
            <a:endParaRPr lang="sv-SE" sz="1200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6848E42-7C1E-361F-8254-9A6FA980466B}"/>
              </a:ext>
            </a:extLst>
          </p:cNvPr>
          <p:cNvCxnSpPr>
            <a:cxnSpLocks/>
          </p:cNvCxnSpPr>
          <p:nvPr/>
        </p:nvCxnSpPr>
        <p:spPr>
          <a:xfrm flipV="1">
            <a:off x="8088923" y="3554845"/>
            <a:ext cx="1075174" cy="227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Steam Logo PNG Vector (EPS) Free Download">
            <a:extLst>
              <a:ext uri="{FF2B5EF4-FFF2-40B4-BE49-F238E27FC236}">
                <a16:creationId xmlns:a16="http://schemas.microsoft.com/office/drawing/2014/main" id="{5C4D943E-84A7-CECD-20B4-D2A3D5E3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110" y="2996584"/>
            <a:ext cx="1120255" cy="111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B88911-651E-2FD9-3D6F-F78A067FC3A4}"/>
              </a:ext>
            </a:extLst>
          </p:cNvPr>
          <p:cNvSpPr txBox="1"/>
          <p:nvPr/>
        </p:nvSpPr>
        <p:spPr>
          <a:xfrm>
            <a:off x="10066130" y="4185625"/>
            <a:ext cx="96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\\ID\LG9158</a:t>
            </a:r>
            <a:endParaRPr lang="sv-S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7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/>
      <p:bldP spid="18" grpId="0"/>
      <p:bldP spid="19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with text on it">
            <a:extLst>
              <a:ext uri="{FF2B5EF4-FFF2-40B4-BE49-F238E27FC236}">
                <a16:creationId xmlns:a16="http://schemas.microsoft.com/office/drawing/2014/main" id="{A7F2A094-158D-4622-1919-784BDD5C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585460"/>
            <a:ext cx="1868365" cy="112101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A8BC99-A335-01DA-9E84-F69C1C1CF167}"/>
              </a:ext>
            </a:extLst>
          </p:cNvPr>
          <p:cNvSpPr/>
          <p:nvPr/>
        </p:nvSpPr>
        <p:spPr>
          <a:xfrm>
            <a:off x="-2498209" y="885768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Screen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862AFC-948E-C7D6-4710-2BEBB33D3FE2}"/>
              </a:ext>
            </a:extLst>
          </p:cNvPr>
          <p:cNvSpPr/>
          <p:nvPr/>
        </p:nvSpPr>
        <p:spPr>
          <a:xfrm>
            <a:off x="-2498209" y="2759364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Amasis MT Pro Medium" panose="020B0604020202020204" pitchFamily="18" charset="0"/>
                <a:ea typeface="ADLaM Display" panose="020B0604020202020204" pitchFamily="2" charset="0"/>
                <a:cs typeface="ADLaM Display" panose="020B0604020202020204" pitchFamily="2" charset="0"/>
              </a:rPr>
              <a:t>TV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641F0A-EB9F-F42B-86A6-F55AB755570A}"/>
              </a:ext>
            </a:extLst>
          </p:cNvPr>
          <p:cNvSpPr/>
          <p:nvPr/>
        </p:nvSpPr>
        <p:spPr>
          <a:xfrm>
            <a:off x="-2498209" y="4632960"/>
            <a:ext cx="2299855" cy="13392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Screen</a:t>
            </a:r>
          </a:p>
        </p:txBody>
      </p:sp>
      <p:pic>
        <p:nvPicPr>
          <p:cNvPr id="1026" name="Picture 2" descr="Steam Logo PNG Vector (EPS) Free Download">
            <a:extLst>
              <a:ext uri="{FF2B5EF4-FFF2-40B4-BE49-F238E27FC236}">
                <a16:creationId xmlns:a16="http://schemas.microsoft.com/office/drawing/2014/main" id="{15469F77-583E-19FD-2475-7DE47F3ED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72" y="-1714841"/>
            <a:ext cx="1120255" cy="111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B72029-7D74-0D13-1F58-00BAEF0F77C2}"/>
              </a:ext>
            </a:extLst>
          </p:cNvPr>
          <p:cNvSpPr txBox="1"/>
          <p:nvPr/>
        </p:nvSpPr>
        <p:spPr>
          <a:xfrm>
            <a:off x="4711699" y="-518568"/>
            <a:ext cx="276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</a:rPr>
              <a:t>C</a:t>
            </a:r>
            <a:r>
              <a:rPr lang="en-US" sz="1200" dirty="0">
                <a:solidFill>
                  <a:schemeClr val="bg1"/>
                </a:solidFill>
              </a:rPr>
              <a:t>:\Program Files (x86)\Steam\steam.exe</a:t>
            </a:r>
            <a:endParaRPr lang="sv-S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41002-CD4D-CBF0-22E4-F8B62EBFBE31}"/>
              </a:ext>
            </a:extLst>
          </p:cNvPr>
          <p:cNvSpPr txBox="1"/>
          <p:nvPr/>
        </p:nvSpPr>
        <p:spPr>
          <a:xfrm>
            <a:off x="-1905496" y="1948041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\\ID\SMG1493</a:t>
            </a:r>
            <a:endParaRPr lang="sv-SE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2D771-7DF9-F083-CEE2-0A4EA1A6EF6B}"/>
              </a:ext>
            </a:extLst>
          </p:cNvPr>
          <p:cNvSpPr txBox="1"/>
          <p:nvPr/>
        </p:nvSpPr>
        <p:spPr>
          <a:xfrm>
            <a:off x="-1834803" y="3821636"/>
            <a:ext cx="96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\\ID\LG9158</a:t>
            </a:r>
            <a:endParaRPr lang="sv-SE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683E4-B667-075B-0975-6046D605BB12}"/>
              </a:ext>
            </a:extLst>
          </p:cNvPr>
          <p:cNvSpPr txBox="1"/>
          <p:nvPr/>
        </p:nvSpPr>
        <p:spPr>
          <a:xfrm>
            <a:off x="-1889392" y="5695233"/>
            <a:ext cx="108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\\ID\AOC7205</a:t>
            </a:r>
            <a:endParaRPr lang="sv-SE" sz="1200" dirty="0">
              <a:solidFill>
                <a:schemeClr val="bg1"/>
              </a:solidFill>
            </a:endParaRPr>
          </a:p>
        </p:txBody>
      </p:sp>
      <p:pic>
        <p:nvPicPr>
          <p:cNvPr id="26" name="Picture 2" descr="Steam Logo PNG Vector (EPS) Free Download">
            <a:extLst>
              <a:ext uri="{FF2B5EF4-FFF2-40B4-BE49-F238E27FC236}">
                <a16:creationId xmlns:a16="http://schemas.microsoft.com/office/drawing/2014/main" id="{5C4D943E-84A7-CECD-20B4-D2A3D5E3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19" y="695251"/>
            <a:ext cx="1919956" cy="1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B88911-651E-2FD9-3D6F-F78A067FC3A4}"/>
              </a:ext>
            </a:extLst>
          </p:cNvPr>
          <p:cNvSpPr txBox="1"/>
          <p:nvPr/>
        </p:nvSpPr>
        <p:spPr>
          <a:xfrm>
            <a:off x="2876351" y="3114741"/>
            <a:ext cx="1616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\\ID\LG9158</a:t>
            </a:r>
            <a:endParaRPr lang="sv-SE" sz="2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1AF14-B957-940D-9B9E-11004CF5EB94}"/>
              </a:ext>
            </a:extLst>
          </p:cNvPr>
          <p:cNvSpPr txBox="1"/>
          <p:nvPr/>
        </p:nvSpPr>
        <p:spPr>
          <a:xfrm>
            <a:off x="2423324" y="3114741"/>
            <a:ext cx="7345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DISPLAY\LG9158\5&amp;amp;XXXXXXXX&amp;amp;0&amp;amp;UIDXXXXX_0</a:t>
            </a:r>
            <a:endParaRPr lang="sv-SE" sz="2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1AAF4-41FF-7E02-7FE7-BB8CF531D1C8}"/>
              </a:ext>
            </a:extLst>
          </p:cNvPr>
          <p:cNvSpPr txBox="1"/>
          <p:nvPr/>
        </p:nvSpPr>
        <p:spPr>
          <a:xfrm>
            <a:off x="2423323" y="3545628"/>
            <a:ext cx="7842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DISPLAY\SMG9158\5&amp;amp;XXXXXXXX&amp;amp;0&amp;amp;UIDXXXXX_0</a:t>
            </a:r>
            <a:endParaRPr lang="sv-SE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D290B-1148-1EDB-F70C-6B313F7E6E43}"/>
              </a:ext>
            </a:extLst>
          </p:cNvPr>
          <p:cNvSpPr txBox="1"/>
          <p:nvPr/>
        </p:nvSpPr>
        <p:spPr>
          <a:xfrm>
            <a:off x="2423323" y="3960135"/>
            <a:ext cx="8009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DISPLAY\AOC7205\5&amp;amp;XXXXXXXX&amp;amp;0&amp;amp;UIDXXXXX_0</a:t>
            </a:r>
            <a:endParaRPr lang="sv-SE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7B99D-FF1E-4B58-2F55-2CA69C5695D0}"/>
              </a:ext>
            </a:extLst>
          </p:cNvPr>
          <p:cNvSpPr txBox="1"/>
          <p:nvPr/>
        </p:nvSpPr>
        <p:spPr>
          <a:xfrm>
            <a:off x="2702278" y="4933264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Must Monitor be the only enabled screen in order to trigger reaction?: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9FDC5F-5980-A875-6E89-0F3CFF8AF2B7}"/>
              </a:ext>
            </a:extLst>
          </p:cNvPr>
          <p:cNvSpPr/>
          <p:nvPr/>
        </p:nvSpPr>
        <p:spPr>
          <a:xfrm>
            <a:off x="4074489" y="5515815"/>
            <a:ext cx="835890" cy="835890"/>
          </a:xfrm>
          <a:prstGeom prst="ellipse">
            <a:avLst/>
          </a:prstGeom>
          <a:solidFill>
            <a:schemeClr val="tx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AC4CB-9F78-08FC-8A9C-31C4F84D9C32}"/>
              </a:ext>
            </a:extLst>
          </p:cNvPr>
          <p:cNvSpPr txBox="1"/>
          <p:nvPr/>
        </p:nvSpPr>
        <p:spPr>
          <a:xfrm>
            <a:off x="4111881" y="5695233"/>
            <a:ext cx="7611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500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1CE001-5D64-5388-1D1D-4791B1097205}"/>
              </a:ext>
            </a:extLst>
          </p:cNvPr>
          <p:cNvSpPr/>
          <p:nvPr/>
        </p:nvSpPr>
        <p:spPr>
          <a:xfrm>
            <a:off x="7367962" y="5489497"/>
            <a:ext cx="835890" cy="83589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A2586-0913-4A68-2744-B56D4B25AAAD}"/>
              </a:ext>
            </a:extLst>
          </p:cNvPr>
          <p:cNvSpPr txBox="1"/>
          <p:nvPr/>
        </p:nvSpPr>
        <p:spPr>
          <a:xfrm>
            <a:off x="7384922" y="5668915"/>
            <a:ext cx="8365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500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449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build="allAtOnce"/>
      <p:bldP spid="7" grpId="0" build="allAtOnce"/>
      <p:bldP spid="8" grpId="0"/>
      <p:bldP spid="20" grpId="0" animBg="1"/>
      <p:bldP spid="12" grpId="0" build="allAtOnce"/>
      <p:bldP spid="21" grpId="0" animBg="1"/>
      <p:bldP spid="21" grpId="1" animBg="1"/>
      <p:bldP spid="1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with text on it">
            <a:extLst>
              <a:ext uri="{FF2B5EF4-FFF2-40B4-BE49-F238E27FC236}">
                <a16:creationId xmlns:a16="http://schemas.microsoft.com/office/drawing/2014/main" id="{A7F2A094-158D-4622-1919-784BDD5C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585460"/>
            <a:ext cx="1868365" cy="1121019"/>
          </a:xfrm>
          <a:prstGeom prst="rect">
            <a:avLst/>
          </a:prstGeom>
        </p:spPr>
      </p:pic>
      <p:pic>
        <p:nvPicPr>
          <p:cNvPr id="26" name="Picture 2" descr="Steam Logo PNG Vector (EPS) Free Download">
            <a:extLst>
              <a:ext uri="{FF2B5EF4-FFF2-40B4-BE49-F238E27FC236}">
                <a16:creationId xmlns:a16="http://schemas.microsoft.com/office/drawing/2014/main" id="{5C4D943E-84A7-CECD-20B4-D2A3D5E3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981" y="664880"/>
            <a:ext cx="1164037" cy="116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71AF14-B957-940D-9B9E-11004CF5EB94}"/>
              </a:ext>
            </a:extLst>
          </p:cNvPr>
          <p:cNvSpPr txBox="1"/>
          <p:nvPr/>
        </p:nvSpPr>
        <p:spPr>
          <a:xfrm>
            <a:off x="5056150" y="1938204"/>
            <a:ext cx="223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LG9158 TV</a:t>
            </a:r>
            <a:endParaRPr lang="sv-SE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7B99D-FF1E-4B58-2F55-2CA69C5695D0}"/>
              </a:ext>
            </a:extLst>
          </p:cNvPr>
          <p:cNvSpPr txBox="1"/>
          <p:nvPr/>
        </p:nvSpPr>
        <p:spPr>
          <a:xfrm>
            <a:off x="4399138" y="3350136"/>
            <a:ext cx="339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Must Monitor be the only enabled screen in order to trigger reaction?: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9FDC5F-5980-A875-6E89-0F3CFF8AF2B7}"/>
              </a:ext>
            </a:extLst>
          </p:cNvPr>
          <p:cNvSpPr/>
          <p:nvPr/>
        </p:nvSpPr>
        <p:spPr>
          <a:xfrm>
            <a:off x="5051137" y="4273466"/>
            <a:ext cx="835890" cy="835890"/>
          </a:xfrm>
          <a:prstGeom prst="ellipse">
            <a:avLst/>
          </a:prstGeom>
          <a:solidFill>
            <a:schemeClr val="tx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AC4CB-9F78-08FC-8A9C-31C4F84D9C32}"/>
              </a:ext>
            </a:extLst>
          </p:cNvPr>
          <p:cNvSpPr txBox="1"/>
          <p:nvPr/>
        </p:nvSpPr>
        <p:spPr>
          <a:xfrm>
            <a:off x="5088529" y="4452884"/>
            <a:ext cx="7611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500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1CE001-5D64-5388-1D1D-4791B1097205}"/>
              </a:ext>
            </a:extLst>
          </p:cNvPr>
          <p:cNvSpPr/>
          <p:nvPr/>
        </p:nvSpPr>
        <p:spPr>
          <a:xfrm>
            <a:off x="6413208" y="4273466"/>
            <a:ext cx="835890" cy="83589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A2586-0913-4A68-2744-B56D4B25AAAD}"/>
              </a:ext>
            </a:extLst>
          </p:cNvPr>
          <p:cNvSpPr txBox="1"/>
          <p:nvPr/>
        </p:nvSpPr>
        <p:spPr>
          <a:xfrm>
            <a:off x="6430168" y="4452884"/>
            <a:ext cx="8365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5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022CA-A816-2557-368C-8C5995386B20}"/>
              </a:ext>
            </a:extLst>
          </p:cNvPr>
          <p:cNvSpPr txBox="1"/>
          <p:nvPr/>
        </p:nvSpPr>
        <p:spPr>
          <a:xfrm>
            <a:off x="4512154" y="2640636"/>
            <a:ext cx="316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Arguments: 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 err="1">
                <a:solidFill>
                  <a:schemeClr val="bg1"/>
                </a:solidFill>
              </a:rPr>
              <a:t>bigpicture</a:t>
            </a:r>
            <a:endParaRPr lang="sv-S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8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with text on it">
            <a:extLst>
              <a:ext uri="{FF2B5EF4-FFF2-40B4-BE49-F238E27FC236}">
                <a16:creationId xmlns:a16="http://schemas.microsoft.com/office/drawing/2014/main" id="{A7F2A094-158D-4622-1919-784BDD5CB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949" y="637081"/>
            <a:ext cx="4058102" cy="2434861"/>
          </a:xfrm>
          <a:prstGeom prst="rect">
            <a:avLst/>
          </a:prstGeom>
        </p:spPr>
      </p:pic>
      <p:pic>
        <p:nvPicPr>
          <p:cNvPr id="26" name="Picture 2" descr="Steam Logo PNG Vector (EPS) Free Download">
            <a:extLst>
              <a:ext uri="{FF2B5EF4-FFF2-40B4-BE49-F238E27FC236}">
                <a16:creationId xmlns:a16="http://schemas.microsoft.com/office/drawing/2014/main" id="{5C4D943E-84A7-CECD-20B4-D2A3D5E3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180" y="-1938620"/>
            <a:ext cx="1164037" cy="116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71AF14-B957-940D-9B9E-11004CF5EB94}"/>
              </a:ext>
            </a:extLst>
          </p:cNvPr>
          <p:cNvSpPr txBox="1"/>
          <p:nvPr/>
        </p:nvSpPr>
        <p:spPr>
          <a:xfrm>
            <a:off x="4978782" y="-683683"/>
            <a:ext cx="2234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LG9158 TV</a:t>
            </a:r>
            <a:endParaRPr lang="sv-SE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7B99D-FF1E-4B58-2F55-2CA69C5695D0}"/>
              </a:ext>
            </a:extLst>
          </p:cNvPr>
          <p:cNvSpPr txBox="1"/>
          <p:nvPr/>
        </p:nvSpPr>
        <p:spPr>
          <a:xfrm>
            <a:off x="4399138" y="6995036"/>
            <a:ext cx="339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Must Monitor be the only enabled screen in order to trigger reaction?: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9FDC5F-5980-A875-6E89-0F3CFF8AF2B7}"/>
              </a:ext>
            </a:extLst>
          </p:cNvPr>
          <p:cNvSpPr/>
          <p:nvPr/>
        </p:nvSpPr>
        <p:spPr>
          <a:xfrm>
            <a:off x="5051137" y="7918366"/>
            <a:ext cx="835890" cy="835890"/>
          </a:xfrm>
          <a:prstGeom prst="ellipse">
            <a:avLst/>
          </a:prstGeom>
          <a:solidFill>
            <a:schemeClr val="tx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AC4CB-9F78-08FC-8A9C-31C4F84D9C32}"/>
              </a:ext>
            </a:extLst>
          </p:cNvPr>
          <p:cNvSpPr txBox="1"/>
          <p:nvPr/>
        </p:nvSpPr>
        <p:spPr>
          <a:xfrm>
            <a:off x="5088529" y="8097784"/>
            <a:ext cx="7611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500" dirty="0">
                <a:solidFill>
                  <a:schemeClr val="accent6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1CE001-5D64-5388-1D1D-4791B1097205}"/>
              </a:ext>
            </a:extLst>
          </p:cNvPr>
          <p:cNvSpPr/>
          <p:nvPr/>
        </p:nvSpPr>
        <p:spPr>
          <a:xfrm>
            <a:off x="6413208" y="7918366"/>
            <a:ext cx="835890" cy="83589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A2586-0913-4A68-2744-B56D4B25AAAD}"/>
              </a:ext>
            </a:extLst>
          </p:cNvPr>
          <p:cNvSpPr txBox="1"/>
          <p:nvPr/>
        </p:nvSpPr>
        <p:spPr>
          <a:xfrm>
            <a:off x="6430168" y="8097784"/>
            <a:ext cx="8365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5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CB5B4-ADA7-A6F3-F324-23DAF0860955}"/>
              </a:ext>
            </a:extLst>
          </p:cNvPr>
          <p:cNvSpPr txBox="1"/>
          <p:nvPr/>
        </p:nvSpPr>
        <p:spPr>
          <a:xfrm>
            <a:off x="1965088" y="3973899"/>
            <a:ext cx="8261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https://github.com/WootKennziz/screenon-makes-programs-run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997A6-C59D-9491-AB3E-E813166DF433}"/>
              </a:ext>
            </a:extLst>
          </p:cNvPr>
          <p:cNvSpPr txBox="1"/>
          <p:nvPr/>
        </p:nvSpPr>
        <p:spPr>
          <a:xfrm>
            <a:off x="4967353" y="3561709"/>
            <a:ext cx="2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and test at: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5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180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Amasis MT Pro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Dennis Mitzeus</dc:creator>
  <cp:keywords/>
  <dc:description/>
  <cp:lastModifiedBy>Dennis Mitzeus</cp:lastModifiedBy>
  <cp:revision>9</cp:revision>
  <dcterms:created xsi:type="dcterms:W3CDTF">2023-09-18T10:39:27Z</dcterms:created>
  <dcterms:modified xsi:type="dcterms:W3CDTF">2023-10-11T11:31:46Z</dcterms:modified>
  <cp:category/>
</cp:coreProperties>
</file>