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9D0-E067-67D7-61DE-DFA30A3E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66CE-916B-D4CA-FFFC-B61E6112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6AF7-CE79-F38A-122A-C22A2E3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192-96DB-E959-2CF4-CD4AB90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DA2F-D5A3-3B96-2322-264A99DA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1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F95D-526D-4FF1-909D-4D184B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0404-6501-5818-49CF-925EF36C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E36-B0F1-BE8E-C396-E3150FD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5FB-59B4-0CA2-F7A6-2CCFB9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F14C-DA88-B1C9-426A-FDE29BA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5A4E-0CCD-2A0D-1008-9302AA01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CDF3-5B49-41D5-FE59-115E7751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6F60-0CB4-E614-9EC1-A92ABB9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B0B-357E-1DAF-E438-5B7FFED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9826-C120-1290-84B5-2797958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1B7-DA1F-B0CF-CFC9-5BC1307C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797-DB49-11DD-B199-1B542B1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304-1577-40D0-E044-8FF7EA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F7A-642E-5564-AC87-4CD5CEE6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5D76-E196-A58B-57EE-AA308DC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1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1EE-BDD8-1D8B-6F82-BBD7554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443-DD68-2FDC-876A-E134084F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A80-E57C-7D85-7794-DFDD2F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4E7E-EFB7-63D1-5909-897E1359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761E-7F87-3DF0-169E-FE311C8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27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CFDD-19BE-EF44-D56D-6BE2325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13E9-DE6D-FE32-78A8-0F92190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5FF5-C104-08D5-AE17-5076159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1466-7C77-AD00-AF07-F0E10258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87E7-F018-806F-86C7-6CCB45A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F4B3-C419-D50F-5365-822AE0A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5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82E-6A5A-DCE7-7B35-5407CC3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57BF-9635-75EA-960E-F96DBDD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520-DC15-249D-3574-E06965B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EE385-0A3A-A870-EBB6-4E2C1E12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7F04-18EA-C2E7-8CFC-ED6649B4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A98-B0B0-076C-AEE5-FC4A4F2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DFCF-A557-CB46-0CD4-F6D5B77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57EF5-73A6-E5AF-CBD0-CD769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C75-A9DF-0D53-FBFD-5809D97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D79A-C2CD-C8D2-864C-238FBAA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0A95-B57A-E5C1-A589-C4E8A85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E341-FE88-883F-0A2B-4F51787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70EA-61BA-8BFD-2350-CF03735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CE23-FF55-8C30-B2B6-0EADC28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2967-643A-2B74-0801-5B304F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377-BFF6-0CCD-3029-E5D33D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DF4A-730D-06A9-94A2-A7DE878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01BC-22B8-22E6-1248-C4D06F75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680-5678-BA5D-CE93-4DC4F80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843-83A5-ED66-7517-F219E4F0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C990-ABA7-45A0-73D3-52C9A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6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E7-D22B-843B-15BE-D4C9D16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BC4C-4676-557F-293B-3189061B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D7E4-13E5-ECE7-5D62-7EF6F960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B839-B1FF-E48A-5C62-B8396C91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265-1B1F-1B98-1BB1-2F1F756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6DC5-C94F-6569-6A2B-CDE5C4B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2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BA04-3445-6590-B0ED-7D918C2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05E3-3753-676F-697B-71264731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AD1-D328-378C-4DC3-EF0429FDE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84F-3C3F-4551-A4FE-AAB17348CBF0}" type="datetimeFigureOut">
              <a:rPr lang="sv-SE" smtClean="0"/>
              <a:t>2023-09-18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AD5-6126-D82A-19A2-97620B90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A4E-1120-0E62-1FA1-2F741D0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3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4" y="1104020"/>
            <a:ext cx="7749931" cy="46499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360216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360216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364832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19056-EBC9-5ECE-CFB6-401588117C43}"/>
              </a:ext>
            </a:extLst>
          </p:cNvPr>
          <p:cNvSpPr/>
          <p:nvPr/>
        </p:nvSpPr>
        <p:spPr>
          <a:xfrm>
            <a:off x="9273309" y="2297545"/>
            <a:ext cx="2553859" cy="25146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808221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0B36-CEB4-8D7D-1F3C-D3D9DDC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E6D3-9042-79BE-480B-EE3F5455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4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Mitzeus</dc:creator>
  <cp:lastModifiedBy>Dennis Mitzeus</cp:lastModifiedBy>
  <cp:revision>3</cp:revision>
  <dcterms:created xsi:type="dcterms:W3CDTF">2023-09-18T10:39:27Z</dcterms:created>
  <dcterms:modified xsi:type="dcterms:W3CDTF">2023-09-18T18:56:04Z</dcterms:modified>
</cp:coreProperties>
</file>