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6" autoAdjust="0"/>
    <p:restoredTop sz="94660"/>
  </p:normalViewPr>
  <p:slideViewPr>
    <p:cSldViewPr snapToGrid="0">
      <p:cViewPr>
        <p:scale>
          <a:sx n="75" d="100"/>
          <a:sy n="75" d="100"/>
        </p:scale>
        <p:origin x="1446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9D0-E067-67D7-61DE-DFA30A3E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66CE-916B-D4CA-FFFC-B61E6112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6AF7-CE79-F38A-122A-C22A2E3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192-96DB-E959-2CF4-CD4AB90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DA2F-D5A3-3B96-2322-264A99DA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1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F95D-526D-4FF1-909D-4D184B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0404-6501-5818-49CF-925EF36C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E36-B0F1-BE8E-C396-E3150FD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5FB-59B4-0CA2-F7A6-2CCFB9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F14C-DA88-B1C9-426A-FDE29BA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5A4E-0CCD-2A0D-1008-9302AA01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CDF3-5B49-41D5-FE59-115E7751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6F60-0CB4-E614-9EC1-A92ABB9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B0B-357E-1DAF-E438-5B7FFED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9826-C120-1290-84B5-2797958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1B7-DA1F-B0CF-CFC9-5BC1307C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797-DB49-11DD-B199-1B542B1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304-1577-40D0-E044-8FF7EA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F7A-642E-5564-AC87-4CD5CEE6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5D76-E196-A58B-57EE-AA308DC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1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1EE-BDD8-1D8B-6F82-BBD7554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443-DD68-2FDC-876A-E134084F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A80-E57C-7D85-7794-DFDD2F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4E7E-EFB7-63D1-5909-897E1359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761E-7F87-3DF0-169E-FE311C8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27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CFDD-19BE-EF44-D56D-6BE2325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13E9-DE6D-FE32-78A8-0F92190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5FF5-C104-08D5-AE17-5076159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1466-7C77-AD00-AF07-F0E10258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87E7-F018-806F-86C7-6CCB45A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F4B3-C419-D50F-5365-822AE0A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5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82E-6A5A-DCE7-7B35-5407CC3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57BF-9635-75EA-960E-F96DBDD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520-DC15-249D-3574-E06965B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EE385-0A3A-A870-EBB6-4E2C1E12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7F04-18EA-C2E7-8CFC-ED6649B4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A98-B0B0-076C-AEE5-FC4A4F2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DFCF-A557-CB46-0CD4-F6D5B77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57EF5-73A6-E5AF-CBD0-CD769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C75-A9DF-0D53-FBFD-5809D97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D79A-C2CD-C8D2-864C-238FBAA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0A95-B57A-E5C1-A589-C4E8A85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E341-FE88-883F-0A2B-4F51787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70EA-61BA-8BFD-2350-CF03735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CE23-FF55-8C30-B2B6-0EADC28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2967-643A-2B74-0801-5B304F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377-BFF6-0CCD-3029-E5D33D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DF4A-730D-06A9-94A2-A7DE878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01BC-22B8-22E6-1248-C4D06F75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680-5678-BA5D-CE93-4DC4F80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843-83A5-ED66-7517-F219E4F0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C990-ABA7-45A0-73D3-52C9A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6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E7-D22B-843B-15BE-D4C9D16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BC4C-4676-557F-293B-3189061B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D7E4-13E5-ECE7-5D62-7EF6F960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B839-B1FF-E48A-5C62-B8396C91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265-1B1F-1B98-1BB1-2F1F756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6DC5-C94F-6569-6A2B-CDE5C4B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2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BA04-3445-6590-B0ED-7D918C2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05E3-3753-676F-697B-71264731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AD1-D328-378C-4DC3-EF0429FDE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84F-3C3F-4551-A4FE-AAB17348CBF0}" type="datetimeFigureOut">
              <a:rPr lang="sv-SE" smtClean="0"/>
              <a:t>2023-09-22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AD5-6126-D82A-19A2-97620B90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A4E-1120-0E62-1FA1-2F741D0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3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4" y="1104020"/>
            <a:ext cx="7749931" cy="46499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360216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360216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Amasis MT Pro Medium" panose="020B0604020202020204" pitchFamily="18" charset="0"/>
                <a:ea typeface="ADLaM Display" panose="020B0604020202020204" pitchFamily="2" charset="0"/>
                <a:cs typeface="ADLaM Display" panose="020B0604020202020204" pitchFamily="2" charset="0"/>
              </a:rPr>
              <a:t>TV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364832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19056-EBC9-5ECE-CFB6-401588117C43}"/>
              </a:ext>
            </a:extLst>
          </p:cNvPr>
          <p:cNvSpPr/>
          <p:nvPr/>
        </p:nvSpPr>
        <p:spPr>
          <a:xfrm>
            <a:off x="9273309" y="2297545"/>
            <a:ext cx="2553859" cy="25146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545759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51842F6-B7A1-06D3-E787-C18BDDCEB06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60071" y="3428999"/>
            <a:ext cx="1268102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3890FA-DB18-E885-1E70-F9B8B0F535B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60071" y="1555404"/>
            <a:ext cx="1268102" cy="1203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C997F84-A4F5-B456-8959-8BEA131C5468}"/>
              </a:ext>
            </a:extLst>
          </p:cNvPr>
          <p:cNvCxnSpPr>
            <a:cxnSpLocks/>
          </p:cNvCxnSpPr>
          <p:nvPr/>
        </p:nvCxnSpPr>
        <p:spPr>
          <a:xfrm flipV="1">
            <a:off x="2660071" y="4098635"/>
            <a:ext cx="1354580" cy="120567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B72029-7D74-0D13-1F58-00BAEF0F77C2}"/>
              </a:ext>
            </a:extLst>
          </p:cNvPr>
          <p:cNvSpPr txBox="1"/>
          <p:nvPr/>
        </p:nvSpPr>
        <p:spPr>
          <a:xfrm>
            <a:off x="4711699" y="1742032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:\Program Files (x86)\Steam\steam.exe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1002-CD4D-CBF0-22E4-F8B62EBFBE31}"/>
              </a:ext>
            </a:extLst>
          </p:cNvPr>
          <p:cNvSpPr txBox="1"/>
          <p:nvPr/>
        </p:nvSpPr>
        <p:spPr>
          <a:xfrm>
            <a:off x="952929" y="1948041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\\ID\SMG1493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2D771-7DF9-F083-CEE2-0A4EA1A6EF6B}"/>
              </a:ext>
            </a:extLst>
          </p:cNvPr>
          <p:cNvSpPr txBox="1"/>
          <p:nvPr/>
        </p:nvSpPr>
        <p:spPr>
          <a:xfrm>
            <a:off x="1023622" y="3821636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683E4-B667-075B-0975-6046D605BB12}"/>
              </a:ext>
            </a:extLst>
          </p:cNvPr>
          <p:cNvSpPr txBox="1"/>
          <p:nvPr/>
        </p:nvSpPr>
        <p:spPr>
          <a:xfrm>
            <a:off x="973649" y="5695233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\\ID\AOC7205</a:t>
            </a:r>
            <a:endParaRPr lang="sv-SE" sz="1200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848E42-7C1E-361F-8254-9A6FA980466B}"/>
              </a:ext>
            </a:extLst>
          </p:cNvPr>
          <p:cNvCxnSpPr>
            <a:cxnSpLocks/>
          </p:cNvCxnSpPr>
          <p:nvPr/>
        </p:nvCxnSpPr>
        <p:spPr>
          <a:xfrm flipV="1">
            <a:off x="8088923" y="3554845"/>
            <a:ext cx="1075174" cy="227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110" y="2996584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B88911-651E-2FD9-3D6F-F78A067FC3A4}"/>
              </a:ext>
            </a:extLst>
          </p:cNvPr>
          <p:cNvSpPr txBox="1"/>
          <p:nvPr/>
        </p:nvSpPr>
        <p:spPr>
          <a:xfrm>
            <a:off x="10066130" y="4185625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/>
      <p:bldP spid="18" grpId="0"/>
      <p:bldP spid="1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85460"/>
            <a:ext cx="1868365" cy="11210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-2498209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-2498209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Amasis MT Pro Medium" panose="020B0604020202020204" pitchFamily="18" charset="0"/>
                <a:ea typeface="ADLaM Display" panose="020B0604020202020204" pitchFamily="2" charset="0"/>
                <a:cs typeface="ADLaM Display" panose="020B0604020202020204" pitchFamily="2" charset="0"/>
              </a:rPr>
              <a:t>TV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-2498209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-1714841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72029-7D74-0D13-1F58-00BAEF0F77C2}"/>
              </a:ext>
            </a:extLst>
          </p:cNvPr>
          <p:cNvSpPr txBox="1"/>
          <p:nvPr/>
        </p:nvSpPr>
        <p:spPr>
          <a:xfrm>
            <a:off x="4711699" y="-518568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:\Program Files (x86)\Steam\steam.exe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1002-CD4D-CBF0-22E4-F8B62EBFBE31}"/>
              </a:ext>
            </a:extLst>
          </p:cNvPr>
          <p:cNvSpPr txBox="1"/>
          <p:nvPr/>
        </p:nvSpPr>
        <p:spPr>
          <a:xfrm>
            <a:off x="-1905496" y="1948041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\\ID\SMG1493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2D771-7DF9-F083-CEE2-0A4EA1A6EF6B}"/>
              </a:ext>
            </a:extLst>
          </p:cNvPr>
          <p:cNvSpPr txBox="1"/>
          <p:nvPr/>
        </p:nvSpPr>
        <p:spPr>
          <a:xfrm>
            <a:off x="-1834803" y="3821636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683E4-B667-075B-0975-6046D605BB12}"/>
              </a:ext>
            </a:extLst>
          </p:cNvPr>
          <p:cNvSpPr txBox="1"/>
          <p:nvPr/>
        </p:nvSpPr>
        <p:spPr>
          <a:xfrm>
            <a:off x="-1889392" y="5695233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\\ID\AOC7205</a:t>
            </a:r>
            <a:endParaRPr lang="sv-SE" sz="1200" dirty="0">
              <a:solidFill>
                <a:schemeClr val="bg1"/>
              </a:solidFill>
            </a:endParaRPr>
          </a:p>
        </p:txBody>
      </p:sp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19" y="695251"/>
            <a:ext cx="1919956" cy="1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B88911-651E-2FD9-3D6F-F78A067FC3A4}"/>
              </a:ext>
            </a:extLst>
          </p:cNvPr>
          <p:cNvSpPr txBox="1"/>
          <p:nvPr/>
        </p:nvSpPr>
        <p:spPr>
          <a:xfrm>
            <a:off x="2876351" y="3114741"/>
            <a:ext cx="1616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\\ID\LG9158</a:t>
            </a:r>
            <a:endParaRPr lang="sv-SE" sz="2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2423324" y="3114741"/>
            <a:ext cx="7345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DISPLAY\LG9158\5&amp;amp;XXXXXXXX&amp;amp;0&amp;amp;UIDXXXXX_0</a:t>
            </a:r>
            <a:endParaRPr lang="sv-SE" sz="2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1AAF4-41FF-7E02-7FE7-BB8CF531D1C8}"/>
              </a:ext>
            </a:extLst>
          </p:cNvPr>
          <p:cNvSpPr txBox="1"/>
          <p:nvPr/>
        </p:nvSpPr>
        <p:spPr>
          <a:xfrm>
            <a:off x="2423323" y="3545628"/>
            <a:ext cx="7842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DISPLAY\SMG9158\5&amp;amp;XXXXXXXX&amp;amp;0&amp;amp;UIDXXXXX_0</a:t>
            </a:r>
            <a:endParaRPr lang="sv-SE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D290B-1148-1EDB-F70C-6B313F7E6E43}"/>
              </a:ext>
            </a:extLst>
          </p:cNvPr>
          <p:cNvSpPr txBox="1"/>
          <p:nvPr/>
        </p:nvSpPr>
        <p:spPr>
          <a:xfrm>
            <a:off x="2423323" y="3960135"/>
            <a:ext cx="8009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DISPLAY\AOC7205\5&amp;amp;XXXXXXXX&amp;amp;0&amp;amp;UIDXXXXX_0</a:t>
            </a:r>
            <a:endParaRPr lang="sv-SE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2702278" y="493326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4074489" y="5515815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4111881" y="5695233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7367962" y="5489497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7384922" y="5668915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4492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build="allAtOnce"/>
      <p:bldP spid="7" grpId="0" build="allAtOnce"/>
      <p:bldP spid="8" grpId="0"/>
      <p:bldP spid="20" grpId="0" animBg="1"/>
      <p:bldP spid="12" grpId="0" build="allAtOnce"/>
      <p:bldP spid="21" grpId="0" animBg="1"/>
      <p:bldP spid="21" grpId="1" animBg="1"/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85460"/>
            <a:ext cx="1868365" cy="1121019"/>
          </a:xfrm>
          <a:prstGeom prst="rect">
            <a:avLst/>
          </a:prstGeom>
        </p:spPr>
      </p:pic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81" y="664880"/>
            <a:ext cx="1164037" cy="11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5056150" y="1938204"/>
            <a:ext cx="223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LG9158 TV</a:t>
            </a:r>
            <a:endParaRPr lang="sv-SE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4399138" y="3350136"/>
            <a:ext cx="33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5051137" y="42734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5088529" y="4452884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6413208" y="42734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6430168" y="4452884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22CA-A816-2557-368C-8C5995386B20}"/>
              </a:ext>
            </a:extLst>
          </p:cNvPr>
          <p:cNvSpPr txBox="1"/>
          <p:nvPr/>
        </p:nvSpPr>
        <p:spPr>
          <a:xfrm>
            <a:off x="4512154" y="2640636"/>
            <a:ext cx="316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Arguments: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bigpicture</a:t>
            </a: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49" y="637081"/>
            <a:ext cx="4058102" cy="2434861"/>
          </a:xfrm>
          <a:prstGeom prst="rect">
            <a:avLst/>
          </a:prstGeom>
        </p:spPr>
      </p:pic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0" y="-1938620"/>
            <a:ext cx="1164037" cy="11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4978782" y="-683683"/>
            <a:ext cx="223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LG9158 TV</a:t>
            </a:r>
            <a:endParaRPr lang="sv-SE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4399138" y="6995036"/>
            <a:ext cx="33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5051137" y="79183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5088529" y="8097784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6413208" y="79183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6430168" y="8097784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CB5B4-ADA7-A6F3-F324-23DAF0860955}"/>
              </a:ext>
            </a:extLst>
          </p:cNvPr>
          <p:cNvSpPr txBox="1"/>
          <p:nvPr/>
        </p:nvSpPr>
        <p:spPr>
          <a:xfrm>
            <a:off x="1965088" y="3973899"/>
            <a:ext cx="826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https://github.com/WootKennziz/screenon-makes-programs-run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997A6-C59D-9491-AB3E-E813166DF433}"/>
              </a:ext>
            </a:extLst>
          </p:cNvPr>
          <p:cNvSpPr txBox="1"/>
          <p:nvPr/>
        </p:nvSpPr>
        <p:spPr>
          <a:xfrm>
            <a:off x="4967353" y="3561709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and test at: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9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180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 Mitzeus</dc:creator>
  <cp:keywords/>
  <dc:description/>
  <cp:lastModifiedBy>Dennis Mitzeus</cp:lastModifiedBy>
  <cp:revision>8</cp:revision>
  <dcterms:created xsi:type="dcterms:W3CDTF">2023-09-18T10:39:27Z</dcterms:created>
  <dcterms:modified xsi:type="dcterms:W3CDTF">2023-09-22T10:53:21Z</dcterms:modified>
  <cp:category/>
</cp:coreProperties>
</file>