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1312F-B9F1-41A8-8EEE-F942CD794E4F}" v="659" dt="2024-05-11T15:22:4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F675AE-C7C1-FEB1-8B52-DA612485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1A195D2-6EB7-6798-2B7B-99F4E057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47546E-4314-4D24-006D-4EFEE48A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345ACD-E508-CEB2-431A-DAC4A0CE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F871C0-60EF-D3AB-3F53-DA131BC5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496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8F5EBA-E7B2-FF49-324A-BEF7CB7A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D8E7C5B-AB8B-153B-FC8D-AAAEF6AA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87FC2D-760D-08E4-83C6-5251D6F4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A86E81-FB06-5213-7A1C-82093D69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FEC9E2-41AB-7750-06E3-6F886D0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3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7578799-979C-8AA5-AC34-AB2C10514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0692098-5A3A-BEDF-8494-F85A3C6A6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5EEDC5-13A1-381D-A712-DFCA655D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4A1D01-FD1D-9D56-DC64-6D564316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48A204-A11A-4EB9-F335-5DC206A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34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6F9B5F-AB9D-4CEB-71A4-9A312E9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14C543-87CB-64AA-F4E4-AE842674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9E3BE7-7FFA-7713-D053-CB596608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1E6557-059F-A2BA-78B1-5A028BFB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CD6AE5-E97D-8BC2-9101-29D7C8F3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08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E5BA-DFFA-50BD-1524-39B6B064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602A5AB-D426-F664-DF74-CAD6C2EC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B3E02D-97DB-C6E6-636C-F4FA5F9D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1C0104-CFBF-1F7D-670F-9E6E6065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4D20D7-E0B1-8AFD-3CC4-B0DE6DE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67151F-2C10-7ADB-C3C9-1897E74C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230EA0-6943-3A75-7B7D-B239BC41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6F3C96-F539-92F3-AEC1-5E95AD830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9449F4-A238-815C-C11E-8FDD81F2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E159DC3-C943-AB00-89B0-78F1D41B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5CA8AD7-BC29-9FE8-93BB-036F92EE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75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B09A47-B34F-7022-7987-F8D1D4B9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DB2FF2-CA68-855F-FEEB-4975744E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FAA7BC8-C37B-D875-53C9-B26798AB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4E46677-C5C7-255D-EB4F-8E3CC690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4DE8C67-5D9C-E224-FD77-E5D25072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4CE9221-F666-2AF0-697A-2670085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6E1CF3-8747-49AC-B676-7D380C9A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D10727-6A30-961F-FDC2-B2F6E01E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78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EF516A-2413-7A40-96A3-6B1C067C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FA3A608-342D-6148-8318-26D6891E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7B65770-7177-C680-4458-F3102DC8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62E1932-A97B-CFF1-6CD3-903BF452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1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A0DB3D3-3674-F644-F302-D764440E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C07B4AF-E7F8-EB76-C508-C3C0FC67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ABAA1D8-1E7F-552C-7FCE-51E3B74A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70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D91CDA-D53F-82B6-B66F-11864665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740624-9A3E-F793-E63B-394940E1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DB73FD8-5AA4-1253-40EF-96901689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8289D24-CFFD-63B8-AD0B-C59E2086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90648E-DCF8-3B48-8665-985B5F3B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EDDCAF1-AD73-F819-AA5F-8793719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29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B763D5-BBC2-3CFB-E376-934A5588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F14484-BCE1-ADCF-C917-A87C03BD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1AD8AD0-7027-0710-CAC0-F7505342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ECA7BA-BA88-0D9A-02FC-4F94B44B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8739A97-7A7C-5FBA-3F4D-1CDF3616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7B4178-D45A-7544-8CC7-24EFE7D4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5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EFEBF53-CEF2-AF43-977F-97558D4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EA4895D-52C8-FE2D-01C3-6566BD01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1918188-1319-7943-D454-4048CFAE9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B635-1750-4F78-A545-75D7439C7F48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EABA3E-33B8-543E-6D96-B0EC29A6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00425-30EF-D447-4BED-80A8940A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E3D4-2E73-402C-8FFF-449FFAC8BB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4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44.png"/><Relationship Id="rId21" Type="http://schemas.openxmlformats.org/officeDocument/2006/relationships/image" Target="../media/image4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43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6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4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57.png"/><Relationship Id="rId5" Type="http://schemas.openxmlformats.org/officeDocument/2006/relationships/image" Target="../media/image67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6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2.png"/><Relationship Id="rId7" Type="http://schemas.openxmlformats.org/officeDocument/2006/relationships/image" Target="../media/image6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38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6.png"/><Relationship Id="rId2" Type="http://schemas.openxmlformats.org/officeDocument/2006/relationships/image" Target="../media/image3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42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CD0081D6-C147-6EE9-925C-A78A710748D6}"/>
              </a:ext>
            </a:extLst>
          </p:cNvPr>
          <p:cNvSpPr txBox="1"/>
          <p:nvPr/>
        </p:nvSpPr>
        <p:spPr>
          <a:xfrm>
            <a:off x="6529795" y="132845"/>
            <a:ext cx="5397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Methemathics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Learning (MA4029)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7.5 HP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B85DDAD-491A-647E-031D-B8187B290F38}"/>
              </a:ext>
            </a:extLst>
          </p:cNvPr>
          <p:cNvSpPr txBox="1"/>
          <p:nvPr/>
        </p:nvSpPr>
        <p:spPr>
          <a:xfrm>
            <a:off x="223935" y="5739343"/>
            <a:ext cx="35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Dennis Mitzeus – 70002183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Halmstad University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2024-05-16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8BE6939-9C68-7154-0D5C-FBD206B2FD95}"/>
              </a:ext>
            </a:extLst>
          </p:cNvPr>
          <p:cNvSpPr txBox="1"/>
          <p:nvPr/>
        </p:nvSpPr>
        <p:spPr>
          <a:xfrm>
            <a:off x="3397479" y="2644170"/>
            <a:ext cx="5397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Network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DD08E60C-4A42-23A9-0657-A15B2EFC7644}"/>
              </a:ext>
            </a:extLst>
          </p:cNvPr>
          <p:cNvSpPr/>
          <p:nvPr/>
        </p:nvSpPr>
        <p:spPr>
          <a:xfrm>
            <a:off x="-1502487" y="20595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129294D7-6A8A-4077-5FF3-C630AD8C8BEC}"/>
              </a:ext>
            </a:extLst>
          </p:cNvPr>
          <p:cNvSpPr/>
          <p:nvPr/>
        </p:nvSpPr>
        <p:spPr>
          <a:xfrm>
            <a:off x="-1502487" y="5101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1E5F26AB-D1A2-C751-9D2C-C1797A63858A}"/>
              </a:ext>
            </a:extLst>
          </p:cNvPr>
          <p:cNvSpPr/>
          <p:nvPr/>
        </p:nvSpPr>
        <p:spPr>
          <a:xfrm>
            <a:off x="-1502487" y="36089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AF04F91C-8719-48EE-00F1-509021D0A970}"/>
              </a:ext>
            </a:extLst>
          </p:cNvPr>
          <p:cNvSpPr/>
          <p:nvPr/>
        </p:nvSpPr>
        <p:spPr>
          <a:xfrm>
            <a:off x="-1502487" y="5499878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9F3515D-F230-B586-6419-14595DA03C0C}"/>
              </a:ext>
            </a:extLst>
          </p:cNvPr>
          <p:cNvGrpSpPr/>
          <p:nvPr/>
        </p:nvGrpSpPr>
        <p:grpSpPr>
          <a:xfrm>
            <a:off x="-1140942" y="4712223"/>
            <a:ext cx="121207" cy="567293"/>
            <a:chOff x="1106958" y="4712223"/>
            <a:chExt cx="121207" cy="567293"/>
          </a:xfrm>
        </p:grpSpPr>
        <p:sp>
          <p:nvSpPr>
            <p:cNvPr id="29" name="Ellips 28">
              <a:extLst>
                <a:ext uri="{FF2B5EF4-FFF2-40B4-BE49-F238E27FC236}">
                  <a16:creationId xmlns:a16="http://schemas.microsoft.com/office/drawing/2014/main" id="{C4A2AD9B-68AD-19B0-2C3B-662EBE45065B}"/>
                </a:ext>
              </a:extLst>
            </p:cNvPr>
            <p:cNvSpPr/>
            <p:nvPr/>
          </p:nvSpPr>
          <p:spPr>
            <a:xfrm>
              <a:off x="1106958" y="4712223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Ellips 29">
              <a:extLst>
                <a:ext uri="{FF2B5EF4-FFF2-40B4-BE49-F238E27FC236}">
                  <a16:creationId xmlns:a16="http://schemas.microsoft.com/office/drawing/2014/main" id="{0E77D3AD-005E-3463-C96A-E2B00D57579F}"/>
                </a:ext>
              </a:extLst>
            </p:cNvPr>
            <p:cNvSpPr/>
            <p:nvPr/>
          </p:nvSpPr>
          <p:spPr>
            <a:xfrm>
              <a:off x="1106958" y="4937896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Ellips 30">
              <a:extLst>
                <a:ext uri="{FF2B5EF4-FFF2-40B4-BE49-F238E27FC236}">
                  <a16:creationId xmlns:a16="http://schemas.microsoft.com/office/drawing/2014/main" id="{D618679C-F136-F8F0-AA5C-D24EFEBC5382}"/>
                </a:ext>
              </a:extLst>
            </p:cNvPr>
            <p:cNvSpPr/>
            <p:nvPr/>
          </p:nvSpPr>
          <p:spPr>
            <a:xfrm>
              <a:off x="1106958" y="5158309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2" name="textruta 31">
            <a:extLst>
              <a:ext uri="{FF2B5EF4-FFF2-40B4-BE49-F238E27FC236}">
                <a16:creationId xmlns:a16="http://schemas.microsoft.com/office/drawing/2014/main" id="{FFC50925-EFC8-B68D-C00F-0F30601BA0CD}"/>
              </a:ext>
            </a:extLst>
          </p:cNvPr>
          <p:cNvSpPr txBox="1"/>
          <p:nvPr/>
        </p:nvSpPr>
        <p:spPr>
          <a:xfrm>
            <a:off x="-1277696" y="6868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6110A96A-B68A-688D-D6D3-CB6FDE59F851}"/>
              </a:ext>
            </a:extLst>
          </p:cNvPr>
          <p:cNvSpPr txBox="1"/>
          <p:nvPr/>
        </p:nvSpPr>
        <p:spPr>
          <a:xfrm>
            <a:off x="-1296746" y="22489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0FCD7AD9-7853-1516-7845-4F3A2EEB8A12}"/>
              </a:ext>
            </a:extLst>
          </p:cNvPr>
          <p:cNvSpPr txBox="1"/>
          <p:nvPr/>
        </p:nvSpPr>
        <p:spPr>
          <a:xfrm>
            <a:off x="-1277696" y="3794728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F757C434-90C8-8FBE-5451-D0281CFCB746}"/>
              </a:ext>
            </a:extLst>
          </p:cNvPr>
          <p:cNvSpPr txBox="1"/>
          <p:nvPr/>
        </p:nvSpPr>
        <p:spPr>
          <a:xfrm>
            <a:off x="-1268731" y="5699742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3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ruta 1">
                <a:extLst>
                  <a:ext uri="{FF2B5EF4-FFF2-40B4-BE49-F238E27FC236}">
                    <a16:creationId xmlns:a16="http://schemas.microsoft.com/office/drawing/2014/main" id="{FE7F3770-4CF3-DB79-23BD-80DB3F5EB5B0}"/>
                  </a:ext>
                </a:extLst>
              </p:cNvPr>
              <p:cNvSpPr txBox="1"/>
              <p:nvPr/>
            </p:nvSpPr>
            <p:spPr>
              <a:xfrm>
                <a:off x="482483" y="-6677860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" name="textruta 1">
                <a:extLst>
                  <a:ext uri="{FF2B5EF4-FFF2-40B4-BE49-F238E27FC236}">
                    <a16:creationId xmlns:a16="http://schemas.microsoft.com/office/drawing/2014/main" id="{FE7F3770-4CF3-DB79-23BD-80DB3F5E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-6677860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0C84AABB-641F-BE66-0504-887133F14D8E}"/>
                  </a:ext>
                </a:extLst>
              </p:cNvPr>
              <p:cNvSpPr txBox="1"/>
              <p:nvPr/>
            </p:nvSpPr>
            <p:spPr>
              <a:xfrm>
                <a:off x="3703135" y="-6725686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0C84AABB-641F-BE66-0504-887133F14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35" y="-6725686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1451632D-C459-4A01-E09C-C58868DF55C2}"/>
                  </a:ext>
                </a:extLst>
              </p:cNvPr>
              <p:cNvSpPr txBox="1"/>
              <p:nvPr/>
            </p:nvSpPr>
            <p:spPr>
              <a:xfrm>
                <a:off x="8253638" y="-6753107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1451632D-C459-4A01-E09C-C58868DF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-6753107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dobjekt 9">
            <a:extLst>
              <a:ext uri="{FF2B5EF4-FFF2-40B4-BE49-F238E27FC236}">
                <a16:creationId xmlns:a16="http://schemas.microsoft.com/office/drawing/2014/main" id="{8E223052-4AB5-4C78-FE8B-3AB9B95A3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79" y="-6064955"/>
            <a:ext cx="3699407" cy="27845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58E7681C-9958-F7B4-9766-A6DD6D246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57" y="-5585988"/>
            <a:ext cx="3699408" cy="210082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FBB30841-E6D2-84AB-DBCE-6C6AE99F4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" y="-2548144"/>
            <a:ext cx="2703982" cy="2042595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43CB8929-15FB-DF4F-BC6D-0FCB60244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071" y="-5813265"/>
            <a:ext cx="4025196" cy="367469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B3377031-8818-C765-169C-F47420C253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58" y="-5205194"/>
            <a:ext cx="3699408" cy="611713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E4E47F91-52BE-1552-DA7B-521FB9A88D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57" y="-4380612"/>
            <a:ext cx="3699408" cy="401081"/>
          </a:xfrm>
          <a:prstGeom prst="rect">
            <a:avLst/>
          </a:prstGeom>
        </p:spPr>
      </p:pic>
      <p:pic>
        <p:nvPicPr>
          <p:cNvPr id="34" name="Bildobjekt 33">
            <a:extLst>
              <a:ext uri="{FF2B5EF4-FFF2-40B4-BE49-F238E27FC236}">
                <a16:creationId xmlns:a16="http://schemas.microsoft.com/office/drawing/2014/main" id="{8AE78D4C-35BC-846A-947D-B3EB633A08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7071" y="-5333864"/>
            <a:ext cx="4025196" cy="26443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2557F68C-BB45-19E1-FBCC-62EA8E72CC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1025" y="-4906935"/>
            <a:ext cx="4011242" cy="627984"/>
          </a:xfrm>
          <a:prstGeom prst="rect">
            <a:avLst/>
          </a:prstGeom>
        </p:spPr>
      </p:pic>
      <p:pic>
        <p:nvPicPr>
          <p:cNvPr id="40" name="Bildobjekt 39">
            <a:extLst>
              <a:ext uri="{FF2B5EF4-FFF2-40B4-BE49-F238E27FC236}">
                <a16:creationId xmlns:a16="http://schemas.microsoft.com/office/drawing/2014/main" id="{A09BF795-1015-D062-DF6F-959E569413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7071" y="-4091497"/>
            <a:ext cx="4011242" cy="432188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4650A5DD-C9B5-B29A-DBDD-43A733761D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2530" y="-6141678"/>
            <a:ext cx="3925091" cy="481069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7DC7EF3F-C37A-D0A4-9803-34DF8D13A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2526" y="-5554830"/>
            <a:ext cx="3925091" cy="536718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78165D58-B089-D181-783F-3EB75EBFBE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9500" y="-4921894"/>
            <a:ext cx="3918117" cy="998736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DF1B4460-41FD-2163-D0B8-94855D8F03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2526" y="-3810821"/>
            <a:ext cx="3925091" cy="227954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817FF4CA-5D03-2F04-280B-521E07AA98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18495" y="-2090888"/>
            <a:ext cx="2168137" cy="1827747"/>
          </a:xfrm>
          <a:prstGeom prst="rect">
            <a:avLst/>
          </a:prstGeom>
        </p:spPr>
      </p:pic>
      <p:pic>
        <p:nvPicPr>
          <p:cNvPr id="52" name="Bildobjekt 51">
            <a:extLst>
              <a:ext uri="{FF2B5EF4-FFF2-40B4-BE49-F238E27FC236}">
                <a16:creationId xmlns:a16="http://schemas.microsoft.com/office/drawing/2014/main" id="{FA12F7C2-2F9F-2C32-7E58-5FDAB52DF9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09500" y="-3465360"/>
            <a:ext cx="3924043" cy="588804"/>
          </a:xfrm>
          <a:prstGeom prst="rect">
            <a:avLst/>
          </a:prstGeom>
        </p:spPr>
      </p:pic>
      <p:pic>
        <p:nvPicPr>
          <p:cNvPr id="54" name="Bildobjekt 53">
            <a:extLst>
              <a:ext uri="{FF2B5EF4-FFF2-40B4-BE49-F238E27FC236}">
                <a16:creationId xmlns:a16="http://schemas.microsoft.com/office/drawing/2014/main" id="{6B1F5694-6B1D-F525-8BD5-351F9CCE540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2526" y="-2822863"/>
            <a:ext cx="3918117" cy="647656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4B688163-4B86-3C38-A7E2-B8DED4F4882A}"/>
              </a:ext>
            </a:extLst>
          </p:cNvPr>
          <p:cNvSpPr txBox="1"/>
          <p:nvPr/>
        </p:nvSpPr>
        <p:spPr>
          <a:xfrm>
            <a:off x="3703135" y="195814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XOR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547D02A-2881-6A1A-9198-9E3A5F51309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074" y="1071145"/>
            <a:ext cx="11172825" cy="559104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104CC5FD-1105-21F9-648F-8CAE6375BC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53473" y="2895600"/>
            <a:ext cx="3363869" cy="376658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6196D24-9F22-AC9A-D5ED-39E0F65FC4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53474" y="72956"/>
            <a:ext cx="3362325" cy="266734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E582D121-775A-B4F4-6196-5004BFDB32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71253" y="-2526420"/>
            <a:ext cx="2649491" cy="2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D7466A89-C9DC-D7E6-9ECA-ACAD80FB5B4F}"/>
              </a:ext>
            </a:extLst>
          </p:cNvPr>
          <p:cNvSpPr txBox="1"/>
          <p:nvPr/>
        </p:nvSpPr>
        <p:spPr>
          <a:xfrm>
            <a:off x="3703135" y="195814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XOR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D103B74-8343-0A9E-5F46-274B823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071145"/>
            <a:ext cx="11172825" cy="5591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6E75B32-0592-4E5A-1655-97AC92C8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3" y="2895600"/>
            <a:ext cx="3363869" cy="376658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A88924CE-8425-7A82-2BB8-90D9D24F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4" y="72956"/>
            <a:ext cx="3362325" cy="26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D7466A89-C9DC-D7E6-9ECA-ACAD80FB5B4F}"/>
              </a:ext>
            </a:extLst>
          </p:cNvPr>
          <p:cNvSpPr txBox="1"/>
          <p:nvPr/>
        </p:nvSpPr>
        <p:spPr>
          <a:xfrm>
            <a:off x="3703135" y="-6624086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XOR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D103B74-8343-0A9E-5F46-274B823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-5748755"/>
            <a:ext cx="11172825" cy="5591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6E75B32-0592-4E5A-1655-97AC92C8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3" y="-3924300"/>
            <a:ext cx="3363869" cy="376658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A88924CE-8425-7A82-2BB8-90D9D24F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4" y="-6746944"/>
            <a:ext cx="3362325" cy="26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8FBA2DF0-4344-B49A-F6A4-A4338CB82072}"/>
              </a:ext>
            </a:extLst>
          </p:cNvPr>
          <p:cNvSpPr txBox="1"/>
          <p:nvPr/>
        </p:nvSpPr>
        <p:spPr>
          <a:xfrm>
            <a:off x="4083402" y="183114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/>
              <p:nvPr/>
            </p:nvSpPr>
            <p:spPr>
              <a:xfrm>
                <a:off x="482483" y="1441131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1441131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/>
              <p:nvPr/>
            </p:nvSpPr>
            <p:spPr>
              <a:xfrm>
                <a:off x="4083402" y="1288014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02" y="1288014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/>
              <p:nvPr/>
            </p:nvSpPr>
            <p:spPr>
              <a:xfrm>
                <a:off x="8253638" y="1441132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1441132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Bildobjekt 27">
            <a:extLst>
              <a:ext uri="{FF2B5EF4-FFF2-40B4-BE49-F238E27FC236}">
                <a16:creationId xmlns:a16="http://schemas.microsoft.com/office/drawing/2014/main" id="{AEC3BF2C-5B22-26AC-1DA8-13210B98C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5" y="2155825"/>
            <a:ext cx="4000368" cy="3086558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5CB869B5-66BE-2B4B-1595-220869F56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402" y="2155825"/>
            <a:ext cx="4000368" cy="3094402"/>
          </a:xfrm>
          <a:prstGeom prst="rect">
            <a:avLst/>
          </a:prstGeom>
        </p:spPr>
      </p:pic>
      <p:pic>
        <p:nvPicPr>
          <p:cNvPr id="32" name="Bildobjekt 31">
            <a:extLst>
              <a:ext uri="{FF2B5EF4-FFF2-40B4-BE49-F238E27FC236}">
                <a16:creationId xmlns:a16="http://schemas.microsoft.com/office/drawing/2014/main" id="{A998AEC0-B7E4-6108-0A2A-466895937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203" y="2155825"/>
            <a:ext cx="4019612" cy="30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objekt 25">
            <a:extLst>
              <a:ext uri="{FF2B5EF4-FFF2-40B4-BE49-F238E27FC236}">
                <a16:creationId xmlns:a16="http://schemas.microsoft.com/office/drawing/2014/main" id="{097D6085-8DB7-789D-1A76-EA4A251A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6" y="987425"/>
            <a:ext cx="1554016" cy="1199029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91DFDAB0-285B-6D0F-89A0-1D181B41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69" y="1001174"/>
            <a:ext cx="1550075" cy="1190264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631AEDE5-3FD7-7709-C7C7-1D8C905EA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46" y="1001174"/>
            <a:ext cx="1550075" cy="1199029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FBA2DF0-4344-B49A-F6A4-A4338CB82072}"/>
              </a:ext>
            </a:extLst>
          </p:cNvPr>
          <p:cNvSpPr txBox="1"/>
          <p:nvPr/>
        </p:nvSpPr>
        <p:spPr>
          <a:xfrm>
            <a:off x="4083402" y="-921786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/>
              <p:nvPr/>
            </p:nvSpPr>
            <p:spPr>
              <a:xfrm>
                <a:off x="482483" y="272732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272732"/>
                <a:ext cx="3099773" cy="430887"/>
              </a:xfrm>
              <a:prstGeom prst="rect">
                <a:avLst/>
              </a:prstGeom>
              <a:blipFill>
                <a:blip r:embed="rId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/>
              <p:nvPr/>
            </p:nvSpPr>
            <p:spPr>
              <a:xfrm>
                <a:off x="4083402" y="119614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02" y="119614"/>
                <a:ext cx="4025196" cy="737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/>
              <p:nvPr/>
            </p:nvSpPr>
            <p:spPr>
              <a:xfrm>
                <a:off x="8253638" y="272732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272732"/>
                <a:ext cx="3697850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dobjekt 6">
            <a:extLst>
              <a:ext uri="{FF2B5EF4-FFF2-40B4-BE49-F238E27FC236}">
                <a16:creationId xmlns:a16="http://schemas.microsoft.com/office/drawing/2014/main" id="{23745E69-608E-2B8E-97AA-B245C3F45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81" y="2285391"/>
            <a:ext cx="2917575" cy="228721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9AD46B7-51AB-D02B-AF55-D9CB71515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212" y="2283122"/>
            <a:ext cx="2917575" cy="228948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E4B602ED-2CBE-BF00-C5AD-2FC2DC5910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4999" y="2283122"/>
            <a:ext cx="2255128" cy="2289486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A696B0C9-50D0-265E-1BCA-93243EB329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681" y="4501073"/>
            <a:ext cx="2917575" cy="2279536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74D2C36C-9FDD-E62B-C558-9C6BAC96EF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7212" y="4501073"/>
            <a:ext cx="2917575" cy="2273398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58B793CF-8FCF-A500-4550-CBF576EE01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74999" y="4565442"/>
            <a:ext cx="2255128" cy="2292558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46112C12-17B5-2F9B-AC70-B4667AA6EE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599" y="7740650"/>
            <a:ext cx="3633788" cy="2228850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FE01E390-6540-4D4A-289A-AEDC780068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9689" y="7757513"/>
            <a:ext cx="4298599" cy="2211987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6CBFB27C-C474-CD26-3391-AE711589EE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3590" y="7740082"/>
            <a:ext cx="3671260" cy="222998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80C48E19-94A9-4D8B-5779-69252289D9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599" y="10285977"/>
            <a:ext cx="11931401" cy="16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5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objekt 22">
            <a:extLst>
              <a:ext uri="{FF2B5EF4-FFF2-40B4-BE49-F238E27FC236}">
                <a16:creationId xmlns:a16="http://schemas.microsoft.com/office/drawing/2014/main" id="{E9881F0D-DE1C-B75D-2D2D-5A495823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46" y="-2031966"/>
            <a:ext cx="1550075" cy="1199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/>
              <p:nvPr/>
            </p:nvSpPr>
            <p:spPr>
              <a:xfrm>
                <a:off x="482483" y="-2988116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-2988116"/>
                <a:ext cx="3099773" cy="430887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/>
              <p:nvPr/>
            </p:nvSpPr>
            <p:spPr>
              <a:xfrm>
                <a:off x="4083402" y="-3119164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02" y="-3119164"/>
                <a:ext cx="4025196" cy="737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/>
              <p:nvPr/>
            </p:nvSpPr>
            <p:spPr>
              <a:xfrm>
                <a:off x="8253638" y="-2988116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-2988116"/>
                <a:ext cx="3697850" cy="430887"/>
              </a:xfrm>
              <a:prstGeom prst="rect">
                <a:avLst/>
              </a:prstGeom>
              <a:blipFill>
                <a:blip r:embed="rId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dobjekt 12">
            <a:extLst>
              <a:ext uri="{FF2B5EF4-FFF2-40B4-BE49-F238E27FC236}">
                <a16:creationId xmlns:a16="http://schemas.microsoft.com/office/drawing/2014/main" id="{C63A8B0F-B75C-37EA-DA23-3AE40D0F8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91" y="-1806013"/>
            <a:ext cx="989818" cy="763408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D9DFAAE2-2C6A-BCCA-00F8-3B454CF16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8595" y="-1759713"/>
            <a:ext cx="981250" cy="763408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5F9B0311-037B-3995-28AE-6A0CB291B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365" y="-1759713"/>
            <a:ext cx="978206" cy="76340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3745E69-608E-2B8E-97AA-B245C3F45F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681" y="-2521617"/>
            <a:ext cx="2917575" cy="228721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9AD46B7-51AB-D02B-AF55-D9CB71515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212" y="-2525021"/>
            <a:ext cx="2917575" cy="228948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E4B602ED-2CBE-BF00-C5AD-2FC2DC5910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4999" y="-2525021"/>
            <a:ext cx="2255128" cy="2289486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A696B0C9-50D0-265E-1BCA-93243EB329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681" y="-2566936"/>
            <a:ext cx="2917575" cy="2279536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74D2C36C-9FDD-E62B-C558-9C6BAC96EF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7212" y="-2560798"/>
            <a:ext cx="2917575" cy="2273398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58B793CF-8FCF-A500-4550-CBF576EE01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74999" y="-2606760"/>
            <a:ext cx="2255128" cy="229255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0D1E57B-ED4A-1BDB-8D0F-77DCCCD5E1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599" y="1200150"/>
            <a:ext cx="3633788" cy="222885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5966C67-3514-D865-1021-17471DC93F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9689" y="1217013"/>
            <a:ext cx="4298599" cy="2211987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7D659A63-91FF-11B2-7CC0-6C5365F34E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3590" y="1199582"/>
            <a:ext cx="3671260" cy="2229985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0F472FDB-96FB-3D6B-3569-E65AD92A32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599" y="3745477"/>
            <a:ext cx="11931401" cy="16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/>
              <p:nvPr/>
            </p:nvSpPr>
            <p:spPr>
              <a:xfrm>
                <a:off x="482483" y="294459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294459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/>
              <p:nvPr/>
            </p:nvSpPr>
            <p:spPr>
              <a:xfrm>
                <a:off x="4083402" y="163411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02" y="163411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/>
              <p:nvPr/>
            </p:nvSpPr>
            <p:spPr>
              <a:xfrm>
                <a:off x="8253638" y="294459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294459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dobjekt 7">
            <a:extLst>
              <a:ext uri="{FF2B5EF4-FFF2-40B4-BE49-F238E27FC236}">
                <a16:creationId xmlns:a16="http://schemas.microsoft.com/office/drawing/2014/main" id="{90D1E57B-ED4A-1BDB-8D0F-77DCCCD5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99" y="1200150"/>
            <a:ext cx="3633788" cy="222885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5966C67-3514-D865-1021-17471DC93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689" y="1217013"/>
            <a:ext cx="4298599" cy="2211987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7D659A63-91FF-11B2-7CC0-6C5365F3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590" y="1199582"/>
            <a:ext cx="3671260" cy="2229985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0F472FDB-96FB-3D6B-3569-E65AD92A3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599" y="3745477"/>
            <a:ext cx="11931401" cy="1618535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17D880C2-D213-6417-7B76-5BC9D12B9225}"/>
              </a:ext>
            </a:extLst>
          </p:cNvPr>
          <p:cNvSpPr txBox="1"/>
          <p:nvPr/>
        </p:nvSpPr>
        <p:spPr>
          <a:xfrm>
            <a:off x="-2766915" y="7168093"/>
            <a:ext cx="35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Dennis Mitzeus – 70002183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Halmstad University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2024-05-16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D589836-409C-1AE8-2C3A-5D5F32449B58}"/>
              </a:ext>
            </a:extLst>
          </p:cNvPr>
          <p:cNvSpPr txBox="1"/>
          <p:nvPr/>
        </p:nvSpPr>
        <p:spPr>
          <a:xfrm>
            <a:off x="2837372" y="-1185604"/>
            <a:ext cx="110124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Mathematics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Learning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Algorithms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Never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Until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Debugged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For 20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Hours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Realizing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Forgot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Change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Don’t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(MA4029)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7.5 HP</a:t>
            </a:r>
          </a:p>
        </p:txBody>
      </p:sp>
    </p:spTree>
    <p:extLst>
      <p:ext uri="{BB962C8B-B14F-4D97-AF65-F5344CB8AC3E}">
        <p14:creationId xmlns:p14="http://schemas.microsoft.com/office/powerpoint/2010/main" val="39415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/>
              <p:nvPr/>
            </p:nvSpPr>
            <p:spPr>
              <a:xfrm>
                <a:off x="482483" y="-1084398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5F19CAF5-C430-AA0A-9150-AFCC0028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-1084398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/>
              <p:nvPr/>
            </p:nvSpPr>
            <p:spPr>
              <a:xfrm>
                <a:off x="4083402" y="-1215446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9882BB6B-9DAE-ECE4-C9EA-87C44CC2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02" y="-1215446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/>
              <p:nvPr/>
            </p:nvSpPr>
            <p:spPr>
              <a:xfrm>
                <a:off x="8253638" y="-1084398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B4719843-50C5-8830-84F6-C7A797F4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-1084398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dobjekt 7">
            <a:extLst>
              <a:ext uri="{FF2B5EF4-FFF2-40B4-BE49-F238E27FC236}">
                <a16:creationId xmlns:a16="http://schemas.microsoft.com/office/drawing/2014/main" id="{90D1E57B-ED4A-1BDB-8D0F-77DCCCD5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6258" y="1200150"/>
            <a:ext cx="3633788" cy="222885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5966C67-3514-D865-1021-17471DC93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689" y="7143262"/>
            <a:ext cx="4298599" cy="2211987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7D659A63-91FF-11B2-7CC0-6C5365F3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0447" y="1199582"/>
            <a:ext cx="3671260" cy="2229985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0F472FDB-96FB-3D6B-3569-E65AD92A3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599" y="9355249"/>
            <a:ext cx="11931401" cy="1618535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3D3865C6-C3AB-87F1-FEFF-CB73BD598520}"/>
              </a:ext>
            </a:extLst>
          </p:cNvPr>
          <p:cNvSpPr txBox="1"/>
          <p:nvPr/>
        </p:nvSpPr>
        <p:spPr>
          <a:xfrm>
            <a:off x="223935" y="5739343"/>
            <a:ext cx="35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Dennis Mitzeus – 70002183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Halmstad University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2024-05-16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0D3CE21-5730-E6AA-7178-7CF5C7CBCAC7}"/>
              </a:ext>
            </a:extLst>
          </p:cNvPr>
          <p:cNvSpPr txBox="1"/>
          <p:nvPr/>
        </p:nvSpPr>
        <p:spPr>
          <a:xfrm>
            <a:off x="3397479" y="2644170"/>
            <a:ext cx="5397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Network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B4A8B7-7746-DD1E-8052-65AE0BCF8543}"/>
              </a:ext>
            </a:extLst>
          </p:cNvPr>
          <p:cNvSpPr txBox="1"/>
          <p:nvPr/>
        </p:nvSpPr>
        <p:spPr>
          <a:xfrm>
            <a:off x="914401" y="132845"/>
            <a:ext cx="110124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Mathematics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Learning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Algorithms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Never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Until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Debugged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For 20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Hours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Realizing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Forgot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Change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Don’t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(MA4029)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7.5 HP</a:t>
            </a:r>
          </a:p>
        </p:txBody>
      </p:sp>
    </p:spTree>
    <p:extLst>
      <p:ext uri="{BB962C8B-B14F-4D97-AF65-F5344CB8AC3E}">
        <p14:creationId xmlns:p14="http://schemas.microsoft.com/office/powerpoint/2010/main" val="144781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D7292E9C-052C-9DD9-4CE9-473C7B6F7666}"/>
              </a:ext>
            </a:extLst>
          </p:cNvPr>
          <p:cNvSpPr txBox="1"/>
          <p:nvPr/>
        </p:nvSpPr>
        <p:spPr>
          <a:xfrm>
            <a:off x="914401" y="132845"/>
            <a:ext cx="110124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Mathematics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Learning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Algorithms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Never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Until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Debugged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For 20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Hours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Realizing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Forgot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Change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 Works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Don’t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Know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(MA4029)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7.5 HP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D3865C6-C3AB-87F1-FEFF-CB73BD598520}"/>
              </a:ext>
            </a:extLst>
          </p:cNvPr>
          <p:cNvSpPr txBox="1"/>
          <p:nvPr/>
        </p:nvSpPr>
        <p:spPr>
          <a:xfrm>
            <a:off x="223935" y="5739343"/>
            <a:ext cx="35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Dennis Mitzeus – 70002183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Halmstad University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2024-05-16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0D3CE21-5730-E6AA-7178-7CF5C7CBCAC7}"/>
              </a:ext>
            </a:extLst>
          </p:cNvPr>
          <p:cNvSpPr txBox="1"/>
          <p:nvPr/>
        </p:nvSpPr>
        <p:spPr>
          <a:xfrm>
            <a:off x="3397479" y="2644170"/>
            <a:ext cx="5397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Network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92741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CD0081D6-C147-6EE9-925C-A78A710748D6}"/>
              </a:ext>
            </a:extLst>
          </p:cNvPr>
          <p:cNvSpPr txBox="1"/>
          <p:nvPr/>
        </p:nvSpPr>
        <p:spPr>
          <a:xfrm>
            <a:off x="8227967" y="-950706"/>
            <a:ext cx="5397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Methemathics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</a:t>
            </a:r>
            <a:r>
              <a:rPr lang="sv-SE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</a:t>
            </a:r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Learning (MA4029)</a:t>
            </a:r>
          </a:p>
          <a:p>
            <a:pPr algn="r"/>
            <a:r>
              <a:rPr lang="sv-SE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7.5 HP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B85DDAD-491A-647E-031D-B8187B290F38}"/>
              </a:ext>
            </a:extLst>
          </p:cNvPr>
          <p:cNvSpPr txBox="1"/>
          <p:nvPr/>
        </p:nvSpPr>
        <p:spPr>
          <a:xfrm>
            <a:off x="-2809550" y="7118200"/>
            <a:ext cx="35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Dennis Mitzeus – 70002183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Halmstad University</a:t>
            </a:r>
          </a:p>
          <a:p>
            <a:r>
              <a:rPr lang="sv-SE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2024-05-16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8BE6939-9C68-7154-0D5C-FBD206B2FD95}"/>
              </a:ext>
            </a:extLst>
          </p:cNvPr>
          <p:cNvSpPr txBox="1"/>
          <p:nvPr/>
        </p:nvSpPr>
        <p:spPr>
          <a:xfrm>
            <a:off x="3397479" y="394456"/>
            <a:ext cx="539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6661A5D1-79AF-C2BF-6A86-3B676FD283F7}"/>
              </a:ext>
            </a:extLst>
          </p:cNvPr>
          <p:cNvSpPr/>
          <p:nvPr/>
        </p:nvSpPr>
        <p:spPr>
          <a:xfrm>
            <a:off x="745413" y="20595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A8718C97-4DAA-9AEE-086C-A2E1B58CC29B}"/>
              </a:ext>
            </a:extLst>
          </p:cNvPr>
          <p:cNvSpPr/>
          <p:nvPr/>
        </p:nvSpPr>
        <p:spPr>
          <a:xfrm>
            <a:off x="745413" y="5101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A38A781C-BD0D-1F69-FD40-DB1E012A44F9}"/>
              </a:ext>
            </a:extLst>
          </p:cNvPr>
          <p:cNvSpPr/>
          <p:nvPr/>
        </p:nvSpPr>
        <p:spPr>
          <a:xfrm>
            <a:off x="745413" y="36089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06464607-3B9F-3EB2-7318-1C3583AF0F1D}"/>
              </a:ext>
            </a:extLst>
          </p:cNvPr>
          <p:cNvSpPr/>
          <p:nvPr/>
        </p:nvSpPr>
        <p:spPr>
          <a:xfrm>
            <a:off x="745413" y="5499878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D483B48D-3712-5CE9-A93B-72E1A744691F}"/>
              </a:ext>
            </a:extLst>
          </p:cNvPr>
          <p:cNvGrpSpPr/>
          <p:nvPr/>
        </p:nvGrpSpPr>
        <p:grpSpPr>
          <a:xfrm>
            <a:off x="1106958" y="4712223"/>
            <a:ext cx="121207" cy="567293"/>
            <a:chOff x="1106958" y="4712223"/>
            <a:chExt cx="121207" cy="567293"/>
          </a:xfrm>
        </p:grpSpPr>
        <p:sp>
          <p:nvSpPr>
            <p:cNvPr id="13" name="Ellips 12">
              <a:extLst>
                <a:ext uri="{FF2B5EF4-FFF2-40B4-BE49-F238E27FC236}">
                  <a16:creationId xmlns:a16="http://schemas.microsoft.com/office/drawing/2014/main" id="{FF7CEE41-082B-4107-8E46-0C295AAE7016}"/>
                </a:ext>
              </a:extLst>
            </p:cNvPr>
            <p:cNvSpPr/>
            <p:nvPr/>
          </p:nvSpPr>
          <p:spPr>
            <a:xfrm>
              <a:off x="1106958" y="4712223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CFA59D07-6CD3-B8F5-9649-77A318DF66A3}"/>
                </a:ext>
              </a:extLst>
            </p:cNvPr>
            <p:cNvSpPr/>
            <p:nvPr/>
          </p:nvSpPr>
          <p:spPr>
            <a:xfrm>
              <a:off x="1106958" y="4937896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F9FA04C-36F2-ACB3-DF0E-8DF5CF29178C}"/>
                </a:ext>
              </a:extLst>
            </p:cNvPr>
            <p:cNvSpPr/>
            <p:nvPr/>
          </p:nvSpPr>
          <p:spPr>
            <a:xfrm>
              <a:off x="1106958" y="5158309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1" name="Grupp 60">
            <a:extLst>
              <a:ext uri="{FF2B5EF4-FFF2-40B4-BE49-F238E27FC236}">
                <a16:creationId xmlns:a16="http://schemas.microsoft.com/office/drawing/2014/main" id="{6A37DF14-7481-A823-DDB7-40DE07FA9778}"/>
              </a:ext>
            </a:extLst>
          </p:cNvPr>
          <p:cNvGrpSpPr/>
          <p:nvPr/>
        </p:nvGrpSpPr>
        <p:grpSpPr>
          <a:xfrm>
            <a:off x="1683657" y="979231"/>
            <a:ext cx="2157186" cy="4989769"/>
            <a:chOff x="1683657" y="979231"/>
            <a:chExt cx="2157186" cy="4989769"/>
          </a:xfrm>
        </p:grpSpPr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7D638ECD-4DCB-6A54-8325-F9B54B860E8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>
              <a:off x="1683657" y="979231"/>
              <a:ext cx="2157186" cy="10802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koppling 18">
              <a:extLst>
                <a:ext uri="{FF2B5EF4-FFF2-40B4-BE49-F238E27FC236}">
                  <a16:creationId xmlns:a16="http://schemas.microsoft.com/office/drawing/2014/main" id="{D010194E-4E7E-7F34-4747-E1592D56A1BE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 flipV="1">
              <a:off x="1683657" y="2059509"/>
              <a:ext cx="2157186" cy="469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ak koppling 21">
              <a:extLst>
                <a:ext uri="{FF2B5EF4-FFF2-40B4-BE49-F238E27FC236}">
                  <a16:creationId xmlns:a16="http://schemas.microsoft.com/office/drawing/2014/main" id="{2171B68C-FD06-B228-E803-A95DC3087DD1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683657" y="2059509"/>
              <a:ext cx="2157186" cy="20185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koppling 24">
              <a:extLst>
                <a:ext uri="{FF2B5EF4-FFF2-40B4-BE49-F238E27FC236}">
                  <a16:creationId xmlns:a16="http://schemas.microsoft.com/office/drawing/2014/main" id="{4932D1CB-A6CC-1140-6335-5F86336FD045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1683657" y="2059509"/>
              <a:ext cx="2157186" cy="39094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koppling 27">
              <a:extLst>
                <a:ext uri="{FF2B5EF4-FFF2-40B4-BE49-F238E27FC236}">
                  <a16:creationId xmlns:a16="http://schemas.microsoft.com/office/drawing/2014/main" id="{531C3220-ADEF-320E-F363-C7988BE830B9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1683657" y="979231"/>
              <a:ext cx="2157186" cy="26751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koppling 30">
              <a:extLst>
                <a:ext uri="{FF2B5EF4-FFF2-40B4-BE49-F238E27FC236}">
                  <a16:creationId xmlns:a16="http://schemas.microsoft.com/office/drawing/2014/main" id="{7855DF86-3B86-24C6-98D9-7C8465E07169}"/>
                </a:ext>
              </a:extLst>
            </p:cNvPr>
            <p:cNvCxnSpPr>
              <a:cxnSpLocks/>
              <a:stCxn id="2" idx="6"/>
              <a:endCxn id="9" idx="2"/>
            </p:cNvCxnSpPr>
            <p:nvPr/>
          </p:nvCxnSpPr>
          <p:spPr>
            <a:xfrm>
              <a:off x="1683657" y="2528631"/>
              <a:ext cx="2157186" cy="11257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8AF29B46-CCB5-5954-ED13-D4DB20106D33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683657" y="3654425"/>
              <a:ext cx="2157186" cy="4236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ak koppling 36">
              <a:extLst>
                <a:ext uri="{FF2B5EF4-FFF2-40B4-BE49-F238E27FC236}">
                  <a16:creationId xmlns:a16="http://schemas.microsoft.com/office/drawing/2014/main" id="{411E10C8-757C-D900-D520-F348B06EFD82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1683657" y="3654425"/>
              <a:ext cx="2157186" cy="23145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ak koppling 39">
              <a:extLst>
                <a:ext uri="{FF2B5EF4-FFF2-40B4-BE49-F238E27FC236}">
                  <a16:creationId xmlns:a16="http://schemas.microsoft.com/office/drawing/2014/main" id="{740319DA-E530-DEAA-9947-005D03178445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1683657" y="979231"/>
              <a:ext cx="2157186" cy="42701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koppling 42">
              <a:extLst>
                <a:ext uri="{FF2B5EF4-FFF2-40B4-BE49-F238E27FC236}">
                  <a16:creationId xmlns:a16="http://schemas.microsoft.com/office/drawing/2014/main" id="{06C7A983-A7F9-79D1-4A40-6C013FF595A7}"/>
                </a:ext>
              </a:extLst>
            </p:cNvPr>
            <p:cNvCxnSpPr>
              <a:cxnSpLocks/>
              <a:stCxn id="2" idx="6"/>
              <a:endCxn id="10" idx="2"/>
            </p:cNvCxnSpPr>
            <p:nvPr/>
          </p:nvCxnSpPr>
          <p:spPr>
            <a:xfrm>
              <a:off x="1683657" y="2528631"/>
              <a:ext cx="2157186" cy="27207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ak koppling 45">
              <a:extLst>
                <a:ext uri="{FF2B5EF4-FFF2-40B4-BE49-F238E27FC236}">
                  <a16:creationId xmlns:a16="http://schemas.microsoft.com/office/drawing/2014/main" id="{B04CD3D1-E7FD-E21F-A0AE-56C518B02CD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1683657" y="4078031"/>
              <a:ext cx="2157186" cy="11713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ak koppling 48">
              <a:extLst>
                <a:ext uri="{FF2B5EF4-FFF2-40B4-BE49-F238E27FC236}">
                  <a16:creationId xmlns:a16="http://schemas.microsoft.com/office/drawing/2014/main" id="{EE362F48-7C6C-6AA0-C829-84EB65E0EC14}"/>
                </a:ext>
              </a:extLst>
            </p:cNvPr>
            <p:cNvCxnSpPr>
              <a:cxnSpLocks/>
              <a:stCxn id="11" idx="6"/>
              <a:endCxn id="10" idx="2"/>
            </p:cNvCxnSpPr>
            <p:nvPr/>
          </p:nvCxnSpPr>
          <p:spPr>
            <a:xfrm flipV="1">
              <a:off x="1683657" y="5249341"/>
              <a:ext cx="2157186" cy="7196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D6528456-FEC4-3D1E-A057-116E4E1A672A}"/>
              </a:ext>
            </a:extLst>
          </p:cNvPr>
          <p:cNvGrpSpPr/>
          <p:nvPr/>
        </p:nvGrpSpPr>
        <p:grpSpPr>
          <a:xfrm>
            <a:off x="4779087" y="2059509"/>
            <a:ext cx="2088317" cy="3189832"/>
            <a:chOff x="4779087" y="2059509"/>
            <a:chExt cx="2088317" cy="3189832"/>
          </a:xfrm>
        </p:grpSpPr>
        <p:cxnSp>
          <p:nvCxnSpPr>
            <p:cNvPr id="52" name="Rak koppling 51">
              <a:extLst>
                <a:ext uri="{FF2B5EF4-FFF2-40B4-BE49-F238E27FC236}">
                  <a16:creationId xmlns:a16="http://schemas.microsoft.com/office/drawing/2014/main" id="{102FC382-E5CF-256E-5DC7-52D0EA8B3D1A}"/>
                </a:ext>
              </a:extLst>
            </p:cNvPr>
            <p:cNvCxnSpPr>
              <a:cxnSpLocks/>
              <a:stCxn id="8" idx="6"/>
              <a:endCxn id="33" idx="2"/>
            </p:cNvCxnSpPr>
            <p:nvPr/>
          </p:nvCxnSpPr>
          <p:spPr>
            <a:xfrm>
              <a:off x="4779087" y="2059509"/>
              <a:ext cx="2088317" cy="15949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ak koppling 54">
              <a:extLst>
                <a:ext uri="{FF2B5EF4-FFF2-40B4-BE49-F238E27FC236}">
                  <a16:creationId xmlns:a16="http://schemas.microsoft.com/office/drawing/2014/main" id="{AC73E0E3-6E61-2001-23A2-9A821D0FBDEC}"/>
                </a:ext>
              </a:extLst>
            </p:cNvPr>
            <p:cNvCxnSpPr>
              <a:cxnSpLocks/>
              <a:stCxn id="9" idx="6"/>
              <a:endCxn id="33" idx="2"/>
            </p:cNvCxnSpPr>
            <p:nvPr/>
          </p:nvCxnSpPr>
          <p:spPr>
            <a:xfrm>
              <a:off x="4779087" y="3654425"/>
              <a:ext cx="20883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ak koppling 57">
              <a:extLst>
                <a:ext uri="{FF2B5EF4-FFF2-40B4-BE49-F238E27FC236}">
                  <a16:creationId xmlns:a16="http://schemas.microsoft.com/office/drawing/2014/main" id="{6F5CDC4C-01FB-E22E-5C91-61A808D9F400}"/>
                </a:ext>
              </a:extLst>
            </p:cNvPr>
            <p:cNvCxnSpPr>
              <a:cxnSpLocks/>
              <a:stCxn id="10" idx="6"/>
              <a:endCxn id="33" idx="2"/>
            </p:cNvCxnSpPr>
            <p:nvPr/>
          </p:nvCxnSpPr>
          <p:spPr>
            <a:xfrm flipV="1">
              <a:off x="4779087" y="3654425"/>
              <a:ext cx="2088317" cy="15949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ruta 63">
            <a:extLst>
              <a:ext uri="{FF2B5EF4-FFF2-40B4-BE49-F238E27FC236}">
                <a16:creationId xmlns:a16="http://schemas.microsoft.com/office/drawing/2014/main" id="{EEC023F5-7ECB-9A24-0891-DE1FB3E961E4}"/>
              </a:ext>
            </a:extLst>
          </p:cNvPr>
          <p:cNvSpPr txBox="1"/>
          <p:nvPr/>
        </p:nvSpPr>
        <p:spPr>
          <a:xfrm>
            <a:off x="970204" y="6868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5D6D2BF2-17E7-F74E-765E-6DF4A989B6F4}"/>
              </a:ext>
            </a:extLst>
          </p:cNvPr>
          <p:cNvSpPr txBox="1"/>
          <p:nvPr/>
        </p:nvSpPr>
        <p:spPr>
          <a:xfrm>
            <a:off x="951154" y="22489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D97C415C-5066-CB05-E835-75E2E0A0B8FE}"/>
              </a:ext>
            </a:extLst>
          </p:cNvPr>
          <p:cNvSpPr txBox="1"/>
          <p:nvPr/>
        </p:nvSpPr>
        <p:spPr>
          <a:xfrm>
            <a:off x="970204" y="3794728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A24E2EB5-2B0D-E46A-2121-340633706D5C}"/>
              </a:ext>
            </a:extLst>
          </p:cNvPr>
          <p:cNvSpPr txBox="1"/>
          <p:nvPr/>
        </p:nvSpPr>
        <p:spPr>
          <a:xfrm>
            <a:off x="979169" y="5699742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4" name="Grupp 73">
            <a:extLst>
              <a:ext uri="{FF2B5EF4-FFF2-40B4-BE49-F238E27FC236}">
                <a16:creationId xmlns:a16="http://schemas.microsoft.com/office/drawing/2014/main" id="{B14899F1-464B-B36C-BAB9-26E2470DBC33}"/>
              </a:ext>
            </a:extLst>
          </p:cNvPr>
          <p:cNvGrpSpPr/>
          <p:nvPr/>
        </p:nvGrpSpPr>
        <p:grpSpPr>
          <a:xfrm>
            <a:off x="8990937" y="3175800"/>
            <a:ext cx="938244" cy="938244"/>
            <a:chOff x="7289723" y="3185303"/>
            <a:chExt cx="938244" cy="938244"/>
          </a:xfrm>
        </p:grpSpPr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9173F0AB-4B84-AE47-50CA-9A9B4F917FF7}"/>
                </a:ext>
              </a:extLst>
            </p:cNvPr>
            <p:cNvSpPr/>
            <p:nvPr/>
          </p:nvSpPr>
          <p:spPr>
            <a:xfrm>
              <a:off x="7289723" y="3185303"/>
              <a:ext cx="938244" cy="93824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textruta 72">
              <a:extLst>
                <a:ext uri="{FF2B5EF4-FFF2-40B4-BE49-F238E27FC236}">
                  <a16:creationId xmlns:a16="http://schemas.microsoft.com/office/drawing/2014/main" id="{FCDD3241-16F4-2745-43D3-BD530C3C8A4E}"/>
                </a:ext>
              </a:extLst>
            </p:cNvPr>
            <p:cNvSpPr txBox="1"/>
            <p:nvPr/>
          </p:nvSpPr>
          <p:spPr>
            <a:xfrm>
              <a:off x="7500884" y="3239577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ŷ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78" name="Grupp 77">
            <a:extLst>
              <a:ext uri="{FF2B5EF4-FFF2-40B4-BE49-F238E27FC236}">
                <a16:creationId xmlns:a16="http://schemas.microsoft.com/office/drawing/2014/main" id="{96275CBF-0A47-C404-1F80-5ABA636AE473}"/>
              </a:ext>
            </a:extLst>
          </p:cNvPr>
          <p:cNvGrpSpPr/>
          <p:nvPr/>
        </p:nvGrpSpPr>
        <p:grpSpPr>
          <a:xfrm>
            <a:off x="3840843" y="1346379"/>
            <a:ext cx="1813230" cy="4372084"/>
            <a:chOff x="3840843" y="1346379"/>
            <a:chExt cx="1813230" cy="4372084"/>
          </a:xfrm>
        </p:grpSpPr>
        <p:grpSp>
          <p:nvGrpSpPr>
            <p:cNvPr id="72" name="Grupp 71">
              <a:extLst>
                <a:ext uri="{FF2B5EF4-FFF2-40B4-BE49-F238E27FC236}">
                  <a16:creationId xmlns:a16="http://schemas.microsoft.com/office/drawing/2014/main" id="{5B9C25D9-6239-43B9-4597-225770E71D2F}"/>
                </a:ext>
              </a:extLst>
            </p:cNvPr>
            <p:cNvGrpSpPr/>
            <p:nvPr/>
          </p:nvGrpSpPr>
          <p:grpSpPr>
            <a:xfrm>
              <a:off x="3840843" y="1590387"/>
              <a:ext cx="938244" cy="4128076"/>
              <a:chOff x="3840843" y="1590387"/>
              <a:chExt cx="938244" cy="4128076"/>
            </a:xfrm>
          </p:grpSpPr>
          <p:grpSp>
            <p:nvGrpSpPr>
              <p:cNvPr id="62" name="Grupp 61">
                <a:extLst>
                  <a:ext uri="{FF2B5EF4-FFF2-40B4-BE49-F238E27FC236}">
                    <a16:creationId xmlns:a16="http://schemas.microsoft.com/office/drawing/2014/main" id="{624DCBC6-60A0-2ED9-AEDE-D51002FE6AC5}"/>
                  </a:ext>
                </a:extLst>
              </p:cNvPr>
              <p:cNvGrpSpPr/>
              <p:nvPr/>
            </p:nvGrpSpPr>
            <p:grpSpPr>
              <a:xfrm>
                <a:off x="3840843" y="1590387"/>
                <a:ext cx="938244" cy="4128076"/>
                <a:chOff x="3840843" y="1590387"/>
                <a:chExt cx="938244" cy="4128076"/>
              </a:xfrm>
            </p:grpSpPr>
            <p:sp>
              <p:nvSpPr>
                <p:cNvPr id="8" name="Ellips 7">
                  <a:extLst>
                    <a:ext uri="{FF2B5EF4-FFF2-40B4-BE49-F238E27FC236}">
                      <a16:creationId xmlns:a16="http://schemas.microsoft.com/office/drawing/2014/main" id="{EB558C47-72C5-C040-AF05-A0BFD508FDF3}"/>
                    </a:ext>
                  </a:extLst>
                </p:cNvPr>
                <p:cNvSpPr/>
                <p:nvPr/>
              </p:nvSpPr>
              <p:spPr>
                <a:xfrm>
                  <a:off x="3840843" y="1590387"/>
                  <a:ext cx="938244" cy="93824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Ellips 8">
                  <a:extLst>
                    <a:ext uri="{FF2B5EF4-FFF2-40B4-BE49-F238E27FC236}">
                      <a16:creationId xmlns:a16="http://schemas.microsoft.com/office/drawing/2014/main" id="{F775F737-96B4-CD2A-BC54-B6F0A9B5286C}"/>
                    </a:ext>
                  </a:extLst>
                </p:cNvPr>
                <p:cNvSpPr/>
                <p:nvPr/>
              </p:nvSpPr>
              <p:spPr>
                <a:xfrm>
                  <a:off x="3840843" y="3185303"/>
                  <a:ext cx="938244" cy="93824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Ellips 9">
                  <a:extLst>
                    <a:ext uri="{FF2B5EF4-FFF2-40B4-BE49-F238E27FC236}">
                      <a16:creationId xmlns:a16="http://schemas.microsoft.com/office/drawing/2014/main" id="{B964BC53-F4F9-6E58-7E59-45D06C32B261}"/>
                    </a:ext>
                  </a:extLst>
                </p:cNvPr>
                <p:cNvSpPr/>
                <p:nvPr/>
              </p:nvSpPr>
              <p:spPr>
                <a:xfrm>
                  <a:off x="3840843" y="4780219"/>
                  <a:ext cx="938244" cy="93824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9" name="textruta 68">
                <a:extLst>
                  <a:ext uri="{FF2B5EF4-FFF2-40B4-BE49-F238E27FC236}">
                    <a16:creationId xmlns:a16="http://schemas.microsoft.com/office/drawing/2014/main" id="{564679FD-5571-5E6C-13A8-C0F72692BC90}"/>
                  </a:ext>
                </a:extLst>
              </p:cNvPr>
              <p:cNvSpPr txBox="1"/>
              <p:nvPr/>
            </p:nvSpPr>
            <p:spPr>
              <a:xfrm>
                <a:off x="4052004" y="1662913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70" name="textruta 69">
                <a:extLst>
                  <a:ext uri="{FF2B5EF4-FFF2-40B4-BE49-F238E27FC236}">
                    <a16:creationId xmlns:a16="http://schemas.microsoft.com/office/drawing/2014/main" id="{751A2C19-0B29-D18A-16D1-0349DFC022EC}"/>
                  </a:ext>
                </a:extLst>
              </p:cNvPr>
              <p:cNvSpPr txBox="1"/>
              <p:nvPr/>
            </p:nvSpPr>
            <p:spPr>
              <a:xfrm>
                <a:off x="4052004" y="3275590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E9B38935-912C-9644-C075-166FE4532E2C}"/>
                  </a:ext>
                </a:extLst>
              </p:cNvPr>
              <p:cNvSpPr txBox="1"/>
              <p:nvPr/>
            </p:nvSpPr>
            <p:spPr>
              <a:xfrm>
                <a:off x="4052004" y="4849812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75" name="textruta 74">
              <a:extLst>
                <a:ext uri="{FF2B5EF4-FFF2-40B4-BE49-F238E27FC236}">
                  <a16:creationId xmlns:a16="http://schemas.microsoft.com/office/drawing/2014/main" id="{C75ACFE4-B0B8-4D8C-FBFC-A74CE26189FF}"/>
                </a:ext>
              </a:extLst>
            </p:cNvPr>
            <p:cNvSpPr txBox="1"/>
            <p:nvPr/>
          </p:nvSpPr>
          <p:spPr>
            <a:xfrm>
              <a:off x="4115262" y="1346379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6" name="textruta 75">
              <a:extLst>
                <a:ext uri="{FF2B5EF4-FFF2-40B4-BE49-F238E27FC236}">
                  <a16:creationId xmlns:a16="http://schemas.microsoft.com/office/drawing/2014/main" id="{7B42D3FA-9C4E-C00D-FBE8-61F7BC5F115F}"/>
                </a:ext>
              </a:extLst>
            </p:cNvPr>
            <p:cNvSpPr txBox="1"/>
            <p:nvPr/>
          </p:nvSpPr>
          <p:spPr>
            <a:xfrm>
              <a:off x="4115261" y="2954470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7" name="textruta 76">
              <a:extLst>
                <a:ext uri="{FF2B5EF4-FFF2-40B4-BE49-F238E27FC236}">
                  <a16:creationId xmlns:a16="http://schemas.microsoft.com/office/drawing/2014/main" id="{C81B1E8F-57E8-006C-C06D-6AD6A08DD99E}"/>
                </a:ext>
              </a:extLst>
            </p:cNvPr>
            <p:cNvSpPr txBox="1"/>
            <p:nvPr/>
          </p:nvSpPr>
          <p:spPr>
            <a:xfrm>
              <a:off x="4115260" y="4466317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7" name="Grupp 16">
            <a:extLst>
              <a:ext uri="{FF2B5EF4-FFF2-40B4-BE49-F238E27FC236}">
                <a16:creationId xmlns:a16="http://schemas.microsoft.com/office/drawing/2014/main" id="{360640DE-4559-DED8-6376-504A097E1BB5}"/>
              </a:ext>
            </a:extLst>
          </p:cNvPr>
          <p:cNvGrpSpPr/>
          <p:nvPr/>
        </p:nvGrpSpPr>
        <p:grpSpPr>
          <a:xfrm>
            <a:off x="6867404" y="2954470"/>
            <a:ext cx="1813229" cy="1169077"/>
            <a:chOff x="3840843" y="2954470"/>
            <a:chExt cx="1813229" cy="1169077"/>
          </a:xfrm>
        </p:grpSpPr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0C2E386E-9A5E-825E-A7B3-E18BE151E355}"/>
                </a:ext>
              </a:extLst>
            </p:cNvPr>
            <p:cNvGrpSpPr/>
            <p:nvPr/>
          </p:nvGrpSpPr>
          <p:grpSpPr>
            <a:xfrm>
              <a:off x="3840843" y="3185303"/>
              <a:ext cx="938244" cy="938244"/>
              <a:chOff x="3840843" y="3185303"/>
              <a:chExt cx="938244" cy="938244"/>
            </a:xfrm>
          </p:grpSpPr>
          <p:sp>
            <p:nvSpPr>
              <p:cNvPr id="33" name="Ellips 32">
                <a:extLst>
                  <a:ext uri="{FF2B5EF4-FFF2-40B4-BE49-F238E27FC236}">
                    <a16:creationId xmlns:a16="http://schemas.microsoft.com/office/drawing/2014/main" id="{4EA1E8FB-5877-DD90-0911-0CC91E768E33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textruta 28">
                <a:extLst>
                  <a:ext uri="{FF2B5EF4-FFF2-40B4-BE49-F238E27FC236}">
                    <a16:creationId xmlns:a16="http://schemas.microsoft.com/office/drawing/2014/main" id="{7EC16CC9-C06F-D5B1-0325-6E705D26AEB3}"/>
                  </a:ext>
                </a:extLst>
              </p:cNvPr>
              <p:cNvSpPr txBox="1"/>
              <p:nvPr/>
            </p:nvSpPr>
            <p:spPr>
              <a:xfrm>
                <a:off x="4052004" y="3275590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23" name="textruta 22">
              <a:extLst>
                <a:ext uri="{FF2B5EF4-FFF2-40B4-BE49-F238E27FC236}">
                  <a16:creationId xmlns:a16="http://schemas.microsoft.com/office/drawing/2014/main" id="{6B59C37E-7940-17C9-10AE-788450D45D4E}"/>
                </a:ext>
              </a:extLst>
            </p:cNvPr>
            <p:cNvSpPr txBox="1"/>
            <p:nvPr/>
          </p:nvSpPr>
          <p:spPr>
            <a:xfrm>
              <a:off x="4115261" y="2954470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A8285D15-CB4D-912E-0F85-19FAF76BB4CC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 flipV="1">
            <a:off x="7805648" y="3644922"/>
            <a:ext cx="1185289" cy="95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5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>
            <a:extLst>
              <a:ext uri="{FF2B5EF4-FFF2-40B4-BE49-F238E27FC236}">
                <a16:creationId xmlns:a16="http://schemas.microsoft.com/office/drawing/2014/main" id="{48BE6939-9C68-7154-0D5C-FBD206B2FD95}"/>
              </a:ext>
            </a:extLst>
          </p:cNvPr>
          <p:cNvSpPr txBox="1"/>
          <p:nvPr/>
        </p:nvSpPr>
        <p:spPr>
          <a:xfrm>
            <a:off x="3397479" y="394456"/>
            <a:ext cx="539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6661A5D1-79AF-C2BF-6A86-3B676FD283F7}"/>
              </a:ext>
            </a:extLst>
          </p:cNvPr>
          <p:cNvSpPr/>
          <p:nvPr/>
        </p:nvSpPr>
        <p:spPr>
          <a:xfrm>
            <a:off x="745413" y="20595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A8718C97-4DAA-9AEE-086C-A2E1B58CC29B}"/>
              </a:ext>
            </a:extLst>
          </p:cNvPr>
          <p:cNvSpPr/>
          <p:nvPr/>
        </p:nvSpPr>
        <p:spPr>
          <a:xfrm>
            <a:off x="745413" y="5101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A38A781C-BD0D-1F69-FD40-DB1E012A44F9}"/>
              </a:ext>
            </a:extLst>
          </p:cNvPr>
          <p:cNvSpPr/>
          <p:nvPr/>
        </p:nvSpPr>
        <p:spPr>
          <a:xfrm>
            <a:off x="745413" y="36089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06464607-3B9F-3EB2-7318-1C3583AF0F1D}"/>
              </a:ext>
            </a:extLst>
          </p:cNvPr>
          <p:cNvSpPr/>
          <p:nvPr/>
        </p:nvSpPr>
        <p:spPr>
          <a:xfrm>
            <a:off x="745413" y="5499878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D483B48D-3712-5CE9-A93B-72E1A744691F}"/>
              </a:ext>
            </a:extLst>
          </p:cNvPr>
          <p:cNvGrpSpPr/>
          <p:nvPr/>
        </p:nvGrpSpPr>
        <p:grpSpPr>
          <a:xfrm>
            <a:off x="1106958" y="4712223"/>
            <a:ext cx="121207" cy="567293"/>
            <a:chOff x="1106958" y="4712223"/>
            <a:chExt cx="121207" cy="567293"/>
          </a:xfrm>
        </p:grpSpPr>
        <p:sp>
          <p:nvSpPr>
            <p:cNvPr id="13" name="Ellips 12">
              <a:extLst>
                <a:ext uri="{FF2B5EF4-FFF2-40B4-BE49-F238E27FC236}">
                  <a16:creationId xmlns:a16="http://schemas.microsoft.com/office/drawing/2014/main" id="{FF7CEE41-082B-4107-8E46-0C295AAE7016}"/>
                </a:ext>
              </a:extLst>
            </p:cNvPr>
            <p:cNvSpPr/>
            <p:nvPr/>
          </p:nvSpPr>
          <p:spPr>
            <a:xfrm>
              <a:off x="1106958" y="4712223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CFA59D07-6CD3-B8F5-9649-77A318DF66A3}"/>
                </a:ext>
              </a:extLst>
            </p:cNvPr>
            <p:cNvSpPr/>
            <p:nvPr/>
          </p:nvSpPr>
          <p:spPr>
            <a:xfrm>
              <a:off x="1106958" y="4937896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F9FA04C-36F2-ACB3-DF0E-8DF5CF29178C}"/>
                </a:ext>
              </a:extLst>
            </p:cNvPr>
            <p:cNvSpPr/>
            <p:nvPr/>
          </p:nvSpPr>
          <p:spPr>
            <a:xfrm>
              <a:off x="1106958" y="5158309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1" name="Grupp 60">
            <a:extLst>
              <a:ext uri="{FF2B5EF4-FFF2-40B4-BE49-F238E27FC236}">
                <a16:creationId xmlns:a16="http://schemas.microsoft.com/office/drawing/2014/main" id="{6A37DF14-7481-A823-DDB7-40DE07FA9778}"/>
              </a:ext>
            </a:extLst>
          </p:cNvPr>
          <p:cNvGrpSpPr/>
          <p:nvPr/>
        </p:nvGrpSpPr>
        <p:grpSpPr>
          <a:xfrm>
            <a:off x="1683657" y="979231"/>
            <a:ext cx="2157186" cy="4989769"/>
            <a:chOff x="1683657" y="979231"/>
            <a:chExt cx="2157186" cy="4989769"/>
          </a:xfrm>
        </p:grpSpPr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7D638ECD-4DCB-6A54-8325-F9B54B860E8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>
              <a:off x="1683657" y="979231"/>
              <a:ext cx="2157186" cy="10802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koppling 18">
              <a:extLst>
                <a:ext uri="{FF2B5EF4-FFF2-40B4-BE49-F238E27FC236}">
                  <a16:creationId xmlns:a16="http://schemas.microsoft.com/office/drawing/2014/main" id="{D010194E-4E7E-7F34-4747-E1592D56A1BE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 flipV="1">
              <a:off x="1683657" y="2059509"/>
              <a:ext cx="2157186" cy="469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ak koppling 21">
              <a:extLst>
                <a:ext uri="{FF2B5EF4-FFF2-40B4-BE49-F238E27FC236}">
                  <a16:creationId xmlns:a16="http://schemas.microsoft.com/office/drawing/2014/main" id="{2171B68C-FD06-B228-E803-A95DC3087DD1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683657" y="2059509"/>
              <a:ext cx="2157186" cy="20185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koppling 24">
              <a:extLst>
                <a:ext uri="{FF2B5EF4-FFF2-40B4-BE49-F238E27FC236}">
                  <a16:creationId xmlns:a16="http://schemas.microsoft.com/office/drawing/2014/main" id="{4932D1CB-A6CC-1140-6335-5F86336FD045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1683657" y="2059509"/>
              <a:ext cx="2157186" cy="39094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koppling 27">
              <a:extLst>
                <a:ext uri="{FF2B5EF4-FFF2-40B4-BE49-F238E27FC236}">
                  <a16:creationId xmlns:a16="http://schemas.microsoft.com/office/drawing/2014/main" id="{531C3220-ADEF-320E-F363-C7988BE830B9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1683657" y="979231"/>
              <a:ext cx="2157186" cy="26751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koppling 30">
              <a:extLst>
                <a:ext uri="{FF2B5EF4-FFF2-40B4-BE49-F238E27FC236}">
                  <a16:creationId xmlns:a16="http://schemas.microsoft.com/office/drawing/2014/main" id="{7855DF86-3B86-24C6-98D9-7C8465E07169}"/>
                </a:ext>
              </a:extLst>
            </p:cNvPr>
            <p:cNvCxnSpPr>
              <a:cxnSpLocks/>
              <a:stCxn id="2" idx="6"/>
              <a:endCxn id="9" idx="2"/>
            </p:cNvCxnSpPr>
            <p:nvPr/>
          </p:nvCxnSpPr>
          <p:spPr>
            <a:xfrm>
              <a:off x="1683657" y="2528631"/>
              <a:ext cx="2157186" cy="11257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8AF29B46-CCB5-5954-ED13-D4DB20106D33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683657" y="3654425"/>
              <a:ext cx="2157186" cy="4236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ak koppling 36">
              <a:extLst>
                <a:ext uri="{FF2B5EF4-FFF2-40B4-BE49-F238E27FC236}">
                  <a16:creationId xmlns:a16="http://schemas.microsoft.com/office/drawing/2014/main" id="{411E10C8-757C-D900-D520-F348B06EFD82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1683657" y="3654425"/>
              <a:ext cx="2157186" cy="23145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ak koppling 39">
              <a:extLst>
                <a:ext uri="{FF2B5EF4-FFF2-40B4-BE49-F238E27FC236}">
                  <a16:creationId xmlns:a16="http://schemas.microsoft.com/office/drawing/2014/main" id="{740319DA-E530-DEAA-9947-005D03178445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1683657" y="979231"/>
              <a:ext cx="2157186" cy="42701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koppling 42">
              <a:extLst>
                <a:ext uri="{FF2B5EF4-FFF2-40B4-BE49-F238E27FC236}">
                  <a16:creationId xmlns:a16="http://schemas.microsoft.com/office/drawing/2014/main" id="{06C7A983-A7F9-79D1-4A40-6C013FF595A7}"/>
                </a:ext>
              </a:extLst>
            </p:cNvPr>
            <p:cNvCxnSpPr>
              <a:cxnSpLocks/>
              <a:stCxn id="2" idx="6"/>
              <a:endCxn id="10" idx="2"/>
            </p:cNvCxnSpPr>
            <p:nvPr/>
          </p:nvCxnSpPr>
          <p:spPr>
            <a:xfrm>
              <a:off x="1683657" y="2528631"/>
              <a:ext cx="2157186" cy="27207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ak koppling 45">
              <a:extLst>
                <a:ext uri="{FF2B5EF4-FFF2-40B4-BE49-F238E27FC236}">
                  <a16:creationId xmlns:a16="http://schemas.microsoft.com/office/drawing/2014/main" id="{B04CD3D1-E7FD-E21F-A0AE-56C518B02CD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1683657" y="4078031"/>
              <a:ext cx="2157186" cy="11713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ak koppling 48">
              <a:extLst>
                <a:ext uri="{FF2B5EF4-FFF2-40B4-BE49-F238E27FC236}">
                  <a16:creationId xmlns:a16="http://schemas.microsoft.com/office/drawing/2014/main" id="{EE362F48-7C6C-6AA0-C829-84EB65E0EC14}"/>
                </a:ext>
              </a:extLst>
            </p:cNvPr>
            <p:cNvCxnSpPr>
              <a:cxnSpLocks/>
              <a:stCxn id="11" idx="6"/>
              <a:endCxn id="10" idx="2"/>
            </p:cNvCxnSpPr>
            <p:nvPr/>
          </p:nvCxnSpPr>
          <p:spPr>
            <a:xfrm flipV="1">
              <a:off x="1683657" y="5249341"/>
              <a:ext cx="2157186" cy="7196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D6528456-FEC4-3D1E-A057-116E4E1A672A}"/>
              </a:ext>
            </a:extLst>
          </p:cNvPr>
          <p:cNvGrpSpPr/>
          <p:nvPr/>
        </p:nvGrpSpPr>
        <p:grpSpPr>
          <a:xfrm>
            <a:off x="6444414" y="2059509"/>
            <a:ext cx="1377713" cy="3188822"/>
            <a:chOff x="4779087" y="2060519"/>
            <a:chExt cx="1377713" cy="3188822"/>
          </a:xfrm>
        </p:grpSpPr>
        <p:cxnSp>
          <p:nvCxnSpPr>
            <p:cNvPr id="52" name="Rak koppling 51">
              <a:extLst>
                <a:ext uri="{FF2B5EF4-FFF2-40B4-BE49-F238E27FC236}">
                  <a16:creationId xmlns:a16="http://schemas.microsoft.com/office/drawing/2014/main" id="{102FC382-E5CF-256E-5DC7-52D0EA8B3D1A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4779087" y="2060519"/>
              <a:ext cx="1377713" cy="15939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ak koppling 54">
              <a:extLst>
                <a:ext uri="{FF2B5EF4-FFF2-40B4-BE49-F238E27FC236}">
                  <a16:creationId xmlns:a16="http://schemas.microsoft.com/office/drawing/2014/main" id="{AC73E0E3-6E61-2001-23A2-9A821D0FBDEC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 flipV="1">
              <a:off x="4779087" y="3653415"/>
              <a:ext cx="1377713" cy="10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ak koppling 57">
              <a:extLst>
                <a:ext uri="{FF2B5EF4-FFF2-40B4-BE49-F238E27FC236}">
                  <a16:creationId xmlns:a16="http://schemas.microsoft.com/office/drawing/2014/main" id="{6F5CDC4C-01FB-E22E-5C91-61A808D9F400}"/>
                </a:ext>
              </a:extLst>
            </p:cNvPr>
            <p:cNvCxnSpPr>
              <a:cxnSpLocks/>
              <a:stCxn id="29" idx="6"/>
              <a:endCxn id="24" idx="2"/>
            </p:cNvCxnSpPr>
            <p:nvPr/>
          </p:nvCxnSpPr>
          <p:spPr>
            <a:xfrm flipV="1">
              <a:off x="4779087" y="3653415"/>
              <a:ext cx="1377713" cy="15959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ruta 63">
            <a:extLst>
              <a:ext uri="{FF2B5EF4-FFF2-40B4-BE49-F238E27FC236}">
                <a16:creationId xmlns:a16="http://schemas.microsoft.com/office/drawing/2014/main" id="{EEC023F5-7ECB-9A24-0891-DE1FB3E961E4}"/>
              </a:ext>
            </a:extLst>
          </p:cNvPr>
          <p:cNvSpPr txBox="1"/>
          <p:nvPr/>
        </p:nvSpPr>
        <p:spPr>
          <a:xfrm>
            <a:off x="970204" y="6868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5D6D2BF2-17E7-F74E-765E-6DF4A989B6F4}"/>
              </a:ext>
            </a:extLst>
          </p:cNvPr>
          <p:cNvSpPr txBox="1"/>
          <p:nvPr/>
        </p:nvSpPr>
        <p:spPr>
          <a:xfrm>
            <a:off x="951154" y="22489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D97C415C-5066-CB05-E835-75E2E0A0B8FE}"/>
              </a:ext>
            </a:extLst>
          </p:cNvPr>
          <p:cNvSpPr txBox="1"/>
          <p:nvPr/>
        </p:nvSpPr>
        <p:spPr>
          <a:xfrm>
            <a:off x="970204" y="3794728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A24E2EB5-2B0D-E46A-2121-340633706D5C}"/>
              </a:ext>
            </a:extLst>
          </p:cNvPr>
          <p:cNvSpPr txBox="1"/>
          <p:nvPr/>
        </p:nvSpPr>
        <p:spPr>
          <a:xfrm>
            <a:off x="979169" y="5699742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2" name="Grupp 71">
            <a:extLst>
              <a:ext uri="{FF2B5EF4-FFF2-40B4-BE49-F238E27FC236}">
                <a16:creationId xmlns:a16="http://schemas.microsoft.com/office/drawing/2014/main" id="{5B9C25D9-6239-43B9-4597-225770E71D2F}"/>
              </a:ext>
            </a:extLst>
          </p:cNvPr>
          <p:cNvGrpSpPr/>
          <p:nvPr/>
        </p:nvGrpSpPr>
        <p:grpSpPr>
          <a:xfrm>
            <a:off x="3840843" y="1590387"/>
            <a:ext cx="938244" cy="4128076"/>
            <a:chOff x="3840843" y="1590387"/>
            <a:chExt cx="938244" cy="4128076"/>
          </a:xfrm>
        </p:grpSpPr>
        <p:grpSp>
          <p:nvGrpSpPr>
            <p:cNvPr id="62" name="Grupp 61">
              <a:extLst>
                <a:ext uri="{FF2B5EF4-FFF2-40B4-BE49-F238E27FC236}">
                  <a16:creationId xmlns:a16="http://schemas.microsoft.com/office/drawing/2014/main" id="{624DCBC6-60A0-2ED9-AEDE-D51002FE6AC5}"/>
                </a:ext>
              </a:extLst>
            </p:cNvPr>
            <p:cNvGrpSpPr/>
            <p:nvPr/>
          </p:nvGrpSpPr>
          <p:grpSpPr>
            <a:xfrm>
              <a:off x="3840843" y="1590387"/>
              <a:ext cx="938244" cy="4128076"/>
              <a:chOff x="3840843" y="1590387"/>
              <a:chExt cx="938244" cy="4128076"/>
            </a:xfrm>
          </p:grpSpPr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EB558C47-72C5-C040-AF05-A0BFD508FDF3}"/>
                  </a:ext>
                </a:extLst>
              </p:cNvPr>
              <p:cNvSpPr/>
              <p:nvPr/>
            </p:nvSpPr>
            <p:spPr>
              <a:xfrm>
                <a:off x="3840843" y="1590387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Ellips 8">
                <a:extLst>
                  <a:ext uri="{FF2B5EF4-FFF2-40B4-BE49-F238E27FC236}">
                    <a16:creationId xmlns:a16="http://schemas.microsoft.com/office/drawing/2014/main" id="{F775F737-96B4-CD2A-BC54-B6F0A9B5286C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Ellips 9">
                <a:extLst>
                  <a:ext uri="{FF2B5EF4-FFF2-40B4-BE49-F238E27FC236}">
                    <a16:creationId xmlns:a16="http://schemas.microsoft.com/office/drawing/2014/main" id="{B964BC53-F4F9-6E58-7E59-45D06C32B261}"/>
                  </a:ext>
                </a:extLst>
              </p:cNvPr>
              <p:cNvSpPr/>
              <p:nvPr/>
            </p:nvSpPr>
            <p:spPr>
              <a:xfrm>
                <a:off x="3840843" y="4780219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textruta 68">
              <a:extLst>
                <a:ext uri="{FF2B5EF4-FFF2-40B4-BE49-F238E27FC236}">
                  <a16:creationId xmlns:a16="http://schemas.microsoft.com/office/drawing/2014/main" id="{564679FD-5571-5E6C-13A8-C0F72692BC90}"/>
                </a:ext>
              </a:extLst>
            </p:cNvPr>
            <p:cNvSpPr txBox="1"/>
            <p:nvPr/>
          </p:nvSpPr>
          <p:spPr>
            <a:xfrm>
              <a:off x="4052004" y="1662913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Σ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0" name="textruta 69">
              <a:extLst>
                <a:ext uri="{FF2B5EF4-FFF2-40B4-BE49-F238E27FC236}">
                  <a16:creationId xmlns:a16="http://schemas.microsoft.com/office/drawing/2014/main" id="{751A2C19-0B29-D18A-16D1-0349DFC022EC}"/>
                </a:ext>
              </a:extLst>
            </p:cNvPr>
            <p:cNvSpPr txBox="1"/>
            <p:nvPr/>
          </p:nvSpPr>
          <p:spPr>
            <a:xfrm>
              <a:off x="4052004" y="3275590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Σ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1" name="textruta 70">
              <a:extLst>
                <a:ext uri="{FF2B5EF4-FFF2-40B4-BE49-F238E27FC236}">
                  <a16:creationId xmlns:a16="http://schemas.microsoft.com/office/drawing/2014/main" id="{E9B38935-912C-9644-C075-166FE4532E2C}"/>
                </a:ext>
              </a:extLst>
            </p:cNvPr>
            <p:cNvSpPr txBox="1"/>
            <p:nvPr/>
          </p:nvSpPr>
          <p:spPr>
            <a:xfrm>
              <a:off x="4052004" y="4849812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Σ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B14899F1-464B-B36C-BAB9-26E2470DBC33}"/>
              </a:ext>
            </a:extLst>
          </p:cNvPr>
          <p:cNvGrpSpPr/>
          <p:nvPr/>
        </p:nvGrpSpPr>
        <p:grpSpPr>
          <a:xfrm>
            <a:off x="9909774" y="3184293"/>
            <a:ext cx="938244" cy="938244"/>
            <a:chOff x="7289723" y="3185303"/>
            <a:chExt cx="938244" cy="938244"/>
          </a:xfrm>
        </p:grpSpPr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9173F0AB-4B84-AE47-50CA-9A9B4F917FF7}"/>
                </a:ext>
              </a:extLst>
            </p:cNvPr>
            <p:cNvSpPr/>
            <p:nvPr/>
          </p:nvSpPr>
          <p:spPr>
            <a:xfrm>
              <a:off x="7289723" y="3185303"/>
              <a:ext cx="938244" cy="93824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textruta 72">
              <a:extLst>
                <a:ext uri="{FF2B5EF4-FFF2-40B4-BE49-F238E27FC236}">
                  <a16:creationId xmlns:a16="http://schemas.microsoft.com/office/drawing/2014/main" id="{FCDD3241-16F4-2745-43D3-BD530C3C8A4E}"/>
                </a:ext>
              </a:extLst>
            </p:cNvPr>
            <p:cNvSpPr txBox="1"/>
            <p:nvPr/>
          </p:nvSpPr>
          <p:spPr>
            <a:xfrm>
              <a:off x="7500884" y="3239577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ŷ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7" name="Grupp 16">
            <a:extLst>
              <a:ext uri="{FF2B5EF4-FFF2-40B4-BE49-F238E27FC236}">
                <a16:creationId xmlns:a16="http://schemas.microsoft.com/office/drawing/2014/main" id="{2ECFDDE6-A36D-3D75-9000-89EF947218D7}"/>
              </a:ext>
            </a:extLst>
          </p:cNvPr>
          <p:cNvGrpSpPr/>
          <p:nvPr/>
        </p:nvGrpSpPr>
        <p:grpSpPr>
          <a:xfrm>
            <a:off x="5506170" y="1387145"/>
            <a:ext cx="938244" cy="4331318"/>
            <a:chOff x="3840843" y="1387145"/>
            <a:chExt cx="938244" cy="4331318"/>
          </a:xfrm>
        </p:grpSpPr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7CC75F32-46B7-0AE5-5661-2B27367134C0}"/>
                </a:ext>
              </a:extLst>
            </p:cNvPr>
            <p:cNvGrpSpPr/>
            <p:nvPr/>
          </p:nvGrpSpPr>
          <p:grpSpPr>
            <a:xfrm>
              <a:off x="3840843" y="1590387"/>
              <a:ext cx="938244" cy="4128076"/>
              <a:chOff x="3840843" y="1590387"/>
              <a:chExt cx="938244" cy="4128076"/>
            </a:xfrm>
          </p:grpSpPr>
          <p:sp>
            <p:nvSpPr>
              <p:cNvPr id="26" name="Ellips 25">
                <a:extLst>
                  <a:ext uri="{FF2B5EF4-FFF2-40B4-BE49-F238E27FC236}">
                    <a16:creationId xmlns:a16="http://schemas.microsoft.com/office/drawing/2014/main" id="{2F9498A5-A4E4-EAA2-4FF9-067C9AF31F59}"/>
                  </a:ext>
                </a:extLst>
              </p:cNvPr>
              <p:cNvSpPr/>
              <p:nvPr/>
            </p:nvSpPr>
            <p:spPr>
              <a:xfrm>
                <a:off x="3840843" y="1590387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Ellips 26">
                <a:extLst>
                  <a:ext uri="{FF2B5EF4-FFF2-40B4-BE49-F238E27FC236}">
                    <a16:creationId xmlns:a16="http://schemas.microsoft.com/office/drawing/2014/main" id="{4A11EECA-D2C3-A3EC-BDB0-4DD93BF941E0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Ellips 28">
                <a:extLst>
                  <a:ext uri="{FF2B5EF4-FFF2-40B4-BE49-F238E27FC236}">
                    <a16:creationId xmlns:a16="http://schemas.microsoft.com/office/drawing/2014/main" id="{0A7ADBBC-44E5-222D-455C-0845B831905D}"/>
                  </a:ext>
                </a:extLst>
              </p:cNvPr>
              <p:cNvSpPr/>
              <p:nvPr/>
            </p:nvSpPr>
            <p:spPr>
              <a:xfrm>
                <a:off x="3840843" y="4780219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" name="textruta 20">
              <a:extLst>
                <a:ext uri="{FF2B5EF4-FFF2-40B4-BE49-F238E27FC236}">
                  <a16:creationId xmlns:a16="http://schemas.microsoft.com/office/drawing/2014/main" id="{2DDF7AB1-C1E7-CE5B-5480-F09DD4D54935}"/>
                </a:ext>
              </a:extLst>
            </p:cNvPr>
            <p:cNvSpPr txBox="1"/>
            <p:nvPr/>
          </p:nvSpPr>
          <p:spPr>
            <a:xfrm>
              <a:off x="4052004" y="1387145"/>
              <a:ext cx="51592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σ</a:t>
              </a:r>
              <a:endParaRPr lang="sv-SE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5" name="textruta 34">
            <a:extLst>
              <a:ext uri="{FF2B5EF4-FFF2-40B4-BE49-F238E27FC236}">
                <a16:creationId xmlns:a16="http://schemas.microsoft.com/office/drawing/2014/main" id="{8BDFEDB3-39F8-EDA4-D2BE-32F167A2D9FD}"/>
              </a:ext>
            </a:extLst>
          </p:cNvPr>
          <p:cNvSpPr txBox="1"/>
          <p:nvPr/>
        </p:nvSpPr>
        <p:spPr>
          <a:xfrm>
            <a:off x="5702184" y="2984250"/>
            <a:ext cx="5159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70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ABE7DB36-8782-05BA-F070-9DA1EF7AEBA8}"/>
              </a:ext>
            </a:extLst>
          </p:cNvPr>
          <p:cNvSpPr txBox="1"/>
          <p:nvPr/>
        </p:nvSpPr>
        <p:spPr>
          <a:xfrm>
            <a:off x="5717331" y="4593260"/>
            <a:ext cx="5159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70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8" name="Rak koppling 37">
            <a:extLst>
              <a:ext uri="{FF2B5EF4-FFF2-40B4-BE49-F238E27FC236}">
                <a16:creationId xmlns:a16="http://schemas.microsoft.com/office/drawing/2014/main" id="{8362C726-1F96-CC11-D70A-570C770F5BBA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>
            <a:off x="4779087" y="5249341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B23C788D-4EA3-2BD2-D7CD-4C28AD6D92EC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4779087" y="3654425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F735F897-15EB-251B-E4AD-56D1A84D5854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4779087" y="2059509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ruta 50">
            <a:extLst>
              <a:ext uri="{FF2B5EF4-FFF2-40B4-BE49-F238E27FC236}">
                <a16:creationId xmlns:a16="http://schemas.microsoft.com/office/drawing/2014/main" id="{E907C4CC-4597-AC11-4EC6-BD036F5FA544}"/>
              </a:ext>
            </a:extLst>
          </p:cNvPr>
          <p:cNvSpPr txBox="1"/>
          <p:nvPr/>
        </p:nvSpPr>
        <p:spPr>
          <a:xfrm>
            <a:off x="6444414" y="1499517"/>
            <a:ext cx="194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non-linear  activation function</a:t>
            </a:r>
            <a:endParaRPr lang="sv-SE" sz="1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ruta 52">
            <a:extLst>
              <a:ext uri="{FF2B5EF4-FFF2-40B4-BE49-F238E27FC236}">
                <a16:creationId xmlns:a16="http://schemas.microsoft.com/office/drawing/2014/main" id="{665CA904-FC3B-41C8-B878-D54B499B53B7}"/>
              </a:ext>
            </a:extLst>
          </p:cNvPr>
          <p:cNvSpPr txBox="1"/>
          <p:nvPr/>
        </p:nvSpPr>
        <p:spPr>
          <a:xfrm>
            <a:off x="3762949" y="1183401"/>
            <a:ext cx="109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Dense Layer</a:t>
            </a:r>
            <a:endParaRPr lang="sv-SE" sz="1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2401BE06-F165-0BE5-2159-CEF1022EABEF}"/>
              </a:ext>
            </a:extLst>
          </p:cNvPr>
          <p:cNvGrpSpPr/>
          <p:nvPr/>
        </p:nvGrpSpPr>
        <p:grpSpPr>
          <a:xfrm>
            <a:off x="7822127" y="2953460"/>
            <a:ext cx="1813229" cy="1169077"/>
            <a:chOff x="3840843" y="2954470"/>
            <a:chExt cx="1813229" cy="1169077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BB63DAF-9C80-181E-FCD0-276C2CF95F6E}"/>
                </a:ext>
              </a:extLst>
            </p:cNvPr>
            <p:cNvGrpSpPr/>
            <p:nvPr/>
          </p:nvGrpSpPr>
          <p:grpSpPr>
            <a:xfrm>
              <a:off x="3840843" y="3185303"/>
              <a:ext cx="938244" cy="938244"/>
              <a:chOff x="3840843" y="3185303"/>
              <a:chExt cx="938244" cy="938244"/>
            </a:xfrm>
          </p:grpSpPr>
          <p:sp>
            <p:nvSpPr>
              <p:cNvPr id="24" name="Ellips 23">
                <a:extLst>
                  <a:ext uri="{FF2B5EF4-FFF2-40B4-BE49-F238E27FC236}">
                    <a16:creationId xmlns:a16="http://schemas.microsoft.com/office/drawing/2014/main" id="{DB7B178B-2BF9-AF53-D62E-17D60004945D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textruta 29">
                <a:extLst>
                  <a:ext uri="{FF2B5EF4-FFF2-40B4-BE49-F238E27FC236}">
                    <a16:creationId xmlns:a16="http://schemas.microsoft.com/office/drawing/2014/main" id="{E060009F-0CE4-1E4D-B7D7-89A8D5BB066C}"/>
                  </a:ext>
                </a:extLst>
              </p:cNvPr>
              <p:cNvSpPr txBox="1"/>
              <p:nvPr/>
            </p:nvSpPr>
            <p:spPr>
              <a:xfrm>
                <a:off x="4052004" y="3275590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23" name="textruta 22">
              <a:extLst>
                <a:ext uri="{FF2B5EF4-FFF2-40B4-BE49-F238E27FC236}">
                  <a16:creationId xmlns:a16="http://schemas.microsoft.com/office/drawing/2014/main" id="{103C3848-7C96-16F8-5003-70A3F69E3BD8}"/>
                </a:ext>
              </a:extLst>
            </p:cNvPr>
            <p:cNvSpPr txBox="1"/>
            <p:nvPr/>
          </p:nvSpPr>
          <p:spPr>
            <a:xfrm>
              <a:off x="4115261" y="2954470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91C41EF5-28D3-E32D-D6AD-062D1CDA1D40}"/>
              </a:ext>
            </a:extLst>
          </p:cNvPr>
          <p:cNvCxnSpPr>
            <a:cxnSpLocks/>
            <a:stCxn id="24" idx="6"/>
            <a:endCxn id="12" idx="2"/>
          </p:cNvCxnSpPr>
          <p:nvPr/>
        </p:nvCxnSpPr>
        <p:spPr>
          <a:xfrm>
            <a:off x="8760371" y="3653415"/>
            <a:ext cx="114940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ruta 47">
            <a:extLst>
              <a:ext uri="{FF2B5EF4-FFF2-40B4-BE49-F238E27FC236}">
                <a16:creationId xmlns:a16="http://schemas.microsoft.com/office/drawing/2014/main" id="{82822D73-95DD-6021-1E1B-84CF759BA488}"/>
              </a:ext>
            </a:extLst>
          </p:cNvPr>
          <p:cNvSpPr txBox="1"/>
          <p:nvPr/>
        </p:nvSpPr>
        <p:spPr>
          <a:xfrm>
            <a:off x="4115262" y="1346379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6091076F-7313-F5D5-C0B4-3876CE489B5D}"/>
              </a:ext>
            </a:extLst>
          </p:cNvPr>
          <p:cNvSpPr txBox="1"/>
          <p:nvPr/>
        </p:nvSpPr>
        <p:spPr>
          <a:xfrm>
            <a:off x="4115261" y="2954470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1D846E61-1259-93EA-9E38-5FE32EA82C07}"/>
              </a:ext>
            </a:extLst>
          </p:cNvPr>
          <p:cNvSpPr txBox="1"/>
          <p:nvPr/>
        </p:nvSpPr>
        <p:spPr>
          <a:xfrm>
            <a:off x="4115260" y="4466317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6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ruta 114">
            <a:extLst>
              <a:ext uri="{FF2B5EF4-FFF2-40B4-BE49-F238E27FC236}">
                <a16:creationId xmlns:a16="http://schemas.microsoft.com/office/drawing/2014/main" id="{43DE3066-7347-EA83-15E4-E0078C774F42}"/>
              </a:ext>
            </a:extLst>
          </p:cNvPr>
          <p:cNvSpPr txBox="1"/>
          <p:nvPr/>
        </p:nvSpPr>
        <p:spPr>
          <a:xfrm>
            <a:off x="3397479" y="394456"/>
            <a:ext cx="539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Multilayer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Perceptron</a:t>
            </a:r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(MLP)</a:t>
            </a:r>
          </a:p>
        </p:txBody>
      </p:sp>
      <p:sp>
        <p:nvSpPr>
          <p:cNvPr id="116" name="Ellips 115">
            <a:extLst>
              <a:ext uri="{FF2B5EF4-FFF2-40B4-BE49-F238E27FC236}">
                <a16:creationId xmlns:a16="http://schemas.microsoft.com/office/drawing/2014/main" id="{26A5C0A1-C9EE-6A56-9962-D432582D0E64}"/>
              </a:ext>
            </a:extLst>
          </p:cNvPr>
          <p:cNvSpPr/>
          <p:nvPr/>
        </p:nvSpPr>
        <p:spPr>
          <a:xfrm>
            <a:off x="745413" y="20595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278AF2E-734F-7F4A-EA1C-80DEEE4BB6C4}"/>
              </a:ext>
            </a:extLst>
          </p:cNvPr>
          <p:cNvSpPr/>
          <p:nvPr/>
        </p:nvSpPr>
        <p:spPr>
          <a:xfrm>
            <a:off x="745413" y="5101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43F376EC-B82F-CFD7-C52C-76D607205C3D}"/>
              </a:ext>
            </a:extLst>
          </p:cNvPr>
          <p:cNvSpPr/>
          <p:nvPr/>
        </p:nvSpPr>
        <p:spPr>
          <a:xfrm>
            <a:off x="745413" y="360890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9" name="Ellips 118">
            <a:extLst>
              <a:ext uri="{FF2B5EF4-FFF2-40B4-BE49-F238E27FC236}">
                <a16:creationId xmlns:a16="http://schemas.microsoft.com/office/drawing/2014/main" id="{9188FDFC-577F-B622-C572-FE58FB27E6DA}"/>
              </a:ext>
            </a:extLst>
          </p:cNvPr>
          <p:cNvSpPr/>
          <p:nvPr/>
        </p:nvSpPr>
        <p:spPr>
          <a:xfrm>
            <a:off x="745413" y="5499878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0" name="Grupp 119">
            <a:extLst>
              <a:ext uri="{FF2B5EF4-FFF2-40B4-BE49-F238E27FC236}">
                <a16:creationId xmlns:a16="http://schemas.microsoft.com/office/drawing/2014/main" id="{AC7C9465-C446-C13F-12E5-93E4FE68462F}"/>
              </a:ext>
            </a:extLst>
          </p:cNvPr>
          <p:cNvGrpSpPr/>
          <p:nvPr/>
        </p:nvGrpSpPr>
        <p:grpSpPr>
          <a:xfrm>
            <a:off x="1106958" y="4712223"/>
            <a:ext cx="121207" cy="567293"/>
            <a:chOff x="1106958" y="4712223"/>
            <a:chExt cx="121207" cy="567293"/>
          </a:xfrm>
        </p:grpSpPr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A765B60F-26E8-D885-2F9C-A841C1CE6484}"/>
                </a:ext>
              </a:extLst>
            </p:cNvPr>
            <p:cNvSpPr/>
            <p:nvPr/>
          </p:nvSpPr>
          <p:spPr>
            <a:xfrm>
              <a:off x="1106958" y="4712223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Ellips 121">
              <a:extLst>
                <a:ext uri="{FF2B5EF4-FFF2-40B4-BE49-F238E27FC236}">
                  <a16:creationId xmlns:a16="http://schemas.microsoft.com/office/drawing/2014/main" id="{4B20188E-1E29-62F4-E4BC-4F9EA2F08669}"/>
                </a:ext>
              </a:extLst>
            </p:cNvPr>
            <p:cNvSpPr/>
            <p:nvPr/>
          </p:nvSpPr>
          <p:spPr>
            <a:xfrm>
              <a:off x="1106958" y="4937896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Ellips 122">
              <a:extLst>
                <a:ext uri="{FF2B5EF4-FFF2-40B4-BE49-F238E27FC236}">
                  <a16:creationId xmlns:a16="http://schemas.microsoft.com/office/drawing/2014/main" id="{3D8D920D-8E85-541C-6681-5B8763DA582E}"/>
                </a:ext>
              </a:extLst>
            </p:cNvPr>
            <p:cNvSpPr/>
            <p:nvPr/>
          </p:nvSpPr>
          <p:spPr>
            <a:xfrm>
              <a:off x="1106958" y="5158309"/>
              <a:ext cx="121207" cy="121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4" name="Grupp 123">
            <a:extLst>
              <a:ext uri="{FF2B5EF4-FFF2-40B4-BE49-F238E27FC236}">
                <a16:creationId xmlns:a16="http://schemas.microsoft.com/office/drawing/2014/main" id="{2BB8C334-BD08-2B00-2E93-5A2600C270EF}"/>
              </a:ext>
            </a:extLst>
          </p:cNvPr>
          <p:cNvGrpSpPr/>
          <p:nvPr/>
        </p:nvGrpSpPr>
        <p:grpSpPr>
          <a:xfrm>
            <a:off x="1683657" y="979231"/>
            <a:ext cx="2157186" cy="4989769"/>
            <a:chOff x="1683657" y="979231"/>
            <a:chExt cx="2157186" cy="4989769"/>
          </a:xfrm>
        </p:grpSpPr>
        <p:cxnSp>
          <p:nvCxnSpPr>
            <p:cNvPr id="125" name="Rak koppling 124">
              <a:extLst>
                <a:ext uri="{FF2B5EF4-FFF2-40B4-BE49-F238E27FC236}">
                  <a16:creationId xmlns:a16="http://schemas.microsoft.com/office/drawing/2014/main" id="{CFF25F2D-D6C6-E198-8FAB-B44DB28B588D}"/>
                </a:ext>
              </a:extLst>
            </p:cNvPr>
            <p:cNvCxnSpPr>
              <a:stCxn id="117" idx="6"/>
              <a:endCxn id="150" idx="2"/>
            </p:cNvCxnSpPr>
            <p:nvPr/>
          </p:nvCxnSpPr>
          <p:spPr>
            <a:xfrm>
              <a:off x="1683657" y="979231"/>
              <a:ext cx="2157186" cy="10802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Rak koppling 125">
              <a:extLst>
                <a:ext uri="{FF2B5EF4-FFF2-40B4-BE49-F238E27FC236}">
                  <a16:creationId xmlns:a16="http://schemas.microsoft.com/office/drawing/2014/main" id="{67DE4C95-F4F2-3D56-59DD-0CB99A2FD702}"/>
                </a:ext>
              </a:extLst>
            </p:cNvPr>
            <p:cNvCxnSpPr>
              <a:cxnSpLocks/>
              <a:stCxn id="116" idx="6"/>
              <a:endCxn id="150" idx="2"/>
            </p:cNvCxnSpPr>
            <p:nvPr/>
          </p:nvCxnSpPr>
          <p:spPr>
            <a:xfrm flipV="1">
              <a:off x="1683657" y="2059509"/>
              <a:ext cx="2157186" cy="469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Rak koppling 126">
              <a:extLst>
                <a:ext uri="{FF2B5EF4-FFF2-40B4-BE49-F238E27FC236}">
                  <a16:creationId xmlns:a16="http://schemas.microsoft.com/office/drawing/2014/main" id="{4C80CAE1-71A0-B310-4815-174E8A1BF3D5}"/>
                </a:ext>
              </a:extLst>
            </p:cNvPr>
            <p:cNvCxnSpPr>
              <a:cxnSpLocks/>
              <a:stCxn id="118" idx="6"/>
              <a:endCxn id="150" idx="2"/>
            </p:cNvCxnSpPr>
            <p:nvPr/>
          </p:nvCxnSpPr>
          <p:spPr>
            <a:xfrm flipV="1">
              <a:off x="1683657" y="2059509"/>
              <a:ext cx="2157186" cy="20185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ak koppling 127">
              <a:extLst>
                <a:ext uri="{FF2B5EF4-FFF2-40B4-BE49-F238E27FC236}">
                  <a16:creationId xmlns:a16="http://schemas.microsoft.com/office/drawing/2014/main" id="{91B67D0D-2040-8DD3-C751-78098022EC58}"/>
                </a:ext>
              </a:extLst>
            </p:cNvPr>
            <p:cNvCxnSpPr>
              <a:cxnSpLocks/>
              <a:stCxn id="119" idx="6"/>
              <a:endCxn id="150" idx="2"/>
            </p:cNvCxnSpPr>
            <p:nvPr/>
          </p:nvCxnSpPr>
          <p:spPr>
            <a:xfrm flipV="1">
              <a:off x="1683657" y="2059509"/>
              <a:ext cx="2157186" cy="39094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Rak koppling 128">
              <a:extLst>
                <a:ext uri="{FF2B5EF4-FFF2-40B4-BE49-F238E27FC236}">
                  <a16:creationId xmlns:a16="http://schemas.microsoft.com/office/drawing/2014/main" id="{7E85235B-0AA3-8F88-4BCB-E73F1CDD616F}"/>
                </a:ext>
              </a:extLst>
            </p:cNvPr>
            <p:cNvCxnSpPr>
              <a:cxnSpLocks/>
              <a:stCxn id="117" idx="6"/>
              <a:endCxn id="151" idx="2"/>
            </p:cNvCxnSpPr>
            <p:nvPr/>
          </p:nvCxnSpPr>
          <p:spPr>
            <a:xfrm>
              <a:off x="1683657" y="979231"/>
              <a:ext cx="2157186" cy="26751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3D920483-BC49-A1AC-8F79-C83B673BC049}"/>
                </a:ext>
              </a:extLst>
            </p:cNvPr>
            <p:cNvCxnSpPr>
              <a:cxnSpLocks/>
              <a:stCxn id="116" idx="6"/>
              <a:endCxn id="151" idx="2"/>
            </p:cNvCxnSpPr>
            <p:nvPr/>
          </p:nvCxnSpPr>
          <p:spPr>
            <a:xfrm>
              <a:off x="1683657" y="2528631"/>
              <a:ext cx="2157186" cy="11257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ak koppling 130">
              <a:extLst>
                <a:ext uri="{FF2B5EF4-FFF2-40B4-BE49-F238E27FC236}">
                  <a16:creationId xmlns:a16="http://schemas.microsoft.com/office/drawing/2014/main" id="{0A3E953B-955D-F1F7-40EE-640FE011FA40}"/>
                </a:ext>
              </a:extLst>
            </p:cNvPr>
            <p:cNvCxnSpPr>
              <a:cxnSpLocks/>
              <a:stCxn id="118" idx="6"/>
              <a:endCxn id="151" idx="2"/>
            </p:cNvCxnSpPr>
            <p:nvPr/>
          </p:nvCxnSpPr>
          <p:spPr>
            <a:xfrm flipV="1">
              <a:off x="1683657" y="3654425"/>
              <a:ext cx="2157186" cy="4236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ak koppling 131">
              <a:extLst>
                <a:ext uri="{FF2B5EF4-FFF2-40B4-BE49-F238E27FC236}">
                  <a16:creationId xmlns:a16="http://schemas.microsoft.com/office/drawing/2014/main" id="{24CDD798-2664-A9A3-35E4-05760FD41AF7}"/>
                </a:ext>
              </a:extLst>
            </p:cNvPr>
            <p:cNvCxnSpPr>
              <a:cxnSpLocks/>
              <a:stCxn id="119" idx="6"/>
              <a:endCxn id="151" idx="2"/>
            </p:cNvCxnSpPr>
            <p:nvPr/>
          </p:nvCxnSpPr>
          <p:spPr>
            <a:xfrm flipV="1">
              <a:off x="1683657" y="3654425"/>
              <a:ext cx="2157186" cy="23145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Rak koppling 132">
              <a:extLst>
                <a:ext uri="{FF2B5EF4-FFF2-40B4-BE49-F238E27FC236}">
                  <a16:creationId xmlns:a16="http://schemas.microsoft.com/office/drawing/2014/main" id="{2DAA54B4-5495-2B9D-6807-E877B4264F37}"/>
                </a:ext>
              </a:extLst>
            </p:cNvPr>
            <p:cNvCxnSpPr>
              <a:cxnSpLocks/>
              <a:stCxn id="117" idx="6"/>
              <a:endCxn id="152" idx="2"/>
            </p:cNvCxnSpPr>
            <p:nvPr/>
          </p:nvCxnSpPr>
          <p:spPr>
            <a:xfrm>
              <a:off x="1683657" y="979231"/>
              <a:ext cx="2157186" cy="42701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ak koppling 133">
              <a:extLst>
                <a:ext uri="{FF2B5EF4-FFF2-40B4-BE49-F238E27FC236}">
                  <a16:creationId xmlns:a16="http://schemas.microsoft.com/office/drawing/2014/main" id="{B6FCBA5C-F6C1-CB8D-F206-1E34771B64B6}"/>
                </a:ext>
              </a:extLst>
            </p:cNvPr>
            <p:cNvCxnSpPr>
              <a:cxnSpLocks/>
              <a:stCxn id="116" idx="6"/>
              <a:endCxn id="152" idx="2"/>
            </p:cNvCxnSpPr>
            <p:nvPr/>
          </p:nvCxnSpPr>
          <p:spPr>
            <a:xfrm>
              <a:off x="1683657" y="2528631"/>
              <a:ext cx="2157186" cy="27207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6148CDEB-7BAE-1CE2-1685-9A7F3C5DB589}"/>
                </a:ext>
              </a:extLst>
            </p:cNvPr>
            <p:cNvCxnSpPr>
              <a:cxnSpLocks/>
              <a:stCxn id="118" idx="6"/>
              <a:endCxn id="152" idx="2"/>
            </p:cNvCxnSpPr>
            <p:nvPr/>
          </p:nvCxnSpPr>
          <p:spPr>
            <a:xfrm>
              <a:off x="1683657" y="4078031"/>
              <a:ext cx="2157186" cy="11713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ak koppling 135">
              <a:extLst>
                <a:ext uri="{FF2B5EF4-FFF2-40B4-BE49-F238E27FC236}">
                  <a16:creationId xmlns:a16="http://schemas.microsoft.com/office/drawing/2014/main" id="{A25E7223-049C-1DF1-8BFF-345A63E64022}"/>
                </a:ext>
              </a:extLst>
            </p:cNvPr>
            <p:cNvCxnSpPr>
              <a:cxnSpLocks/>
              <a:stCxn id="119" idx="6"/>
              <a:endCxn id="152" idx="2"/>
            </p:cNvCxnSpPr>
            <p:nvPr/>
          </p:nvCxnSpPr>
          <p:spPr>
            <a:xfrm flipV="1">
              <a:off x="1683657" y="5249341"/>
              <a:ext cx="2157186" cy="7196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 136">
            <a:extLst>
              <a:ext uri="{FF2B5EF4-FFF2-40B4-BE49-F238E27FC236}">
                <a16:creationId xmlns:a16="http://schemas.microsoft.com/office/drawing/2014/main" id="{150DB441-53E8-54A4-9283-F2676ECB5FA3}"/>
              </a:ext>
            </a:extLst>
          </p:cNvPr>
          <p:cNvGrpSpPr/>
          <p:nvPr/>
        </p:nvGrpSpPr>
        <p:grpSpPr>
          <a:xfrm>
            <a:off x="6444414" y="2059509"/>
            <a:ext cx="1377713" cy="3188822"/>
            <a:chOff x="4779087" y="2060519"/>
            <a:chExt cx="1377713" cy="3188822"/>
          </a:xfrm>
        </p:grpSpPr>
        <p:cxnSp>
          <p:nvCxnSpPr>
            <p:cNvPr id="138" name="Rak koppling 137">
              <a:extLst>
                <a:ext uri="{FF2B5EF4-FFF2-40B4-BE49-F238E27FC236}">
                  <a16:creationId xmlns:a16="http://schemas.microsoft.com/office/drawing/2014/main" id="{29B119A4-5F22-9CB8-6108-B5701BD1EED4}"/>
                </a:ext>
              </a:extLst>
            </p:cNvPr>
            <p:cNvCxnSpPr>
              <a:cxnSpLocks/>
              <a:stCxn id="159" idx="6"/>
              <a:endCxn id="172" idx="2"/>
            </p:cNvCxnSpPr>
            <p:nvPr/>
          </p:nvCxnSpPr>
          <p:spPr>
            <a:xfrm>
              <a:off x="4779087" y="2060519"/>
              <a:ext cx="1377713" cy="15939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ak koppling 138">
              <a:extLst>
                <a:ext uri="{FF2B5EF4-FFF2-40B4-BE49-F238E27FC236}">
                  <a16:creationId xmlns:a16="http://schemas.microsoft.com/office/drawing/2014/main" id="{435CA903-9386-3889-B751-69ABCA3499A4}"/>
                </a:ext>
              </a:extLst>
            </p:cNvPr>
            <p:cNvCxnSpPr>
              <a:cxnSpLocks/>
              <a:stCxn id="160" idx="6"/>
              <a:endCxn id="172" idx="2"/>
            </p:cNvCxnSpPr>
            <p:nvPr/>
          </p:nvCxnSpPr>
          <p:spPr>
            <a:xfrm flipV="1">
              <a:off x="4779087" y="3653415"/>
              <a:ext cx="1377713" cy="10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ak koppling 139">
              <a:extLst>
                <a:ext uri="{FF2B5EF4-FFF2-40B4-BE49-F238E27FC236}">
                  <a16:creationId xmlns:a16="http://schemas.microsoft.com/office/drawing/2014/main" id="{ADBEBEAD-D32A-31E4-5975-AB845DD076C3}"/>
                </a:ext>
              </a:extLst>
            </p:cNvPr>
            <p:cNvCxnSpPr>
              <a:cxnSpLocks/>
              <a:stCxn id="161" idx="6"/>
              <a:endCxn id="172" idx="2"/>
            </p:cNvCxnSpPr>
            <p:nvPr/>
          </p:nvCxnSpPr>
          <p:spPr>
            <a:xfrm flipV="1">
              <a:off x="4779087" y="3653415"/>
              <a:ext cx="1377713" cy="15959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ruta 140">
            <a:extLst>
              <a:ext uri="{FF2B5EF4-FFF2-40B4-BE49-F238E27FC236}">
                <a16:creationId xmlns:a16="http://schemas.microsoft.com/office/drawing/2014/main" id="{277C5DA3-4234-12FF-D39E-BDB097A6121E}"/>
              </a:ext>
            </a:extLst>
          </p:cNvPr>
          <p:cNvSpPr txBox="1"/>
          <p:nvPr/>
        </p:nvSpPr>
        <p:spPr>
          <a:xfrm>
            <a:off x="970204" y="6868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86373BD-5C19-ABBB-E82E-EC99A0BE3919}"/>
              </a:ext>
            </a:extLst>
          </p:cNvPr>
          <p:cNvSpPr txBox="1"/>
          <p:nvPr/>
        </p:nvSpPr>
        <p:spPr>
          <a:xfrm>
            <a:off x="951154" y="2248943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2019C079-ACE3-5F15-95FB-87121622ACC0}"/>
              </a:ext>
            </a:extLst>
          </p:cNvPr>
          <p:cNvSpPr txBox="1"/>
          <p:nvPr/>
        </p:nvSpPr>
        <p:spPr>
          <a:xfrm>
            <a:off x="970204" y="3794728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56EBBDA4-80B6-F396-AE8F-47CEB959EC40}"/>
              </a:ext>
            </a:extLst>
          </p:cNvPr>
          <p:cNvSpPr txBox="1"/>
          <p:nvPr/>
        </p:nvSpPr>
        <p:spPr>
          <a:xfrm>
            <a:off x="979169" y="5699742"/>
            <a:ext cx="51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2600" b="1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endParaRPr lang="sv-SE" sz="26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486DD5C4-9B76-4B04-3291-7017DAA35C31}"/>
              </a:ext>
            </a:extLst>
          </p:cNvPr>
          <p:cNvSpPr/>
          <p:nvPr/>
        </p:nvSpPr>
        <p:spPr>
          <a:xfrm>
            <a:off x="3840843" y="1590387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Ellips 150">
            <a:extLst>
              <a:ext uri="{FF2B5EF4-FFF2-40B4-BE49-F238E27FC236}">
                <a16:creationId xmlns:a16="http://schemas.microsoft.com/office/drawing/2014/main" id="{7E9CDFEE-6733-ABB8-B678-F130E71CF23D}"/>
              </a:ext>
            </a:extLst>
          </p:cNvPr>
          <p:cNvSpPr/>
          <p:nvPr/>
        </p:nvSpPr>
        <p:spPr>
          <a:xfrm>
            <a:off x="3840843" y="3185303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Ellips 151">
            <a:extLst>
              <a:ext uri="{FF2B5EF4-FFF2-40B4-BE49-F238E27FC236}">
                <a16:creationId xmlns:a16="http://schemas.microsoft.com/office/drawing/2014/main" id="{D2ACC1C6-7820-83DB-CE27-B5BD8D99BA9F}"/>
              </a:ext>
            </a:extLst>
          </p:cNvPr>
          <p:cNvSpPr/>
          <p:nvPr/>
        </p:nvSpPr>
        <p:spPr>
          <a:xfrm>
            <a:off x="3840843" y="4780219"/>
            <a:ext cx="938244" cy="93824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0D13F015-A18C-EA5A-E486-9C4EB86EB6E7}"/>
              </a:ext>
            </a:extLst>
          </p:cNvPr>
          <p:cNvSpPr txBox="1"/>
          <p:nvPr/>
        </p:nvSpPr>
        <p:spPr>
          <a:xfrm>
            <a:off x="4052004" y="1662913"/>
            <a:ext cx="51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4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8" name="textruta 147">
            <a:extLst>
              <a:ext uri="{FF2B5EF4-FFF2-40B4-BE49-F238E27FC236}">
                <a16:creationId xmlns:a16="http://schemas.microsoft.com/office/drawing/2014/main" id="{B88E28EC-9E65-1DE5-9AF4-B8C02CEF860F}"/>
              </a:ext>
            </a:extLst>
          </p:cNvPr>
          <p:cNvSpPr txBox="1"/>
          <p:nvPr/>
        </p:nvSpPr>
        <p:spPr>
          <a:xfrm>
            <a:off x="4052004" y="3275590"/>
            <a:ext cx="51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4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9" name="textruta 148">
            <a:extLst>
              <a:ext uri="{FF2B5EF4-FFF2-40B4-BE49-F238E27FC236}">
                <a16:creationId xmlns:a16="http://schemas.microsoft.com/office/drawing/2014/main" id="{343725BC-1C9F-9A8B-5C50-4BBEE588B6FF}"/>
              </a:ext>
            </a:extLst>
          </p:cNvPr>
          <p:cNvSpPr txBox="1"/>
          <p:nvPr/>
        </p:nvSpPr>
        <p:spPr>
          <a:xfrm>
            <a:off x="4052004" y="4849812"/>
            <a:ext cx="51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4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53" name="Grupp 152">
            <a:extLst>
              <a:ext uri="{FF2B5EF4-FFF2-40B4-BE49-F238E27FC236}">
                <a16:creationId xmlns:a16="http://schemas.microsoft.com/office/drawing/2014/main" id="{D5121F6A-CDD0-6DFC-2428-D7D9757D14A0}"/>
              </a:ext>
            </a:extLst>
          </p:cNvPr>
          <p:cNvGrpSpPr/>
          <p:nvPr/>
        </p:nvGrpSpPr>
        <p:grpSpPr>
          <a:xfrm>
            <a:off x="9909774" y="3184293"/>
            <a:ext cx="938244" cy="938244"/>
            <a:chOff x="7289723" y="3185303"/>
            <a:chExt cx="938244" cy="938244"/>
          </a:xfrm>
        </p:grpSpPr>
        <p:sp>
          <p:nvSpPr>
            <p:cNvPr id="154" name="Ellips 153">
              <a:extLst>
                <a:ext uri="{FF2B5EF4-FFF2-40B4-BE49-F238E27FC236}">
                  <a16:creationId xmlns:a16="http://schemas.microsoft.com/office/drawing/2014/main" id="{5A4F25E3-2DD6-93FC-0AB4-6BB00A85A936}"/>
                </a:ext>
              </a:extLst>
            </p:cNvPr>
            <p:cNvSpPr/>
            <p:nvPr/>
          </p:nvSpPr>
          <p:spPr>
            <a:xfrm>
              <a:off x="7289723" y="3185303"/>
              <a:ext cx="938244" cy="93824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textruta 154">
              <a:extLst>
                <a:ext uri="{FF2B5EF4-FFF2-40B4-BE49-F238E27FC236}">
                  <a16:creationId xmlns:a16="http://schemas.microsoft.com/office/drawing/2014/main" id="{D84BBDBE-34B5-410E-1BE1-EE276694E749}"/>
                </a:ext>
              </a:extLst>
            </p:cNvPr>
            <p:cNvSpPr txBox="1"/>
            <p:nvPr/>
          </p:nvSpPr>
          <p:spPr>
            <a:xfrm>
              <a:off x="7500884" y="3239577"/>
              <a:ext cx="515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4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ŷ</a:t>
              </a:r>
              <a:endParaRPr lang="sv-SE" sz="42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56" name="Grupp 155">
            <a:extLst>
              <a:ext uri="{FF2B5EF4-FFF2-40B4-BE49-F238E27FC236}">
                <a16:creationId xmlns:a16="http://schemas.microsoft.com/office/drawing/2014/main" id="{F638FC19-5DD7-FDF0-8D06-ED15FE6951FC}"/>
              </a:ext>
            </a:extLst>
          </p:cNvPr>
          <p:cNvGrpSpPr/>
          <p:nvPr/>
        </p:nvGrpSpPr>
        <p:grpSpPr>
          <a:xfrm>
            <a:off x="5506170" y="1387145"/>
            <a:ext cx="938244" cy="4331318"/>
            <a:chOff x="3840843" y="1387145"/>
            <a:chExt cx="938244" cy="4331318"/>
          </a:xfrm>
        </p:grpSpPr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06610056-A191-E3D0-D797-671BD2010282}"/>
                </a:ext>
              </a:extLst>
            </p:cNvPr>
            <p:cNvGrpSpPr/>
            <p:nvPr/>
          </p:nvGrpSpPr>
          <p:grpSpPr>
            <a:xfrm>
              <a:off x="3840843" y="1590387"/>
              <a:ext cx="938244" cy="4128076"/>
              <a:chOff x="3840843" y="1590387"/>
              <a:chExt cx="938244" cy="4128076"/>
            </a:xfrm>
          </p:grpSpPr>
          <p:sp>
            <p:nvSpPr>
              <p:cNvPr id="159" name="Ellips 158">
                <a:extLst>
                  <a:ext uri="{FF2B5EF4-FFF2-40B4-BE49-F238E27FC236}">
                    <a16:creationId xmlns:a16="http://schemas.microsoft.com/office/drawing/2014/main" id="{E30A4AAA-8904-B554-4E48-EB68C3C08B36}"/>
                  </a:ext>
                </a:extLst>
              </p:cNvPr>
              <p:cNvSpPr/>
              <p:nvPr/>
            </p:nvSpPr>
            <p:spPr>
              <a:xfrm>
                <a:off x="3840843" y="1590387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0" name="Ellips 159">
                <a:extLst>
                  <a:ext uri="{FF2B5EF4-FFF2-40B4-BE49-F238E27FC236}">
                    <a16:creationId xmlns:a16="http://schemas.microsoft.com/office/drawing/2014/main" id="{F4D7BF14-1634-6B94-E0A3-EB1C4DF30220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Ellips 160">
                <a:extLst>
                  <a:ext uri="{FF2B5EF4-FFF2-40B4-BE49-F238E27FC236}">
                    <a16:creationId xmlns:a16="http://schemas.microsoft.com/office/drawing/2014/main" id="{93972A72-A044-D1EE-BCC2-395B3BEECAA7}"/>
                  </a:ext>
                </a:extLst>
              </p:cNvPr>
              <p:cNvSpPr/>
              <p:nvPr/>
            </p:nvSpPr>
            <p:spPr>
              <a:xfrm>
                <a:off x="3840843" y="4780219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8" name="textruta 157">
              <a:extLst>
                <a:ext uri="{FF2B5EF4-FFF2-40B4-BE49-F238E27FC236}">
                  <a16:creationId xmlns:a16="http://schemas.microsoft.com/office/drawing/2014/main" id="{AA7F3FCB-CD79-CEC7-9573-4E3A79A84199}"/>
                </a:ext>
              </a:extLst>
            </p:cNvPr>
            <p:cNvSpPr txBox="1"/>
            <p:nvPr/>
          </p:nvSpPr>
          <p:spPr>
            <a:xfrm>
              <a:off x="4052004" y="1387145"/>
              <a:ext cx="51592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σ</a:t>
              </a:r>
              <a:endParaRPr lang="sv-SE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62" name="textruta 161">
            <a:extLst>
              <a:ext uri="{FF2B5EF4-FFF2-40B4-BE49-F238E27FC236}">
                <a16:creationId xmlns:a16="http://schemas.microsoft.com/office/drawing/2014/main" id="{4380765A-BAA8-9146-9707-553A1348E64B}"/>
              </a:ext>
            </a:extLst>
          </p:cNvPr>
          <p:cNvSpPr txBox="1"/>
          <p:nvPr/>
        </p:nvSpPr>
        <p:spPr>
          <a:xfrm>
            <a:off x="5702184" y="2984250"/>
            <a:ext cx="5159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70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3" name="textruta 162">
            <a:extLst>
              <a:ext uri="{FF2B5EF4-FFF2-40B4-BE49-F238E27FC236}">
                <a16:creationId xmlns:a16="http://schemas.microsoft.com/office/drawing/2014/main" id="{0DA069B4-B8A8-E08E-8D46-8BC3156DF6F4}"/>
              </a:ext>
            </a:extLst>
          </p:cNvPr>
          <p:cNvSpPr txBox="1"/>
          <p:nvPr/>
        </p:nvSpPr>
        <p:spPr>
          <a:xfrm>
            <a:off x="5717331" y="4593260"/>
            <a:ext cx="5159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0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endParaRPr lang="sv-SE" sz="70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64" name="Rak koppling 163">
            <a:extLst>
              <a:ext uri="{FF2B5EF4-FFF2-40B4-BE49-F238E27FC236}">
                <a16:creationId xmlns:a16="http://schemas.microsoft.com/office/drawing/2014/main" id="{48B7870E-BAEF-93F2-ADB6-D89802D87D42}"/>
              </a:ext>
            </a:extLst>
          </p:cNvPr>
          <p:cNvCxnSpPr>
            <a:cxnSpLocks/>
            <a:stCxn id="152" idx="6"/>
            <a:endCxn id="161" idx="2"/>
          </p:cNvCxnSpPr>
          <p:nvPr/>
        </p:nvCxnSpPr>
        <p:spPr>
          <a:xfrm>
            <a:off x="4779087" y="5249341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Rak koppling 164">
            <a:extLst>
              <a:ext uri="{FF2B5EF4-FFF2-40B4-BE49-F238E27FC236}">
                <a16:creationId xmlns:a16="http://schemas.microsoft.com/office/drawing/2014/main" id="{DFFD1556-D19D-42FC-2108-EB4C2622D69C}"/>
              </a:ext>
            </a:extLst>
          </p:cNvPr>
          <p:cNvCxnSpPr>
            <a:cxnSpLocks/>
            <a:stCxn id="151" idx="6"/>
            <a:endCxn id="160" idx="2"/>
          </p:cNvCxnSpPr>
          <p:nvPr/>
        </p:nvCxnSpPr>
        <p:spPr>
          <a:xfrm>
            <a:off x="4779087" y="3654425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Rak koppling 165">
            <a:extLst>
              <a:ext uri="{FF2B5EF4-FFF2-40B4-BE49-F238E27FC236}">
                <a16:creationId xmlns:a16="http://schemas.microsoft.com/office/drawing/2014/main" id="{E8213C98-9A75-0BE0-2482-20768B239286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>
            <a:off x="4779087" y="2059509"/>
            <a:ext cx="7270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ruta 166">
            <a:extLst>
              <a:ext uri="{FF2B5EF4-FFF2-40B4-BE49-F238E27FC236}">
                <a16:creationId xmlns:a16="http://schemas.microsoft.com/office/drawing/2014/main" id="{0C29DFDC-A2BD-A128-7512-46EC85CCA007}"/>
              </a:ext>
            </a:extLst>
          </p:cNvPr>
          <p:cNvSpPr txBox="1"/>
          <p:nvPr/>
        </p:nvSpPr>
        <p:spPr>
          <a:xfrm>
            <a:off x="6444414" y="1499517"/>
            <a:ext cx="194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non-linear  activation function</a:t>
            </a:r>
            <a:endParaRPr lang="sv-SE" sz="1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8" name="textruta 167">
            <a:extLst>
              <a:ext uri="{FF2B5EF4-FFF2-40B4-BE49-F238E27FC236}">
                <a16:creationId xmlns:a16="http://schemas.microsoft.com/office/drawing/2014/main" id="{F17BEDA7-2230-7D8D-1665-3C02EEB6FCB5}"/>
              </a:ext>
            </a:extLst>
          </p:cNvPr>
          <p:cNvSpPr txBox="1"/>
          <p:nvPr/>
        </p:nvSpPr>
        <p:spPr>
          <a:xfrm>
            <a:off x="3762949" y="1183401"/>
            <a:ext cx="109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Dense Layer</a:t>
            </a:r>
            <a:endParaRPr lang="sv-SE" sz="1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9" name="Grupp 168">
            <a:extLst>
              <a:ext uri="{FF2B5EF4-FFF2-40B4-BE49-F238E27FC236}">
                <a16:creationId xmlns:a16="http://schemas.microsoft.com/office/drawing/2014/main" id="{1DBF7E21-7C18-53B4-BC15-F4EC2CF19DB2}"/>
              </a:ext>
            </a:extLst>
          </p:cNvPr>
          <p:cNvGrpSpPr/>
          <p:nvPr/>
        </p:nvGrpSpPr>
        <p:grpSpPr>
          <a:xfrm>
            <a:off x="7822127" y="2953460"/>
            <a:ext cx="1813229" cy="1169077"/>
            <a:chOff x="3840843" y="2954470"/>
            <a:chExt cx="1813229" cy="1169077"/>
          </a:xfrm>
        </p:grpSpPr>
        <p:grpSp>
          <p:nvGrpSpPr>
            <p:cNvPr id="170" name="Grupp 169">
              <a:extLst>
                <a:ext uri="{FF2B5EF4-FFF2-40B4-BE49-F238E27FC236}">
                  <a16:creationId xmlns:a16="http://schemas.microsoft.com/office/drawing/2014/main" id="{D24E5D1B-FEB1-E16E-AC32-859DFD201902}"/>
                </a:ext>
              </a:extLst>
            </p:cNvPr>
            <p:cNvGrpSpPr/>
            <p:nvPr/>
          </p:nvGrpSpPr>
          <p:grpSpPr>
            <a:xfrm>
              <a:off x="3840843" y="3185303"/>
              <a:ext cx="938244" cy="938244"/>
              <a:chOff x="3840843" y="3185303"/>
              <a:chExt cx="938244" cy="938244"/>
            </a:xfrm>
          </p:grpSpPr>
          <p:sp>
            <p:nvSpPr>
              <p:cNvPr id="172" name="Ellips 171">
                <a:extLst>
                  <a:ext uri="{FF2B5EF4-FFF2-40B4-BE49-F238E27FC236}">
                    <a16:creationId xmlns:a16="http://schemas.microsoft.com/office/drawing/2014/main" id="{9D7125A6-994F-FD80-A4D4-300BDF88511E}"/>
                  </a:ext>
                </a:extLst>
              </p:cNvPr>
              <p:cNvSpPr/>
              <p:nvPr/>
            </p:nvSpPr>
            <p:spPr>
              <a:xfrm>
                <a:off x="3840843" y="3185303"/>
                <a:ext cx="938244" cy="93824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3" name="textruta 172">
                <a:extLst>
                  <a:ext uri="{FF2B5EF4-FFF2-40B4-BE49-F238E27FC236}">
                    <a16:creationId xmlns:a16="http://schemas.microsoft.com/office/drawing/2014/main" id="{10F536A0-EDE6-DDB0-33B3-AD493A800E95}"/>
                  </a:ext>
                </a:extLst>
              </p:cNvPr>
              <p:cNvSpPr txBox="1"/>
              <p:nvPr/>
            </p:nvSpPr>
            <p:spPr>
              <a:xfrm>
                <a:off x="4052004" y="3275590"/>
                <a:ext cx="5159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42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Σ</a:t>
                </a:r>
                <a:endParaRPr lang="sv-SE" sz="4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71" name="textruta 170">
              <a:extLst>
                <a:ext uri="{FF2B5EF4-FFF2-40B4-BE49-F238E27FC236}">
                  <a16:creationId xmlns:a16="http://schemas.microsoft.com/office/drawing/2014/main" id="{8B03E97D-0502-D40A-5566-FBA86230977E}"/>
                </a:ext>
              </a:extLst>
            </p:cNvPr>
            <p:cNvSpPr txBox="1"/>
            <p:nvPr/>
          </p:nvSpPr>
          <p:spPr>
            <a:xfrm>
              <a:off x="4115261" y="2954470"/>
              <a:ext cx="15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+b</a:t>
              </a:r>
              <a:r>
                <a:rPr lang="en-US" sz="24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endParaRPr lang="sv-SE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74" name="Rak koppling 173">
            <a:extLst>
              <a:ext uri="{FF2B5EF4-FFF2-40B4-BE49-F238E27FC236}">
                <a16:creationId xmlns:a16="http://schemas.microsoft.com/office/drawing/2014/main" id="{2B0F5E43-727A-3213-AD89-2E0AEFCB6A4C}"/>
              </a:ext>
            </a:extLst>
          </p:cNvPr>
          <p:cNvCxnSpPr>
            <a:cxnSpLocks/>
            <a:stCxn id="172" idx="6"/>
            <a:endCxn id="154" idx="2"/>
          </p:cNvCxnSpPr>
          <p:nvPr/>
        </p:nvCxnSpPr>
        <p:spPr>
          <a:xfrm>
            <a:off x="8760371" y="3653415"/>
            <a:ext cx="114940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ruta 174">
            <a:extLst>
              <a:ext uri="{FF2B5EF4-FFF2-40B4-BE49-F238E27FC236}">
                <a16:creationId xmlns:a16="http://schemas.microsoft.com/office/drawing/2014/main" id="{5908CF5C-B51D-4E23-318E-8D97290F33EC}"/>
              </a:ext>
            </a:extLst>
          </p:cNvPr>
          <p:cNvSpPr txBox="1"/>
          <p:nvPr/>
        </p:nvSpPr>
        <p:spPr>
          <a:xfrm>
            <a:off x="4115262" y="1346379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6" name="textruta 175">
            <a:extLst>
              <a:ext uri="{FF2B5EF4-FFF2-40B4-BE49-F238E27FC236}">
                <a16:creationId xmlns:a16="http://schemas.microsoft.com/office/drawing/2014/main" id="{7621FD1D-8771-3DFA-8E03-7033024E731E}"/>
              </a:ext>
            </a:extLst>
          </p:cNvPr>
          <p:cNvSpPr txBox="1"/>
          <p:nvPr/>
        </p:nvSpPr>
        <p:spPr>
          <a:xfrm>
            <a:off x="4115261" y="2954470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7" name="textruta 176">
            <a:extLst>
              <a:ext uri="{FF2B5EF4-FFF2-40B4-BE49-F238E27FC236}">
                <a16:creationId xmlns:a16="http://schemas.microsoft.com/office/drawing/2014/main" id="{D16E068B-261B-C6C1-E0C4-CE5AD3FAC03C}"/>
              </a:ext>
            </a:extLst>
          </p:cNvPr>
          <p:cNvSpPr txBox="1"/>
          <p:nvPr/>
        </p:nvSpPr>
        <p:spPr>
          <a:xfrm>
            <a:off x="4115260" y="4466317"/>
            <a:ext cx="15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+b</a:t>
            </a:r>
            <a:r>
              <a:rPr lang="en-US" sz="2400" b="1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sv-SE" sz="2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 150">
            <a:extLst>
              <a:ext uri="{FF2B5EF4-FFF2-40B4-BE49-F238E27FC236}">
                <a16:creationId xmlns:a16="http://schemas.microsoft.com/office/drawing/2014/main" id="{F775F737-96B4-CD2A-BC54-B6F0A9B5286C}"/>
              </a:ext>
            </a:extLst>
          </p:cNvPr>
          <p:cNvSpPr/>
          <p:nvPr/>
        </p:nvSpPr>
        <p:spPr>
          <a:xfrm>
            <a:off x="1033365" y="-1633635"/>
            <a:ext cx="10125270" cy="1012527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AF89FF5-6FF1-ED4B-2C55-35CD9C2E8015}"/>
              </a:ext>
            </a:extLst>
          </p:cNvPr>
          <p:cNvSpPr txBox="1"/>
          <p:nvPr/>
        </p:nvSpPr>
        <p:spPr>
          <a:xfrm>
            <a:off x="8600876" y="1377375"/>
            <a:ext cx="21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29650628-6D63-A960-05D3-6E4FA4958CF6}"/>
              </a:ext>
            </a:extLst>
          </p:cNvPr>
          <p:cNvSpPr txBox="1"/>
          <p:nvPr/>
        </p:nvSpPr>
        <p:spPr>
          <a:xfrm>
            <a:off x="473427" y="1367850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3571D4A5-6FF3-EC2B-452F-C72BC8E3DD56}"/>
              </a:ext>
            </a:extLst>
          </p:cNvPr>
          <p:cNvSpPr txBox="1"/>
          <p:nvPr/>
        </p:nvSpPr>
        <p:spPr>
          <a:xfrm>
            <a:off x="4083402" y="132668"/>
            <a:ext cx="402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Forward</a:t>
            </a:r>
            <a:endParaRPr lang="sv-SE" sz="4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CC94A47A-C0DF-6B8C-E790-216B2D4FDF51}"/>
              </a:ext>
            </a:extLst>
          </p:cNvPr>
          <p:cNvSpPr txBox="1"/>
          <p:nvPr/>
        </p:nvSpPr>
        <p:spPr>
          <a:xfrm>
            <a:off x="4083402" y="3000347"/>
            <a:ext cx="402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Backward</a:t>
            </a:r>
            <a:endParaRPr lang="sv-SE" sz="4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0366A691-7EEA-6D28-48DF-3A2D31114438}"/>
              </a:ext>
            </a:extLst>
          </p:cNvPr>
          <p:cNvCxnSpPr>
            <a:cxnSpLocks/>
          </p:cNvCxnSpPr>
          <p:nvPr/>
        </p:nvCxnSpPr>
        <p:spPr>
          <a:xfrm>
            <a:off x="590550" y="1952625"/>
            <a:ext cx="313372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>
            <a:extLst>
              <a:ext uri="{FF2B5EF4-FFF2-40B4-BE49-F238E27FC236}">
                <a16:creationId xmlns:a16="http://schemas.microsoft.com/office/drawing/2014/main" id="{8333FA67-606B-5148-121C-343ED2631156}"/>
              </a:ext>
            </a:extLst>
          </p:cNvPr>
          <p:cNvSpPr/>
          <p:nvPr/>
        </p:nvSpPr>
        <p:spPr>
          <a:xfrm>
            <a:off x="3724275" y="1181495"/>
            <a:ext cx="4724397" cy="15422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3F8CD16A-9D9C-E9C6-E573-8813B3D8A9A3}"/>
              </a:ext>
            </a:extLst>
          </p:cNvPr>
          <p:cNvCxnSpPr>
            <a:cxnSpLocks/>
          </p:cNvCxnSpPr>
          <p:nvPr/>
        </p:nvCxnSpPr>
        <p:spPr>
          <a:xfrm>
            <a:off x="8448672" y="1962150"/>
            <a:ext cx="313372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681806EF-2A38-3C95-247D-387FEDDDDA6C}"/>
              </a:ext>
            </a:extLst>
          </p:cNvPr>
          <p:cNvSpPr txBox="1"/>
          <p:nvPr/>
        </p:nvSpPr>
        <p:spPr>
          <a:xfrm>
            <a:off x="8600876" y="4264955"/>
            <a:ext cx="21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04B4BDF-9659-86A9-9308-07159B50B7EE}"/>
              </a:ext>
            </a:extLst>
          </p:cNvPr>
          <p:cNvSpPr txBox="1"/>
          <p:nvPr/>
        </p:nvSpPr>
        <p:spPr>
          <a:xfrm>
            <a:off x="473427" y="4255430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306A1560-08E9-80F7-5393-A60074A6A474}"/>
              </a:ext>
            </a:extLst>
          </p:cNvPr>
          <p:cNvSpPr/>
          <p:nvPr/>
        </p:nvSpPr>
        <p:spPr>
          <a:xfrm>
            <a:off x="3724275" y="4069075"/>
            <a:ext cx="4724397" cy="15422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2CE7A3BE-4E79-9911-9D5E-1EF3EE38663C}"/>
              </a:ext>
            </a:extLst>
          </p:cNvPr>
          <p:cNvSpPr txBox="1"/>
          <p:nvPr/>
        </p:nvSpPr>
        <p:spPr>
          <a:xfrm>
            <a:off x="8626919" y="4849729"/>
            <a:ext cx="21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Gradient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B4AA703E-E14B-4E7C-EC71-4F3A23D81905}"/>
              </a:ext>
            </a:extLst>
          </p:cNvPr>
          <p:cNvSpPr txBox="1"/>
          <p:nvPr/>
        </p:nvSpPr>
        <p:spPr>
          <a:xfrm>
            <a:off x="1417093" y="4860759"/>
            <a:ext cx="21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Gradient</a:t>
            </a:r>
            <a:endParaRPr lang="sv-SE" sz="3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460858A0-D857-2F40-4C1A-CAC016F09C5E}"/>
              </a:ext>
            </a:extLst>
          </p:cNvPr>
          <p:cNvCxnSpPr>
            <a:cxnSpLocks/>
          </p:cNvCxnSpPr>
          <p:nvPr/>
        </p:nvCxnSpPr>
        <p:spPr>
          <a:xfrm flipH="1">
            <a:off x="8448671" y="4860759"/>
            <a:ext cx="313372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08D8E2FF-F202-19A7-1FD1-7760BD8D5F13}"/>
              </a:ext>
            </a:extLst>
          </p:cNvPr>
          <p:cNvCxnSpPr>
            <a:cxnSpLocks/>
          </p:cNvCxnSpPr>
          <p:nvPr/>
        </p:nvCxnSpPr>
        <p:spPr>
          <a:xfrm flipH="1">
            <a:off x="594649" y="4829928"/>
            <a:ext cx="3133725" cy="205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ruta 76">
            <a:extLst>
              <a:ext uri="{FF2B5EF4-FFF2-40B4-BE49-F238E27FC236}">
                <a16:creationId xmlns:a16="http://schemas.microsoft.com/office/drawing/2014/main" id="{CDEF68BE-F72E-D753-7CAD-C0663609C8CA}"/>
              </a:ext>
            </a:extLst>
          </p:cNvPr>
          <p:cNvSpPr txBox="1"/>
          <p:nvPr/>
        </p:nvSpPr>
        <p:spPr>
          <a:xfrm>
            <a:off x="4083402" y="1445638"/>
            <a:ext cx="40251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sv-SE" sz="52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⋅</a:t>
            </a:r>
            <a:r>
              <a:rPr lang="sv-SE" sz="52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 + B</a:t>
            </a:r>
            <a:endParaRPr lang="sv-SE" sz="5200" b="1" baseline="-25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ruta 77">
                <a:extLst>
                  <a:ext uri="{FF2B5EF4-FFF2-40B4-BE49-F238E27FC236}">
                    <a16:creationId xmlns:a16="http://schemas.microsoft.com/office/drawing/2014/main" id="{60F5C0F6-6F47-705F-3C4E-62573A4EEF54}"/>
                  </a:ext>
                </a:extLst>
              </p:cNvPr>
              <p:cNvSpPr txBox="1"/>
              <p:nvPr/>
            </p:nvSpPr>
            <p:spPr>
              <a:xfrm>
                <a:off x="5666190" y="4253926"/>
                <a:ext cx="4025196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sv-SE" sz="1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8" name="textruta 77">
                <a:extLst>
                  <a:ext uri="{FF2B5EF4-FFF2-40B4-BE49-F238E27FC236}">
                    <a16:creationId xmlns:a16="http://schemas.microsoft.com/office/drawing/2014/main" id="{60F5C0F6-6F47-705F-3C4E-62573A4EE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0" y="4253926"/>
                <a:ext cx="4025196" cy="443455"/>
              </a:xfrm>
              <a:prstGeom prst="rect">
                <a:avLst/>
              </a:prstGeom>
              <a:blipFill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ruta 78">
                <a:extLst>
                  <a:ext uri="{FF2B5EF4-FFF2-40B4-BE49-F238E27FC236}">
                    <a16:creationId xmlns:a16="http://schemas.microsoft.com/office/drawing/2014/main" id="{14FC6A80-52BF-F180-A11E-A61BF218C447}"/>
                  </a:ext>
                </a:extLst>
              </p:cNvPr>
              <p:cNvSpPr txBox="1"/>
              <p:nvPr/>
            </p:nvSpPr>
            <p:spPr>
              <a:xfrm>
                <a:off x="5666190" y="4860006"/>
                <a:ext cx="4025196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sv-SE" sz="1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9" name="textruta 78">
                <a:extLst>
                  <a:ext uri="{FF2B5EF4-FFF2-40B4-BE49-F238E27FC236}">
                    <a16:creationId xmlns:a16="http://schemas.microsoft.com/office/drawing/2014/main" id="{14FC6A80-52BF-F180-A11E-A61BF218C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0" y="4860006"/>
                <a:ext cx="4025196" cy="44345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ruta 79">
                <a:extLst>
                  <a:ext uri="{FF2B5EF4-FFF2-40B4-BE49-F238E27FC236}">
                    <a16:creationId xmlns:a16="http://schemas.microsoft.com/office/drawing/2014/main" id="{6EEF1252-5614-4ACB-DB93-B073350B6DAE}"/>
                  </a:ext>
                </a:extLst>
              </p:cNvPr>
              <p:cNvSpPr txBox="1"/>
              <p:nvPr/>
            </p:nvSpPr>
            <p:spPr>
              <a:xfrm>
                <a:off x="2833576" y="4325833"/>
                <a:ext cx="402519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sv-SE" sz="3200" b="1" baseline="-2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80" name="textruta 79">
                <a:extLst>
                  <a:ext uri="{FF2B5EF4-FFF2-40B4-BE49-F238E27FC236}">
                    <a16:creationId xmlns:a16="http://schemas.microsoft.com/office/drawing/2014/main" id="{6EEF1252-5614-4ACB-DB93-B073350B6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76" y="4325833"/>
                <a:ext cx="402519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 8">
            <a:extLst>
              <a:ext uri="{FF2B5EF4-FFF2-40B4-BE49-F238E27FC236}">
                <a16:creationId xmlns:a16="http://schemas.microsoft.com/office/drawing/2014/main" id="{F775F737-96B4-CD2A-BC54-B6F0A9B5286C}"/>
              </a:ext>
            </a:extLst>
          </p:cNvPr>
          <p:cNvSpPr/>
          <p:nvPr/>
        </p:nvSpPr>
        <p:spPr>
          <a:xfrm>
            <a:off x="-2525486" y="-5192486"/>
            <a:ext cx="17242972" cy="172429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9BDC65D-44C5-517A-9D0D-CF7CF61C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12" y="257357"/>
            <a:ext cx="3057525" cy="8477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BA5C053-B109-9539-018E-5862561B739C}"/>
              </a:ext>
            </a:extLst>
          </p:cNvPr>
          <p:cNvSpPr txBox="1"/>
          <p:nvPr/>
        </p:nvSpPr>
        <p:spPr>
          <a:xfrm>
            <a:off x="143435" y="1559859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Components</a:t>
            </a:r>
            <a:endParaRPr lang="sv-SE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0D5463D-3C9B-6A0B-8C92-907C90F8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" y="2053562"/>
            <a:ext cx="3879403" cy="36933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1E626B2B-D7E4-EF38-EB53-A1885019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9" y="2540540"/>
            <a:ext cx="3503239" cy="26791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C14E187C-AE6E-FF29-F816-4A07224C7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99" y="2881014"/>
            <a:ext cx="3503239" cy="21734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58FF6B7B-DE90-A8B1-28F4-7702BCEBC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99" y="3835996"/>
            <a:ext cx="3503239" cy="26361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AAFDC608-4782-6D18-3DC4-037655CB6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99" y="3565846"/>
            <a:ext cx="3503239" cy="176234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5345BD5B-1A82-E350-8B92-10043DA87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599" y="3199766"/>
            <a:ext cx="3503239" cy="272164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6A1CEDF2-27FA-913A-30E8-4FE9ABCAF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599" y="4593028"/>
            <a:ext cx="3503239" cy="14577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89605CCC-3381-1DB8-C1A0-62C1C2E4E8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35" y="4207468"/>
            <a:ext cx="3879403" cy="263620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66054D4D-1C3C-C999-ADBF-ED5467DF2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35" y="4878588"/>
            <a:ext cx="3879403" cy="715673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45CF8A97-E578-10D9-08BB-43575E2093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55" y="2271608"/>
            <a:ext cx="5126888" cy="536847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D6334AC0-0060-8AE3-5ADC-C3998C1E05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8555" y="3423653"/>
            <a:ext cx="5126888" cy="538007"/>
          </a:xfrm>
          <a:prstGeom prst="rect">
            <a:avLst/>
          </a:prstGeom>
        </p:spPr>
      </p:pic>
      <p:cxnSp>
        <p:nvCxnSpPr>
          <p:cNvPr id="35" name="Rak koppling 34">
            <a:extLst>
              <a:ext uri="{FF2B5EF4-FFF2-40B4-BE49-F238E27FC236}">
                <a16:creationId xmlns:a16="http://schemas.microsoft.com/office/drawing/2014/main" id="{01D700DA-09C6-F639-4E92-3F7CB484B941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945443" y="1105082"/>
            <a:ext cx="975094" cy="14349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koppling 35">
            <a:extLst>
              <a:ext uri="{FF2B5EF4-FFF2-40B4-BE49-F238E27FC236}">
                <a16:creationId xmlns:a16="http://schemas.microsoft.com/office/drawing/2014/main" id="{E5CC8D45-7A0D-9DE6-187E-7DC77D86450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10945443" y="1105082"/>
            <a:ext cx="975094" cy="25875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koppling 43">
            <a:extLst>
              <a:ext uri="{FF2B5EF4-FFF2-40B4-BE49-F238E27FC236}">
                <a16:creationId xmlns:a16="http://schemas.microsoft.com/office/drawing/2014/main" id="{FD868056-3242-DA12-E3C5-96A05D5AAF25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>
            <a:off x="4022838" y="2540032"/>
            <a:ext cx="1795717" cy="1344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koppling 48">
            <a:extLst>
              <a:ext uri="{FF2B5EF4-FFF2-40B4-BE49-F238E27FC236}">
                <a16:creationId xmlns:a16="http://schemas.microsoft.com/office/drawing/2014/main" id="{D74BD7CD-FD3A-A18F-92AE-51769A2820C6}"/>
              </a:ext>
            </a:extLst>
          </p:cNvPr>
          <p:cNvCxnSpPr>
            <a:cxnSpLocks/>
            <a:stCxn id="29" idx="1"/>
            <a:endCxn id="13" idx="3"/>
          </p:cNvCxnSpPr>
          <p:nvPr/>
        </p:nvCxnSpPr>
        <p:spPr>
          <a:xfrm flipH="1">
            <a:off x="4022838" y="2540032"/>
            <a:ext cx="1795717" cy="449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k koppling 54">
            <a:extLst>
              <a:ext uri="{FF2B5EF4-FFF2-40B4-BE49-F238E27FC236}">
                <a16:creationId xmlns:a16="http://schemas.microsoft.com/office/drawing/2014/main" id="{ABBD97DA-63D8-8BE0-7738-7C41F9800164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4022838" y="2540032"/>
            <a:ext cx="1795717" cy="79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koppling 60">
            <a:extLst>
              <a:ext uri="{FF2B5EF4-FFF2-40B4-BE49-F238E27FC236}">
                <a16:creationId xmlns:a16="http://schemas.microsoft.com/office/drawing/2014/main" id="{EA0AF9FD-071F-AE4C-F005-7D8D3467864D}"/>
              </a:ext>
            </a:extLst>
          </p:cNvPr>
          <p:cNvCxnSpPr>
            <a:cxnSpLocks/>
            <a:stCxn id="29" idx="1"/>
            <a:endCxn id="17" idx="3"/>
          </p:cNvCxnSpPr>
          <p:nvPr/>
        </p:nvCxnSpPr>
        <p:spPr>
          <a:xfrm flipH="1">
            <a:off x="4022838" y="2540032"/>
            <a:ext cx="1795717" cy="11139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koppling 63">
            <a:extLst>
              <a:ext uri="{FF2B5EF4-FFF2-40B4-BE49-F238E27FC236}">
                <a16:creationId xmlns:a16="http://schemas.microsoft.com/office/drawing/2014/main" id="{B62CEA66-38C7-946A-0975-1D61799673F5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>
            <a:off x="4022838" y="2540032"/>
            <a:ext cx="1795717" cy="14277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koppling 66">
            <a:extLst>
              <a:ext uri="{FF2B5EF4-FFF2-40B4-BE49-F238E27FC236}">
                <a16:creationId xmlns:a16="http://schemas.microsoft.com/office/drawing/2014/main" id="{7E877CEB-BBC7-8506-2F72-37B69307E5D5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>
          <a:xfrm flipH="1">
            <a:off x="4022838" y="2540032"/>
            <a:ext cx="1795717" cy="21258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koppling 69">
            <a:extLst>
              <a:ext uri="{FF2B5EF4-FFF2-40B4-BE49-F238E27FC236}">
                <a16:creationId xmlns:a16="http://schemas.microsoft.com/office/drawing/2014/main" id="{0077F2C7-D248-FE4A-C9E6-CCA7F8AAE1AA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4022838" y="2540032"/>
            <a:ext cx="1795717" cy="26963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koppling 73">
            <a:extLst>
              <a:ext uri="{FF2B5EF4-FFF2-40B4-BE49-F238E27FC236}">
                <a16:creationId xmlns:a16="http://schemas.microsoft.com/office/drawing/2014/main" id="{BD1357C0-BC0A-5EEA-E57F-BCB3CCC0104C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>
            <a:off x="4022838" y="3692657"/>
            <a:ext cx="1795717" cy="15437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koppling 80">
            <a:extLst>
              <a:ext uri="{FF2B5EF4-FFF2-40B4-BE49-F238E27FC236}">
                <a16:creationId xmlns:a16="http://schemas.microsoft.com/office/drawing/2014/main" id="{712F4655-635F-D45E-4C4E-29293B5FA508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>
            <a:off x="4022838" y="3692657"/>
            <a:ext cx="1795717" cy="9732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k koppling 83">
            <a:extLst>
              <a:ext uri="{FF2B5EF4-FFF2-40B4-BE49-F238E27FC236}">
                <a16:creationId xmlns:a16="http://schemas.microsoft.com/office/drawing/2014/main" id="{F9FFC426-71E7-4F07-FB49-717FD40D5C75}"/>
              </a:ext>
            </a:extLst>
          </p:cNvPr>
          <p:cNvCxnSpPr>
            <a:cxnSpLocks/>
            <a:stCxn id="33" idx="1"/>
            <a:endCxn id="15" idx="3"/>
          </p:cNvCxnSpPr>
          <p:nvPr/>
        </p:nvCxnSpPr>
        <p:spPr>
          <a:xfrm flipH="1">
            <a:off x="4022838" y="3692657"/>
            <a:ext cx="1795717" cy="275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koppling 86">
            <a:extLst>
              <a:ext uri="{FF2B5EF4-FFF2-40B4-BE49-F238E27FC236}">
                <a16:creationId xmlns:a16="http://schemas.microsoft.com/office/drawing/2014/main" id="{BB3D0CD4-DDC5-0F16-AF30-A37208288F36}"/>
              </a:ext>
            </a:extLst>
          </p:cNvPr>
          <p:cNvCxnSpPr>
            <a:cxnSpLocks/>
            <a:stCxn id="33" idx="1"/>
            <a:endCxn id="17" idx="3"/>
          </p:cNvCxnSpPr>
          <p:nvPr/>
        </p:nvCxnSpPr>
        <p:spPr>
          <a:xfrm flipH="1" flipV="1">
            <a:off x="4022838" y="3653963"/>
            <a:ext cx="1795717" cy="386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ak koppling 89">
            <a:extLst>
              <a:ext uri="{FF2B5EF4-FFF2-40B4-BE49-F238E27FC236}">
                <a16:creationId xmlns:a16="http://schemas.microsoft.com/office/drawing/2014/main" id="{53F3F707-B5B6-1ABB-FC43-D370AB9C5137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 flipV="1">
            <a:off x="4022838" y="3335848"/>
            <a:ext cx="1795717" cy="3568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ak koppling 92">
            <a:extLst>
              <a:ext uri="{FF2B5EF4-FFF2-40B4-BE49-F238E27FC236}">
                <a16:creationId xmlns:a16="http://schemas.microsoft.com/office/drawing/2014/main" id="{7458CFC2-7B6D-C35A-0BAF-971553B302EF}"/>
              </a:ext>
            </a:extLst>
          </p:cNvPr>
          <p:cNvCxnSpPr>
            <a:cxnSpLocks/>
            <a:stCxn id="33" idx="1"/>
            <a:endCxn id="13" idx="3"/>
          </p:cNvCxnSpPr>
          <p:nvPr/>
        </p:nvCxnSpPr>
        <p:spPr>
          <a:xfrm flipH="1" flipV="1">
            <a:off x="4022838" y="2989686"/>
            <a:ext cx="1795717" cy="702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k koppling 95">
            <a:extLst>
              <a:ext uri="{FF2B5EF4-FFF2-40B4-BE49-F238E27FC236}">
                <a16:creationId xmlns:a16="http://schemas.microsoft.com/office/drawing/2014/main" id="{7A643DE0-7E53-2A02-5DA1-44ADC370E89B}"/>
              </a:ext>
            </a:extLst>
          </p:cNvPr>
          <p:cNvCxnSpPr>
            <a:cxnSpLocks/>
            <a:stCxn id="33" idx="1"/>
            <a:endCxn id="11" idx="3"/>
          </p:cNvCxnSpPr>
          <p:nvPr/>
        </p:nvCxnSpPr>
        <p:spPr>
          <a:xfrm flipH="1" flipV="1">
            <a:off x="4022838" y="2674498"/>
            <a:ext cx="1795717" cy="10181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koppling 101">
            <a:extLst>
              <a:ext uri="{FF2B5EF4-FFF2-40B4-BE49-F238E27FC236}">
                <a16:creationId xmlns:a16="http://schemas.microsoft.com/office/drawing/2014/main" id="{C2949249-2137-7B1E-F1D9-9DB9BF3775A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0795" y="4464541"/>
            <a:ext cx="268804" cy="201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koppling 104">
            <a:extLst>
              <a:ext uri="{FF2B5EF4-FFF2-40B4-BE49-F238E27FC236}">
                <a16:creationId xmlns:a16="http://schemas.microsoft.com/office/drawing/2014/main" id="{3844DBA4-9367-E51C-218A-32D610F2C2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3435" y="2428543"/>
            <a:ext cx="376164" cy="2459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ak koppling 107">
            <a:extLst>
              <a:ext uri="{FF2B5EF4-FFF2-40B4-BE49-F238E27FC236}">
                <a16:creationId xmlns:a16="http://schemas.microsoft.com/office/drawing/2014/main" id="{5914E6F5-0766-29C4-4A9F-E8A9D595F2E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3435" y="2446624"/>
            <a:ext cx="376164" cy="5430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koppling 110">
            <a:extLst>
              <a:ext uri="{FF2B5EF4-FFF2-40B4-BE49-F238E27FC236}">
                <a16:creationId xmlns:a16="http://schemas.microsoft.com/office/drawing/2014/main" id="{D8918FCD-A7BF-6194-1A02-A15D06A2877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3435" y="2446624"/>
            <a:ext cx="376164" cy="889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ak koppling 113">
            <a:extLst>
              <a:ext uri="{FF2B5EF4-FFF2-40B4-BE49-F238E27FC236}">
                <a16:creationId xmlns:a16="http://schemas.microsoft.com/office/drawing/2014/main" id="{18A4441A-88E5-9165-460D-C51F03ACB3F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3435" y="2479960"/>
            <a:ext cx="376164" cy="11740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ak koppling 116">
            <a:extLst>
              <a:ext uri="{FF2B5EF4-FFF2-40B4-BE49-F238E27FC236}">
                <a16:creationId xmlns:a16="http://schemas.microsoft.com/office/drawing/2014/main" id="{0455EAB1-C662-77A6-F981-8C7E36B8B7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43435" y="2479960"/>
            <a:ext cx="376164" cy="1487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4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 8">
            <a:extLst>
              <a:ext uri="{FF2B5EF4-FFF2-40B4-BE49-F238E27FC236}">
                <a16:creationId xmlns:a16="http://schemas.microsoft.com/office/drawing/2014/main" id="{F775F737-96B4-CD2A-BC54-B6F0A9B5286C}"/>
              </a:ext>
            </a:extLst>
          </p:cNvPr>
          <p:cNvSpPr/>
          <p:nvPr/>
        </p:nvSpPr>
        <p:spPr>
          <a:xfrm>
            <a:off x="-2525486" y="-5192486"/>
            <a:ext cx="17242972" cy="172429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9BDC65D-44C5-517A-9D0D-CF7CF61C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12" y="-1469843"/>
            <a:ext cx="3057525" cy="8477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BA5C053-B109-9539-018E-5862561B739C}"/>
              </a:ext>
            </a:extLst>
          </p:cNvPr>
          <p:cNvSpPr txBox="1"/>
          <p:nvPr/>
        </p:nvSpPr>
        <p:spPr>
          <a:xfrm>
            <a:off x="-4466665" y="1559859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Components</a:t>
            </a:r>
            <a:endParaRPr lang="sv-SE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0D5463D-3C9B-6A0B-8C92-907C90F8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6665" y="2053562"/>
            <a:ext cx="3879403" cy="36933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1E626B2B-D7E4-EF38-EB53-A1885019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0501" y="2540540"/>
            <a:ext cx="3503239" cy="26791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C14E187C-AE6E-FF29-F816-4A07224C7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0501" y="2881014"/>
            <a:ext cx="3503239" cy="21734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58FF6B7B-DE90-A8B1-28F4-7702BCEBC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90501" y="3835996"/>
            <a:ext cx="3503239" cy="26361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AAFDC608-4782-6D18-3DC4-037655CB6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0501" y="3565846"/>
            <a:ext cx="3503239" cy="176234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5345BD5B-1A82-E350-8B92-10043DA87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90501" y="3199766"/>
            <a:ext cx="3503239" cy="272164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6A1CEDF2-27FA-913A-30E8-4FE9ABCAF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90501" y="4593028"/>
            <a:ext cx="3503239" cy="14577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89605CCC-3381-1DB8-C1A0-62C1C2E4E8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466665" y="4207468"/>
            <a:ext cx="3879403" cy="263620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66054D4D-1C3C-C999-ADBF-ED5467DF2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66665" y="4878588"/>
            <a:ext cx="3879403" cy="715673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45CF8A97-E578-10D9-08BB-43575E2093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7069" y="2271608"/>
            <a:ext cx="5126888" cy="536847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D6334AC0-0060-8AE3-5ADC-C3998C1E05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37069" y="3423653"/>
            <a:ext cx="5126888" cy="538007"/>
          </a:xfrm>
          <a:prstGeom prst="rect">
            <a:avLst/>
          </a:prstGeom>
        </p:spPr>
      </p:pic>
      <p:cxnSp>
        <p:nvCxnSpPr>
          <p:cNvPr id="102" name="Rak koppling 101">
            <a:extLst>
              <a:ext uri="{FF2B5EF4-FFF2-40B4-BE49-F238E27FC236}">
                <a16:creationId xmlns:a16="http://schemas.microsoft.com/office/drawing/2014/main" id="{C2949249-2137-7B1E-F1D9-9DB9BF3775A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-4359305" y="4464541"/>
            <a:ext cx="268804" cy="201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koppling 104">
            <a:extLst>
              <a:ext uri="{FF2B5EF4-FFF2-40B4-BE49-F238E27FC236}">
                <a16:creationId xmlns:a16="http://schemas.microsoft.com/office/drawing/2014/main" id="{3844DBA4-9367-E51C-218A-32D610F2C2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-4466665" y="2428543"/>
            <a:ext cx="376164" cy="2459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ak koppling 107">
            <a:extLst>
              <a:ext uri="{FF2B5EF4-FFF2-40B4-BE49-F238E27FC236}">
                <a16:creationId xmlns:a16="http://schemas.microsoft.com/office/drawing/2014/main" id="{5914E6F5-0766-29C4-4A9F-E8A9D595F2E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-4466665" y="2446624"/>
            <a:ext cx="376164" cy="5430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koppling 110">
            <a:extLst>
              <a:ext uri="{FF2B5EF4-FFF2-40B4-BE49-F238E27FC236}">
                <a16:creationId xmlns:a16="http://schemas.microsoft.com/office/drawing/2014/main" id="{D8918FCD-A7BF-6194-1A02-A15D06A2877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-4466665" y="2446624"/>
            <a:ext cx="376164" cy="889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ak koppling 113">
            <a:extLst>
              <a:ext uri="{FF2B5EF4-FFF2-40B4-BE49-F238E27FC236}">
                <a16:creationId xmlns:a16="http://schemas.microsoft.com/office/drawing/2014/main" id="{18A4441A-88E5-9165-460D-C51F03ACB3F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-4466665" y="2479960"/>
            <a:ext cx="376164" cy="11740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ak koppling 116">
            <a:extLst>
              <a:ext uri="{FF2B5EF4-FFF2-40B4-BE49-F238E27FC236}">
                <a16:creationId xmlns:a16="http://schemas.microsoft.com/office/drawing/2014/main" id="{0455EAB1-C662-77A6-F981-8C7E36B8B7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-4466665" y="2479960"/>
            <a:ext cx="376164" cy="1487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8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86875834-9E25-60CB-8F6C-32F19098FD91}"/>
              </a:ext>
            </a:extLst>
          </p:cNvPr>
          <p:cNvSpPr txBox="1"/>
          <p:nvPr/>
        </p:nvSpPr>
        <p:spPr>
          <a:xfrm>
            <a:off x="5124450" y="281543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and Y</a:t>
            </a:r>
            <a:endParaRPr lang="sv-SE" sz="4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0DB9B62E-1C54-CF93-E4E2-F4C8E639B1BF}"/>
              </a:ext>
            </a:extLst>
          </p:cNvPr>
          <p:cNvSpPr txBox="1"/>
          <p:nvPr/>
        </p:nvSpPr>
        <p:spPr>
          <a:xfrm>
            <a:off x="4391024" y="1500742"/>
            <a:ext cx="3409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Divide into train and test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B2052FE3-0BEA-D4D5-3679-EF1A5998026C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020207"/>
            <a:ext cx="0" cy="4805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4B7681C2-DF4B-1209-2277-5212D4D6FD38}"/>
              </a:ext>
            </a:extLst>
          </p:cNvPr>
          <p:cNvSpPr txBox="1"/>
          <p:nvPr/>
        </p:nvSpPr>
        <p:spPr>
          <a:xfrm>
            <a:off x="733425" y="2481931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Normalize Train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42F79E16-8125-11FA-31C4-B5ABAE2C2004}"/>
              </a:ext>
            </a:extLst>
          </p:cNvPr>
          <p:cNvSpPr txBox="1"/>
          <p:nvPr/>
        </p:nvSpPr>
        <p:spPr>
          <a:xfrm>
            <a:off x="8582027" y="2479215"/>
            <a:ext cx="2876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Normalize Test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3" name="Koppling: vinklad 22">
            <a:extLst>
              <a:ext uri="{FF2B5EF4-FFF2-40B4-BE49-F238E27FC236}">
                <a16:creationId xmlns:a16="http://schemas.microsoft.com/office/drawing/2014/main" id="{6552BD2E-06E0-0EE4-F6DF-6ED07C5E9F32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7800975" y="1716186"/>
            <a:ext cx="2219327" cy="76302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FC8A18A6-D746-26F7-3273-8303908533FE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2171700" y="1716185"/>
            <a:ext cx="2219324" cy="76574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>
            <a:extLst>
              <a:ext uri="{FF2B5EF4-FFF2-40B4-BE49-F238E27FC236}">
                <a16:creationId xmlns:a16="http://schemas.microsoft.com/office/drawing/2014/main" id="{894E59E9-634C-F988-E687-AE037ECA8E08}"/>
              </a:ext>
            </a:extLst>
          </p:cNvPr>
          <p:cNvSpPr txBox="1"/>
          <p:nvPr/>
        </p:nvSpPr>
        <p:spPr>
          <a:xfrm>
            <a:off x="733425" y="3429000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Reshape Train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0C8CCE9B-E267-78C0-3C82-3562DC0E86DD}"/>
              </a:ext>
            </a:extLst>
          </p:cNvPr>
          <p:cNvSpPr txBox="1"/>
          <p:nvPr/>
        </p:nvSpPr>
        <p:spPr>
          <a:xfrm>
            <a:off x="8582027" y="3428999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Reshape Test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FC33EDA3-91B1-CCDF-367C-B857129DC05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2171700" y="2912818"/>
            <a:ext cx="0" cy="516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A7314531-4825-3968-3E7E-7EDC93788954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10020302" y="2910102"/>
            <a:ext cx="0" cy="51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ruta 46">
            <a:extLst>
              <a:ext uri="{FF2B5EF4-FFF2-40B4-BE49-F238E27FC236}">
                <a16:creationId xmlns:a16="http://schemas.microsoft.com/office/drawing/2014/main" id="{A392A39E-EB7C-878A-342E-23E07452A755}"/>
              </a:ext>
            </a:extLst>
          </p:cNvPr>
          <p:cNvSpPr txBox="1"/>
          <p:nvPr/>
        </p:nvSpPr>
        <p:spPr>
          <a:xfrm>
            <a:off x="4657724" y="2479214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Min-Max Scaler</a:t>
            </a:r>
            <a:endParaRPr lang="sv-SE" sz="2200" b="1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E50D5C68-0FE1-BB22-E851-65F120BA77C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>
            <a:off x="7534274" y="2694658"/>
            <a:ext cx="104775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pilkoppling 52">
            <a:extLst>
              <a:ext uri="{FF2B5EF4-FFF2-40B4-BE49-F238E27FC236}">
                <a16:creationId xmlns:a16="http://schemas.microsoft.com/office/drawing/2014/main" id="{EF09E50D-1FED-DFE3-46B8-B039999D3890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flipH="1">
            <a:off x="3609975" y="2694658"/>
            <a:ext cx="1047749" cy="27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>
            <a:extLst>
              <a:ext uri="{FF2B5EF4-FFF2-40B4-BE49-F238E27FC236}">
                <a16:creationId xmlns:a16="http://schemas.microsoft.com/office/drawing/2014/main" id="{0A99CD6B-044A-ABD3-767A-811AB317E47A}"/>
              </a:ext>
            </a:extLst>
          </p:cNvPr>
          <p:cNvSpPr txBox="1"/>
          <p:nvPr/>
        </p:nvSpPr>
        <p:spPr>
          <a:xfrm>
            <a:off x="4657724" y="3428998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2D/3D Matrix</a:t>
            </a:r>
            <a:endParaRPr lang="sv-SE" sz="2200" b="1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8" name="Rak koppling 57">
            <a:extLst>
              <a:ext uri="{FF2B5EF4-FFF2-40B4-BE49-F238E27FC236}">
                <a16:creationId xmlns:a16="http://schemas.microsoft.com/office/drawing/2014/main" id="{23A34AA2-5880-333C-74ED-569FD41BCA58}"/>
              </a:ext>
            </a:extLst>
          </p:cNvPr>
          <p:cNvCxnSpPr>
            <a:stCxn id="39" idx="3"/>
            <a:endCxn id="56" idx="1"/>
          </p:cNvCxnSpPr>
          <p:nvPr/>
        </p:nvCxnSpPr>
        <p:spPr>
          <a:xfrm flipV="1">
            <a:off x="3609975" y="3644442"/>
            <a:ext cx="1047749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C029EE0C-1259-3315-5A57-A8A42F71512A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>
            <a:off x="7534274" y="3644442"/>
            <a:ext cx="10477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>
            <a:extLst>
              <a:ext uri="{FF2B5EF4-FFF2-40B4-BE49-F238E27FC236}">
                <a16:creationId xmlns:a16="http://schemas.microsoft.com/office/drawing/2014/main" id="{ACCEC539-9E46-5322-DA21-FA63F38188CA}"/>
              </a:ext>
            </a:extLst>
          </p:cNvPr>
          <p:cNvSpPr txBox="1"/>
          <p:nvPr/>
        </p:nvSpPr>
        <p:spPr>
          <a:xfrm>
            <a:off x="-154781" y="4621010"/>
            <a:ext cx="4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NN.fit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X_train_rs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X_train_rs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NN.train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(…)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DCD59B59-4E78-DDE6-46D9-B77627F4EE55}"/>
              </a:ext>
            </a:extLst>
          </p:cNvPr>
          <p:cNvSpPr txBox="1"/>
          <p:nvPr/>
        </p:nvSpPr>
        <p:spPr>
          <a:xfrm>
            <a:off x="7693820" y="4809669"/>
            <a:ext cx="4652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NN.test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X_test_rs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X_test_rs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cxnSp>
        <p:nvCxnSpPr>
          <p:cNvPr id="64" name="Rak pilkoppling 63">
            <a:extLst>
              <a:ext uri="{FF2B5EF4-FFF2-40B4-BE49-F238E27FC236}">
                <a16:creationId xmlns:a16="http://schemas.microsoft.com/office/drawing/2014/main" id="{5078E53D-28B1-82BB-A15C-2368EBDB0CFD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 flipH="1">
            <a:off x="10020301" y="3859886"/>
            <a:ext cx="1" cy="949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F8DF0E55-FBC7-2E99-016C-7789F2D70292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>
          <a:xfrm>
            <a:off x="2171700" y="3859887"/>
            <a:ext cx="0" cy="761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ruta 75">
                <a:extLst>
                  <a:ext uri="{FF2B5EF4-FFF2-40B4-BE49-F238E27FC236}">
                    <a16:creationId xmlns:a16="http://schemas.microsoft.com/office/drawing/2014/main" id="{A950EF5B-AC46-F249-9986-F7D3014E4AD2}"/>
                  </a:ext>
                </a:extLst>
              </p:cNvPr>
              <p:cNvSpPr txBox="1"/>
              <p:nvPr/>
            </p:nvSpPr>
            <p:spPr>
              <a:xfrm>
                <a:off x="482483" y="7173890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6" name="textruta 75">
                <a:extLst>
                  <a:ext uri="{FF2B5EF4-FFF2-40B4-BE49-F238E27FC236}">
                    <a16:creationId xmlns:a16="http://schemas.microsoft.com/office/drawing/2014/main" id="{A950EF5B-AC46-F249-9986-F7D3014E4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7173890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ruta 76">
                <a:extLst>
                  <a:ext uri="{FF2B5EF4-FFF2-40B4-BE49-F238E27FC236}">
                    <a16:creationId xmlns:a16="http://schemas.microsoft.com/office/drawing/2014/main" id="{1FBADE7D-E2C7-B1F6-4DFF-F41338345EBB}"/>
                  </a:ext>
                </a:extLst>
              </p:cNvPr>
              <p:cNvSpPr txBox="1"/>
              <p:nvPr/>
            </p:nvSpPr>
            <p:spPr>
              <a:xfrm>
                <a:off x="3703135" y="7126064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7" name="textruta 76">
                <a:extLst>
                  <a:ext uri="{FF2B5EF4-FFF2-40B4-BE49-F238E27FC236}">
                    <a16:creationId xmlns:a16="http://schemas.microsoft.com/office/drawing/2014/main" id="{1FBADE7D-E2C7-B1F6-4DFF-F4133834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35" y="7126064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ruta 77">
                <a:extLst>
                  <a:ext uri="{FF2B5EF4-FFF2-40B4-BE49-F238E27FC236}">
                    <a16:creationId xmlns:a16="http://schemas.microsoft.com/office/drawing/2014/main" id="{CC225ECD-BB0C-363F-2CB5-2354A46A19EF}"/>
                  </a:ext>
                </a:extLst>
              </p:cNvPr>
              <p:cNvSpPr txBox="1"/>
              <p:nvPr/>
            </p:nvSpPr>
            <p:spPr>
              <a:xfrm>
                <a:off x="8253638" y="7098643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8" name="textruta 77">
                <a:extLst>
                  <a:ext uri="{FF2B5EF4-FFF2-40B4-BE49-F238E27FC236}">
                    <a16:creationId xmlns:a16="http://schemas.microsoft.com/office/drawing/2014/main" id="{CC225ECD-BB0C-363F-2CB5-2354A46A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7098643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Bildobjekt 78">
            <a:extLst>
              <a:ext uri="{FF2B5EF4-FFF2-40B4-BE49-F238E27FC236}">
                <a16:creationId xmlns:a16="http://schemas.microsoft.com/office/drawing/2014/main" id="{6E939EA9-6DB3-670F-53BD-7C4E36B7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79" y="7786795"/>
            <a:ext cx="3699407" cy="278450"/>
          </a:xfrm>
          <a:prstGeom prst="rect">
            <a:avLst/>
          </a:prstGeom>
        </p:spPr>
      </p:pic>
      <p:pic>
        <p:nvPicPr>
          <p:cNvPr id="80" name="Bildobjekt 79">
            <a:extLst>
              <a:ext uri="{FF2B5EF4-FFF2-40B4-BE49-F238E27FC236}">
                <a16:creationId xmlns:a16="http://schemas.microsoft.com/office/drawing/2014/main" id="{E8B4113F-9C9F-E2C5-E1C9-ACF5FDDCB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57" y="8265762"/>
            <a:ext cx="3699408" cy="210082"/>
          </a:xfrm>
          <a:prstGeom prst="rect">
            <a:avLst/>
          </a:prstGeom>
        </p:spPr>
      </p:pic>
      <p:pic>
        <p:nvPicPr>
          <p:cNvPr id="81" name="Bildobjekt 80">
            <a:extLst>
              <a:ext uri="{FF2B5EF4-FFF2-40B4-BE49-F238E27FC236}">
                <a16:creationId xmlns:a16="http://schemas.microsoft.com/office/drawing/2014/main" id="{9C95E0A2-8C2E-7B1A-C777-0DCF7CF50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" y="11303606"/>
            <a:ext cx="2703982" cy="2042595"/>
          </a:xfrm>
          <a:prstGeom prst="rect">
            <a:avLst/>
          </a:prstGeom>
        </p:spPr>
      </p:pic>
      <p:pic>
        <p:nvPicPr>
          <p:cNvPr id="82" name="Bildobjekt 81">
            <a:extLst>
              <a:ext uri="{FF2B5EF4-FFF2-40B4-BE49-F238E27FC236}">
                <a16:creationId xmlns:a16="http://schemas.microsoft.com/office/drawing/2014/main" id="{50BCCBB6-263C-0D42-C2A3-8B6B1AA7B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071" y="8038485"/>
            <a:ext cx="4025196" cy="367469"/>
          </a:xfrm>
          <a:prstGeom prst="rect">
            <a:avLst/>
          </a:prstGeom>
        </p:spPr>
      </p:pic>
      <p:pic>
        <p:nvPicPr>
          <p:cNvPr id="83" name="Bildobjekt 82">
            <a:extLst>
              <a:ext uri="{FF2B5EF4-FFF2-40B4-BE49-F238E27FC236}">
                <a16:creationId xmlns:a16="http://schemas.microsoft.com/office/drawing/2014/main" id="{02DEA355-F8E5-90C4-CBC5-3BA7F044E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58" y="8646556"/>
            <a:ext cx="3699408" cy="611713"/>
          </a:xfrm>
          <a:prstGeom prst="rect">
            <a:avLst/>
          </a:prstGeom>
        </p:spPr>
      </p:pic>
      <p:pic>
        <p:nvPicPr>
          <p:cNvPr id="84" name="Bildobjekt 83">
            <a:extLst>
              <a:ext uri="{FF2B5EF4-FFF2-40B4-BE49-F238E27FC236}">
                <a16:creationId xmlns:a16="http://schemas.microsoft.com/office/drawing/2014/main" id="{8DD39260-110B-A48C-E030-7977165A3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57" y="9471138"/>
            <a:ext cx="3699408" cy="401081"/>
          </a:xfrm>
          <a:prstGeom prst="rect">
            <a:avLst/>
          </a:prstGeom>
        </p:spPr>
      </p:pic>
      <p:pic>
        <p:nvPicPr>
          <p:cNvPr id="85" name="Bildobjekt 84">
            <a:extLst>
              <a:ext uri="{FF2B5EF4-FFF2-40B4-BE49-F238E27FC236}">
                <a16:creationId xmlns:a16="http://schemas.microsoft.com/office/drawing/2014/main" id="{2790FFCE-1DEE-2FAF-AD38-CAB6AE53F6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7071" y="8517886"/>
            <a:ext cx="4025196" cy="264430"/>
          </a:xfrm>
          <a:prstGeom prst="rect">
            <a:avLst/>
          </a:prstGeom>
        </p:spPr>
      </p:pic>
      <p:pic>
        <p:nvPicPr>
          <p:cNvPr id="87" name="Bildobjekt 86">
            <a:extLst>
              <a:ext uri="{FF2B5EF4-FFF2-40B4-BE49-F238E27FC236}">
                <a16:creationId xmlns:a16="http://schemas.microsoft.com/office/drawing/2014/main" id="{A29ED8CC-1369-BD42-3297-2B6662AF61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1025" y="8944815"/>
            <a:ext cx="4011242" cy="627984"/>
          </a:xfrm>
          <a:prstGeom prst="rect">
            <a:avLst/>
          </a:prstGeom>
        </p:spPr>
      </p:pic>
      <p:pic>
        <p:nvPicPr>
          <p:cNvPr id="88" name="Bildobjekt 87">
            <a:extLst>
              <a:ext uri="{FF2B5EF4-FFF2-40B4-BE49-F238E27FC236}">
                <a16:creationId xmlns:a16="http://schemas.microsoft.com/office/drawing/2014/main" id="{2080D314-65CF-354B-D782-C88A3305CF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7071" y="9760253"/>
            <a:ext cx="4011242" cy="432188"/>
          </a:xfrm>
          <a:prstGeom prst="rect">
            <a:avLst/>
          </a:prstGeom>
        </p:spPr>
      </p:pic>
      <p:pic>
        <p:nvPicPr>
          <p:cNvPr id="89" name="Bildobjekt 88">
            <a:extLst>
              <a:ext uri="{FF2B5EF4-FFF2-40B4-BE49-F238E27FC236}">
                <a16:creationId xmlns:a16="http://schemas.microsoft.com/office/drawing/2014/main" id="{30CEC76A-2BFE-C545-FE29-D29BA34F9A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2530" y="7710072"/>
            <a:ext cx="3925091" cy="481069"/>
          </a:xfrm>
          <a:prstGeom prst="rect">
            <a:avLst/>
          </a:prstGeom>
        </p:spPr>
      </p:pic>
      <p:pic>
        <p:nvPicPr>
          <p:cNvPr id="90" name="Bildobjekt 89">
            <a:extLst>
              <a:ext uri="{FF2B5EF4-FFF2-40B4-BE49-F238E27FC236}">
                <a16:creationId xmlns:a16="http://schemas.microsoft.com/office/drawing/2014/main" id="{91D476B8-0B09-4A88-6917-82FD4F2089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2526" y="8296920"/>
            <a:ext cx="3925091" cy="536718"/>
          </a:xfrm>
          <a:prstGeom prst="rect">
            <a:avLst/>
          </a:prstGeom>
        </p:spPr>
      </p:pic>
      <p:pic>
        <p:nvPicPr>
          <p:cNvPr id="91" name="Bildobjekt 90">
            <a:extLst>
              <a:ext uri="{FF2B5EF4-FFF2-40B4-BE49-F238E27FC236}">
                <a16:creationId xmlns:a16="http://schemas.microsoft.com/office/drawing/2014/main" id="{80022BA9-FB4E-F4CD-FB23-BA965621E6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9500" y="8929856"/>
            <a:ext cx="3918117" cy="998736"/>
          </a:xfrm>
          <a:prstGeom prst="rect">
            <a:avLst/>
          </a:prstGeom>
        </p:spPr>
      </p:pic>
      <p:pic>
        <p:nvPicPr>
          <p:cNvPr id="92" name="Bildobjekt 91">
            <a:extLst>
              <a:ext uri="{FF2B5EF4-FFF2-40B4-BE49-F238E27FC236}">
                <a16:creationId xmlns:a16="http://schemas.microsoft.com/office/drawing/2014/main" id="{5C1B19AB-B932-6312-BF77-A15B97F05D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2526" y="10040929"/>
            <a:ext cx="3925091" cy="227954"/>
          </a:xfrm>
          <a:prstGeom prst="rect">
            <a:avLst/>
          </a:prstGeom>
        </p:spPr>
      </p:pic>
      <p:pic>
        <p:nvPicPr>
          <p:cNvPr id="93" name="Bildobjekt 92">
            <a:extLst>
              <a:ext uri="{FF2B5EF4-FFF2-40B4-BE49-F238E27FC236}">
                <a16:creationId xmlns:a16="http://schemas.microsoft.com/office/drawing/2014/main" id="{472E020D-4EF8-C62F-A38C-22E3986ECA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18495" y="11760862"/>
            <a:ext cx="2168137" cy="1827747"/>
          </a:xfrm>
          <a:prstGeom prst="rect">
            <a:avLst/>
          </a:prstGeom>
        </p:spPr>
      </p:pic>
      <p:pic>
        <p:nvPicPr>
          <p:cNvPr id="94" name="Bildobjekt 93">
            <a:extLst>
              <a:ext uri="{FF2B5EF4-FFF2-40B4-BE49-F238E27FC236}">
                <a16:creationId xmlns:a16="http://schemas.microsoft.com/office/drawing/2014/main" id="{72C4A638-139E-3F53-EE93-87C08F0180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09500" y="10386390"/>
            <a:ext cx="3924043" cy="588804"/>
          </a:xfrm>
          <a:prstGeom prst="rect">
            <a:avLst/>
          </a:prstGeom>
        </p:spPr>
      </p:pic>
      <p:pic>
        <p:nvPicPr>
          <p:cNvPr id="95" name="Bildobjekt 94">
            <a:extLst>
              <a:ext uri="{FF2B5EF4-FFF2-40B4-BE49-F238E27FC236}">
                <a16:creationId xmlns:a16="http://schemas.microsoft.com/office/drawing/2014/main" id="{366A43FE-90E4-E6CB-E34E-9D70BC6057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2526" y="11028887"/>
            <a:ext cx="3918117" cy="647656"/>
          </a:xfrm>
          <a:prstGeom prst="rect">
            <a:avLst/>
          </a:prstGeom>
        </p:spPr>
      </p:pic>
      <p:pic>
        <p:nvPicPr>
          <p:cNvPr id="97" name="Bildobjekt 96">
            <a:extLst>
              <a:ext uri="{FF2B5EF4-FFF2-40B4-BE49-F238E27FC236}">
                <a16:creationId xmlns:a16="http://schemas.microsoft.com/office/drawing/2014/main" id="{DAFC0A6C-86E7-FC93-8F56-19458C7F68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65182" y="1336625"/>
            <a:ext cx="2538184" cy="12984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F346E2A5-CF7A-E064-AB32-5C77AA3A8E3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1253" y="11303606"/>
            <a:ext cx="2649491" cy="2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4" grpId="0"/>
      <p:bldP spid="39" grpId="0"/>
      <p:bldP spid="40" grpId="0"/>
      <p:bldP spid="47" grpId="0"/>
      <p:bldP spid="56" grpId="0"/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86875834-9E25-60CB-8F6C-32F19098FD91}"/>
              </a:ext>
            </a:extLst>
          </p:cNvPr>
          <p:cNvSpPr txBox="1"/>
          <p:nvPr/>
        </p:nvSpPr>
        <p:spPr>
          <a:xfrm>
            <a:off x="5124450" y="-5408057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and Y</a:t>
            </a:r>
            <a:endParaRPr lang="sv-SE" sz="4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0DB9B62E-1C54-CF93-E4E2-F4C8E639B1BF}"/>
              </a:ext>
            </a:extLst>
          </p:cNvPr>
          <p:cNvSpPr txBox="1"/>
          <p:nvPr/>
        </p:nvSpPr>
        <p:spPr>
          <a:xfrm>
            <a:off x="4391024" y="-4188858"/>
            <a:ext cx="3409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Divide into train and test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B2052FE3-0BEA-D4D5-3679-EF1A5998026C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-4669393"/>
            <a:ext cx="0" cy="4805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4B7681C2-DF4B-1209-2277-5212D4D6FD38}"/>
              </a:ext>
            </a:extLst>
          </p:cNvPr>
          <p:cNvSpPr txBox="1"/>
          <p:nvPr/>
        </p:nvSpPr>
        <p:spPr>
          <a:xfrm>
            <a:off x="733425" y="-3207669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Normalize Train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42F79E16-8125-11FA-31C4-B5ABAE2C2004}"/>
              </a:ext>
            </a:extLst>
          </p:cNvPr>
          <p:cNvSpPr txBox="1"/>
          <p:nvPr/>
        </p:nvSpPr>
        <p:spPr>
          <a:xfrm>
            <a:off x="8582027" y="-3210385"/>
            <a:ext cx="2876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Normalize Test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3" name="Koppling: vinklad 22">
            <a:extLst>
              <a:ext uri="{FF2B5EF4-FFF2-40B4-BE49-F238E27FC236}">
                <a16:creationId xmlns:a16="http://schemas.microsoft.com/office/drawing/2014/main" id="{6552BD2E-06E0-0EE4-F6DF-6ED07C5E9F32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7800975" y="-3973414"/>
            <a:ext cx="2219327" cy="76302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FC8A18A6-D746-26F7-3273-8303908533FE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2171700" y="-3973415"/>
            <a:ext cx="2219324" cy="76574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>
            <a:extLst>
              <a:ext uri="{FF2B5EF4-FFF2-40B4-BE49-F238E27FC236}">
                <a16:creationId xmlns:a16="http://schemas.microsoft.com/office/drawing/2014/main" id="{894E59E9-634C-F988-E687-AE037ECA8E08}"/>
              </a:ext>
            </a:extLst>
          </p:cNvPr>
          <p:cNvSpPr txBox="1"/>
          <p:nvPr/>
        </p:nvSpPr>
        <p:spPr>
          <a:xfrm>
            <a:off x="733425" y="-2260600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Reshape Train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0C8CCE9B-E267-78C0-3C82-3562DC0E86DD}"/>
              </a:ext>
            </a:extLst>
          </p:cNvPr>
          <p:cNvSpPr txBox="1"/>
          <p:nvPr/>
        </p:nvSpPr>
        <p:spPr>
          <a:xfrm>
            <a:off x="8582027" y="-2260601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Reshape Test Data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FC33EDA3-91B1-CCDF-367C-B857129DC05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2171700" y="-2776782"/>
            <a:ext cx="0" cy="516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A7314531-4825-3968-3E7E-7EDC93788954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10020302" y="-2779498"/>
            <a:ext cx="0" cy="51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ruta 46">
            <a:extLst>
              <a:ext uri="{FF2B5EF4-FFF2-40B4-BE49-F238E27FC236}">
                <a16:creationId xmlns:a16="http://schemas.microsoft.com/office/drawing/2014/main" id="{A392A39E-EB7C-878A-342E-23E07452A755}"/>
              </a:ext>
            </a:extLst>
          </p:cNvPr>
          <p:cNvSpPr txBox="1"/>
          <p:nvPr/>
        </p:nvSpPr>
        <p:spPr>
          <a:xfrm>
            <a:off x="4657724" y="-3210386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Min-Max Scaler</a:t>
            </a:r>
            <a:endParaRPr lang="sv-SE" sz="2200" b="1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E50D5C68-0FE1-BB22-E851-65F120BA77C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>
            <a:off x="7534274" y="-2994942"/>
            <a:ext cx="104775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pilkoppling 52">
            <a:extLst>
              <a:ext uri="{FF2B5EF4-FFF2-40B4-BE49-F238E27FC236}">
                <a16:creationId xmlns:a16="http://schemas.microsoft.com/office/drawing/2014/main" id="{EF09E50D-1FED-DFE3-46B8-B039999D3890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flipH="1">
            <a:off x="3609975" y="-2994942"/>
            <a:ext cx="1047749" cy="27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>
            <a:extLst>
              <a:ext uri="{FF2B5EF4-FFF2-40B4-BE49-F238E27FC236}">
                <a16:creationId xmlns:a16="http://schemas.microsoft.com/office/drawing/2014/main" id="{0A99CD6B-044A-ABD3-767A-811AB317E47A}"/>
              </a:ext>
            </a:extLst>
          </p:cNvPr>
          <p:cNvSpPr txBox="1"/>
          <p:nvPr/>
        </p:nvSpPr>
        <p:spPr>
          <a:xfrm>
            <a:off x="4657724" y="-2260602"/>
            <a:ext cx="287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2D/3D Matrix</a:t>
            </a:r>
            <a:endParaRPr lang="sv-SE" sz="2200" b="1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8" name="Rak koppling 57">
            <a:extLst>
              <a:ext uri="{FF2B5EF4-FFF2-40B4-BE49-F238E27FC236}">
                <a16:creationId xmlns:a16="http://schemas.microsoft.com/office/drawing/2014/main" id="{23A34AA2-5880-333C-74ED-569FD41BCA58}"/>
              </a:ext>
            </a:extLst>
          </p:cNvPr>
          <p:cNvCxnSpPr>
            <a:stCxn id="39" idx="3"/>
            <a:endCxn id="56" idx="1"/>
          </p:cNvCxnSpPr>
          <p:nvPr/>
        </p:nvCxnSpPr>
        <p:spPr>
          <a:xfrm flipV="1">
            <a:off x="3609975" y="-2045158"/>
            <a:ext cx="1047749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C029EE0C-1259-3315-5A57-A8A42F71512A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>
            <a:off x="7534274" y="-2045158"/>
            <a:ext cx="10477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>
            <a:extLst>
              <a:ext uri="{FF2B5EF4-FFF2-40B4-BE49-F238E27FC236}">
                <a16:creationId xmlns:a16="http://schemas.microsoft.com/office/drawing/2014/main" id="{ACCEC539-9E46-5322-DA21-FA63F38188CA}"/>
              </a:ext>
            </a:extLst>
          </p:cNvPr>
          <p:cNvSpPr txBox="1"/>
          <p:nvPr/>
        </p:nvSpPr>
        <p:spPr>
          <a:xfrm>
            <a:off x="-154781" y="-1068590"/>
            <a:ext cx="4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NN.fit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X_train_rs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X_train_rs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NN.train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(…)</a:t>
            </a:r>
            <a:endParaRPr lang="sv-SE" sz="2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DCD59B59-4E78-DDE6-46D9-B77627F4EE55}"/>
              </a:ext>
            </a:extLst>
          </p:cNvPr>
          <p:cNvSpPr txBox="1"/>
          <p:nvPr/>
        </p:nvSpPr>
        <p:spPr>
          <a:xfrm>
            <a:off x="7693820" y="-879931"/>
            <a:ext cx="4652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NN.test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X_test_rs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X_test_rs</a:t>
            </a:r>
            <a:r>
              <a:rPr lang="en-US" sz="2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cxnSp>
        <p:nvCxnSpPr>
          <p:cNvPr id="64" name="Rak pilkoppling 63">
            <a:extLst>
              <a:ext uri="{FF2B5EF4-FFF2-40B4-BE49-F238E27FC236}">
                <a16:creationId xmlns:a16="http://schemas.microsoft.com/office/drawing/2014/main" id="{5078E53D-28B1-82BB-A15C-2368EBDB0CFD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 flipH="1">
            <a:off x="10020301" y="-1829714"/>
            <a:ext cx="1" cy="949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F8DF0E55-FBC7-2E99-016C-7789F2D70292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>
          <a:xfrm>
            <a:off x="2171700" y="-1829713"/>
            <a:ext cx="0" cy="761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E7C5AE9E-C6C4-BE5C-43FE-A8ECCABD8283}"/>
                  </a:ext>
                </a:extLst>
              </p:cNvPr>
              <p:cNvSpPr txBox="1"/>
              <p:nvPr/>
            </p:nvSpPr>
            <p:spPr>
              <a:xfrm>
                <a:off x="482483" y="243640"/>
                <a:ext cx="30997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E7C5AE9E-C6C4-BE5C-43FE-A8ECCABD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3" y="243640"/>
                <a:ext cx="3099773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ruta 12">
                <a:extLst>
                  <a:ext uri="{FF2B5EF4-FFF2-40B4-BE49-F238E27FC236}">
                    <a16:creationId xmlns:a16="http://schemas.microsoft.com/office/drawing/2014/main" id="{1EC96441-808C-ABDE-581A-710B9D7B2D45}"/>
                  </a:ext>
                </a:extLst>
              </p:cNvPr>
              <p:cNvSpPr txBox="1"/>
              <p:nvPr/>
            </p:nvSpPr>
            <p:spPr>
              <a:xfrm>
                <a:off x="3703135" y="195814"/>
                <a:ext cx="4025196" cy="7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>
                        <m:fPr>
                          <m:ctrlPr>
                            <a:rPr lang="sv-SE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𝒔𝒊𝒏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3" name="textruta 12">
                <a:extLst>
                  <a:ext uri="{FF2B5EF4-FFF2-40B4-BE49-F238E27FC236}">
                    <a16:creationId xmlns:a16="http://schemas.microsoft.com/office/drawing/2014/main" id="{1EC96441-808C-ABDE-581A-710B9D7B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35" y="195814"/>
                <a:ext cx="4025196" cy="7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DD7C9EF8-50C8-CF63-69F7-0E95F749825E}"/>
                  </a:ext>
                </a:extLst>
              </p:cNvPr>
              <p:cNvSpPr txBox="1"/>
              <p:nvPr/>
            </p:nvSpPr>
            <p:spPr>
              <a:xfrm>
                <a:off x="8253638" y="168393"/>
                <a:ext cx="3697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 </m:t>
                          </m:r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𝒚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</m:t>
                      </m:r>
                    </m:oMath>
                  </m:oMathPara>
                </a14:m>
                <a:endParaRPr lang="sv-SE" sz="2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DD7C9EF8-50C8-CF63-69F7-0E95F749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38" y="168393"/>
                <a:ext cx="3697850" cy="430887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Bildobjekt 15">
            <a:extLst>
              <a:ext uri="{FF2B5EF4-FFF2-40B4-BE49-F238E27FC236}">
                <a16:creationId xmlns:a16="http://schemas.microsoft.com/office/drawing/2014/main" id="{B0A1224A-4BF7-1A61-1E1F-C7AB270F4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79" y="856545"/>
            <a:ext cx="3699407" cy="27845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3F91955E-6345-5ED3-48D7-1FDF6B14B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57" y="1335512"/>
            <a:ext cx="3699408" cy="210082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043B1EA-C0AF-62FB-38B1-A31AEE8C0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" y="4373356"/>
            <a:ext cx="2703982" cy="2042595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60E9E392-A7E3-F853-42CF-CF03780E4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071" y="1108235"/>
            <a:ext cx="4025196" cy="367469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8155611A-934D-D891-F690-34BEE632D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58" y="1716306"/>
            <a:ext cx="3699408" cy="611713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CEAC7894-06F0-AE72-47BB-12105ED88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57" y="2540888"/>
            <a:ext cx="3699408" cy="401081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04B5C2B5-6E52-D910-1DDC-0C05595DF3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7071" y="1587636"/>
            <a:ext cx="4025196" cy="264430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EF1F1E15-9F2A-2C6B-0BD9-18A2C35414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1025" y="2014565"/>
            <a:ext cx="4011242" cy="627984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56867A72-4150-31A1-6C70-CC14F1C5F2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7071" y="2830003"/>
            <a:ext cx="4011242" cy="432188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A206D88D-4E91-60B7-E97D-D0003A8A96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2530" y="779822"/>
            <a:ext cx="3925091" cy="481069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2BB3ECDC-01A0-EF19-7898-AC2DD9BA59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2526" y="1366670"/>
            <a:ext cx="3925091" cy="536718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2ED6F52E-B47D-5C3B-511A-F39FB318F5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9500" y="1999606"/>
            <a:ext cx="3918117" cy="998736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0EEB7B68-427D-ADBB-48C7-47D225DCFF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2526" y="3110679"/>
            <a:ext cx="3925091" cy="227954"/>
          </a:xfrm>
          <a:prstGeom prst="rect">
            <a:avLst/>
          </a:prstGeom>
        </p:spPr>
      </p:pic>
      <p:pic>
        <p:nvPicPr>
          <p:cNvPr id="32" name="Bildobjekt 31">
            <a:extLst>
              <a:ext uri="{FF2B5EF4-FFF2-40B4-BE49-F238E27FC236}">
                <a16:creationId xmlns:a16="http://schemas.microsoft.com/office/drawing/2014/main" id="{C8E2CA3D-93A3-0E97-85D3-5327373884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18495" y="4830612"/>
            <a:ext cx="2168137" cy="1827747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5C81A59C-E641-9C37-75CD-21F95268EA4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09500" y="3456140"/>
            <a:ext cx="3924043" cy="588804"/>
          </a:xfrm>
          <a:prstGeom prst="rect">
            <a:avLst/>
          </a:prstGeom>
        </p:spPr>
      </p:pic>
      <p:pic>
        <p:nvPicPr>
          <p:cNvPr id="34" name="Bildobjekt 33">
            <a:extLst>
              <a:ext uri="{FF2B5EF4-FFF2-40B4-BE49-F238E27FC236}">
                <a16:creationId xmlns:a16="http://schemas.microsoft.com/office/drawing/2014/main" id="{ACA0F5CA-D850-703F-C64E-9B4B507A51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2526" y="4098637"/>
            <a:ext cx="3918117" cy="647656"/>
          </a:xfrm>
          <a:prstGeom prst="rect">
            <a:avLst/>
          </a:prstGeom>
        </p:spPr>
      </p:pic>
      <p:pic>
        <p:nvPicPr>
          <p:cNvPr id="35" name="Bildobjekt 34">
            <a:extLst>
              <a:ext uri="{FF2B5EF4-FFF2-40B4-BE49-F238E27FC236}">
                <a16:creationId xmlns:a16="http://schemas.microsoft.com/office/drawing/2014/main" id="{F85A13B2-B88D-7153-DDC4-E2BC1E59E6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65182" y="-4310189"/>
            <a:ext cx="2538184" cy="129841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4EFB8955-D702-1093-A298-30A06043FB1A}"/>
              </a:ext>
            </a:extLst>
          </p:cNvPr>
          <p:cNvSpPr txBox="1"/>
          <p:nvPr/>
        </p:nvSpPr>
        <p:spPr>
          <a:xfrm>
            <a:off x="3703135" y="7130014"/>
            <a:ext cx="402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XOR </a:t>
            </a:r>
            <a:r>
              <a:rPr lang="sv-SE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</a:t>
            </a:r>
            <a:endParaRPr lang="sv-SE" sz="3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B3A2C60-7E7C-E42D-35D9-81C9947702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074" y="8005345"/>
            <a:ext cx="11172825" cy="5591041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8A972C7-9EB1-86AA-B88D-72F9525B59C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53473" y="9829800"/>
            <a:ext cx="3363869" cy="376658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254BB58-9937-2C2C-6AA9-0421C91FC74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53474" y="7007156"/>
            <a:ext cx="3362325" cy="266734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06656CD-6D65-D9F7-197C-D3784A6B037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56047" y="4385456"/>
            <a:ext cx="2649491" cy="2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78DEB2E13C94582EBB6ABA779EB42" ma:contentTypeVersion="14" ma:contentTypeDescription="Create a new document." ma:contentTypeScope="" ma:versionID="b044a52380192ab80906a7643e7b10de">
  <xsd:schema xmlns:xsd="http://www.w3.org/2001/XMLSchema" xmlns:xs="http://www.w3.org/2001/XMLSchema" xmlns:p="http://schemas.microsoft.com/office/2006/metadata/properties" xmlns:ns3="9e19a4a8-8a59-4714-a739-aeb6c156a804" xmlns:ns4="bcb8bdfd-ae50-4ee7-9d7c-a209ccf21a30" targetNamespace="http://schemas.microsoft.com/office/2006/metadata/properties" ma:root="true" ma:fieldsID="f1458e66a5e774c87231c289313a5702" ns3:_="" ns4:_="">
    <xsd:import namespace="9e19a4a8-8a59-4714-a739-aeb6c156a804"/>
    <xsd:import namespace="bcb8bdfd-ae50-4ee7-9d7c-a209ccf21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9a4a8-8a59-4714-a739-aeb6c156a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8bdfd-ae50-4ee7-9d7c-a209ccf21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9a4a8-8a59-4714-a739-aeb6c156a80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2FC808-DADE-4B92-8B9B-D15AEA36C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9a4a8-8a59-4714-a739-aeb6c156a804"/>
    <ds:schemaRef ds:uri="bcb8bdfd-ae50-4ee7-9d7c-a209ccf21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184B1E-A3A8-46B2-A744-AC7ED55A3DE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9e19a4a8-8a59-4714-a739-aeb6c156a804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bcb8bdfd-ae50-4ee7-9d7c-a209ccf21a30"/>
  </ds:schemaRefs>
</ds:datastoreItem>
</file>

<file path=customXml/itemProps3.xml><?xml version="1.0" encoding="utf-8"?>
<ds:datastoreItem xmlns:ds="http://schemas.openxmlformats.org/officeDocument/2006/customXml" ds:itemID="{8188732F-C308-4C71-9C98-55AE34FB48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578</Words>
  <Application>Microsoft Office PowerPoint</Application>
  <PresentationFormat>Bredbild</PresentationFormat>
  <Paragraphs>159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Source Sans Pro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Dennis Mitzeus</dc:creator>
  <cp:lastModifiedBy>Dennis Mitzeus</cp:lastModifiedBy>
  <cp:revision>2</cp:revision>
  <dcterms:created xsi:type="dcterms:W3CDTF">2024-05-10T18:59:19Z</dcterms:created>
  <dcterms:modified xsi:type="dcterms:W3CDTF">2024-05-13T12:43:26Z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0x0101006D578DEB2E13C94582EBB6ABA779EB42</vt:lpwstr>
  </property>
</Properties>
</file>