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BA77-A3C9-4352-A630-24FC72160C90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2C2B-0B7D-4C3C-90CC-96C56F8BC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79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BA77-A3C9-4352-A630-24FC72160C90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2C2B-0B7D-4C3C-90CC-96C56F8BC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27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BA77-A3C9-4352-A630-24FC72160C90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2C2B-0B7D-4C3C-90CC-96C56F8BC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88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BA77-A3C9-4352-A630-24FC72160C90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2C2B-0B7D-4C3C-90CC-96C56F8BC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816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BA77-A3C9-4352-A630-24FC72160C90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2C2B-0B7D-4C3C-90CC-96C56F8BC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7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BA77-A3C9-4352-A630-24FC72160C90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2C2B-0B7D-4C3C-90CC-96C56F8BC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43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BA77-A3C9-4352-A630-24FC72160C90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2C2B-0B7D-4C3C-90CC-96C56F8BC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23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BA77-A3C9-4352-A630-24FC72160C90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2C2B-0B7D-4C3C-90CC-96C56F8BC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3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BA77-A3C9-4352-A630-24FC72160C90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2C2B-0B7D-4C3C-90CC-96C56F8BC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98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BA77-A3C9-4352-A630-24FC72160C90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2C2B-0B7D-4C3C-90CC-96C56F8BC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87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BA77-A3C9-4352-A630-24FC72160C90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2C2B-0B7D-4C3C-90CC-96C56F8BC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47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6BA77-A3C9-4352-A630-24FC72160C90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F2C2B-0B7D-4C3C-90CC-96C56F8BC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0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20700"/>
              </p:ext>
            </p:extLst>
          </p:nvPr>
        </p:nvGraphicFramePr>
        <p:xfrm>
          <a:off x="509593" y="1040231"/>
          <a:ext cx="11218215" cy="5043058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3340954"/>
                <a:gridCol w="4202884"/>
                <a:gridCol w="3674377"/>
              </a:tblGrid>
              <a:tr h="6291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chemeClr val="bg1"/>
                          </a:solidFill>
                          <a:effectLst/>
                        </a:rPr>
                        <a:t>Usage</a:t>
                      </a:r>
                      <a:endParaRPr lang="en-US" sz="1800" b="1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chemeClr val="bg1"/>
                          </a:solidFill>
                          <a:effectLst/>
                        </a:rPr>
                        <a:t>command form</a:t>
                      </a:r>
                      <a:endParaRPr lang="en-US" sz="1800" b="1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chemeClr val="bg1"/>
                          </a:solidFill>
                          <a:effectLst/>
                        </a:rPr>
                        <a:t>use example</a:t>
                      </a:r>
                      <a:endParaRPr lang="en-US" sz="1800" b="1" kern="0" spc="0">
                        <a:solidFill>
                          <a:schemeClr val="bg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6"/>
                    </a:solidFill>
                  </a:tcPr>
                </a:tc>
              </a:tr>
              <a:tr h="55173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smtClean="0">
                          <a:effectLst/>
                        </a:rPr>
                        <a:t>Import one </a:t>
                      </a:r>
                      <a:r>
                        <a:rPr lang="en-US" sz="1600" kern="0" spc="0">
                          <a:effectLst/>
                        </a:rPr>
                        <a:t>file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effectLst/>
                        </a:rPr>
                        <a:t>--input “filename”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effectLst/>
                        </a:rPr>
                        <a:t>--input test.bib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73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smtClean="0">
                          <a:effectLst/>
                        </a:rPr>
                        <a:t>Import </a:t>
                      </a:r>
                      <a:r>
                        <a:rPr lang="en-US" sz="1600" kern="0" spc="0">
                          <a:effectLst/>
                        </a:rPr>
                        <a:t>multiple-file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effectLst/>
                        </a:rPr>
                        <a:t>--input “filename1” “filename2” ...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effectLst/>
                        </a:rPr>
                        <a:t>--input test1.bib test2.bib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73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smtClean="0">
                          <a:effectLst/>
                        </a:rPr>
                        <a:t>Import </a:t>
                      </a:r>
                      <a:r>
                        <a:rPr lang="en-US" sz="1600" kern="0" spc="0">
                          <a:effectLst/>
                        </a:rPr>
                        <a:t>path file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effectLst/>
                        </a:rPr>
                        <a:t>--input “filename”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effectLst/>
                        </a:rPr>
                        <a:t>--input testlist.txt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73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smtClean="0">
                          <a:effectLst/>
                        </a:rPr>
                        <a:t>List </a:t>
                      </a:r>
                      <a:r>
                        <a:rPr lang="en-US" sz="1600" kern="0" spc="0">
                          <a:effectLst/>
                        </a:rPr>
                        <a:t>all references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effectLst/>
                        </a:rPr>
                        <a:t>--list all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effectLst/>
                        </a:rPr>
                        <a:t>--list all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73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smtClean="0">
                          <a:effectLst/>
                        </a:rPr>
                        <a:t>List </a:t>
                      </a:r>
                      <a:r>
                        <a:rPr lang="en-US" sz="1600" kern="0" spc="0">
                          <a:effectLst/>
                        </a:rPr>
                        <a:t>1 reference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effectLst/>
                        </a:rPr>
                        <a:t>--list “index”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effectLst/>
                        </a:rPr>
                        <a:t>--list 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73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smtClean="0">
                          <a:effectLst/>
                        </a:rPr>
                        <a:t>Update </a:t>
                      </a:r>
                      <a:r>
                        <a:rPr lang="en-US" sz="1600" kern="0" spc="0">
                          <a:effectLst/>
                        </a:rPr>
                        <a:t>using bib file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effectLst/>
                        </a:rPr>
                        <a:t>--update “index” “bibfile”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effectLst/>
                        </a:rPr>
                        <a:t>--update 5 test2.bib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73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smtClean="0">
                          <a:effectLst/>
                        </a:rPr>
                        <a:t>Update </a:t>
                      </a:r>
                      <a:r>
                        <a:rPr lang="en-US" sz="1600" kern="0" spc="0">
                          <a:effectLst/>
                        </a:rPr>
                        <a:t>elements using keywords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effectLst/>
                        </a:rPr>
                        <a:t>--element “index” “field name” “field value”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effectLst/>
                        </a:rPr>
                        <a:t>--element 3 author Woo-yong Choi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73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smtClean="0">
                          <a:effectLst/>
                        </a:rPr>
                        <a:t>Statistic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effectLst/>
                        </a:rPr>
                        <a:t>--stat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effectLst/>
                        </a:rPr>
                        <a:t>--stat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203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함초롬바탕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ian</dc:creator>
  <cp:lastModifiedBy>ian</cp:lastModifiedBy>
  <cp:revision>1</cp:revision>
  <dcterms:created xsi:type="dcterms:W3CDTF">2018-05-18T14:53:18Z</dcterms:created>
  <dcterms:modified xsi:type="dcterms:W3CDTF">2018-05-18T14:53:41Z</dcterms:modified>
</cp:coreProperties>
</file>