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6E003-A72D-9840-BA58-188C6C30A55C}" type="datetimeFigureOut">
              <a:rPr kumimoji="1" lang="ko-KR" altLang="en-US" smtClean="0"/>
              <a:t>2018. 6. 8.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80AD5-862E-D643-9DCE-2F768D856A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6026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BA77-A3C9-4352-A630-24FC72160C90}" type="datetimeFigureOut">
              <a:rPr lang="ko-KR" altLang="en-US" smtClean="0"/>
              <a:t>2018. 6. 8.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2C2B-0B7D-4C3C-90CC-96C56F8BC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79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BA77-A3C9-4352-A630-24FC72160C90}" type="datetimeFigureOut">
              <a:rPr lang="ko-KR" altLang="en-US" smtClean="0"/>
              <a:t>2018. 6. 8.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2C2B-0B7D-4C3C-90CC-96C56F8BC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27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BA77-A3C9-4352-A630-24FC72160C90}" type="datetimeFigureOut">
              <a:rPr lang="ko-KR" altLang="en-US" smtClean="0"/>
              <a:t>2018. 6. 8.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2C2B-0B7D-4C3C-90CC-96C56F8BC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8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BA77-A3C9-4352-A630-24FC72160C90}" type="datetimeFigureOut">
              <a:rPr lang="ko-KR" altLang="en-US" smtClean="0"/>
              <a:t>2018. 6. 8.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2C2B-0B7D-4C3C-90CC-96C56F8BC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81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BA77-A3C9-4352-A630-24FC72160C90}" type="datetimeFigureOut">
              <a:rPr lang="ko-KR" altLang="en-US" smtClean="0"/>
              <a:t>2018. 6. 8.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2C2B-0B7D-4C3C-90CC-96C56F8BC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7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BA77-A3C9-4352-A630-24FC72160C90}" type="datetimeFigureOut">
              <a:rPr lang="ko-KR" altLang="en-US" smtClean="0"/>
              <a:t>2018. 6. 8.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2C2B-0B7D-4C3C-90CC-96C56F8BC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43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BA77-A3C9-4352-A630-24FC72160C90}" type="datetimeFigureOut">
              <a:rPr lang="ko-KR" altLang="en-US" smtClean="0"/>
              <a:t>2018. 6. 8.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2C2B-0B7D-4C3C-90CC-96C56F8BC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3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BA77-A3C9-4352-A630-24FC72160C90}" type="datetimeFigureOut">
              <a:rPr lang="ko-KR" altLang="en-US" smtClean="0"/>
              <a:t>2018. 6. 8.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2C2B-0B7D-4C3C-90CC-96C56F8BC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3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BA77-A3C9-4352-A630-24FC72160C90}" type="datetimeFigureOut">
              <a:rPr lang="ko-KR" altLang="en-US" smtClean="0"/>
              <a:t>2018. 6. 8.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2C2B-0B7D-4C3C-90CC-96C56F8BC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98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BA77-A3C9-4352-A630-24FC72160C90}" type="datetimeFigureOut">
              <a:rPr lang="ko-KR" altLang="en-US" smtClean="0"/>
              <a:t>2018. 6. 8.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2C2B-0B7D-4C3C-90CC-96C56F8BC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87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BA77-A3C9-4352-A630-24FC72160C90}" type="datetimeFigureOut">
              <a:rPr lang="ko-KR" altLang="en-US" smtClean="0"/>
              <a:t>2018. 6. 8.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2C2B-0B7D-4C3C-90CC-96C56F8BC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47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6BA77-A3C9-4352-A630-24FC72160C90}" type="datetimeFigureOut">
              <a:rPr lang="ko-KR" altLang="en-US" smtClean="0"/>
              <a:t>2018. 6. 8.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F2C2B-0B7D-4C3C-90CC-96C56F8BC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0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64385"/>
              </p:ext>
            </p:extLst>
          </p:nvPr>
        </p:nvGraphicFramePr>
        <p:xfrm>
          <a:off x="509593" y="118745"/>
          <a:ext cx="11218215" cy="6675262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2511903"/>
                <a:gridCol w="4631634"/>
                <a:gridCol w="4074678"/>
              </a:tblGrid>
              <a:tr h="6291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Usage</a:t>
                      </a:r>
                    </a:p>
                  </a:txBody>
                  <a:tcPr marL="64770" marR="64770" marT="17907" marB="17907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command form</a:t>
                      </a:r>
                    </a:p>
                  </a:txBody>
                  <a:tcPr marL="64770" marR="64770" marT="17907" marB="17907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use example</a:t>
                      </a:r>
                    </a:p>
                  </a:txBody>
                  <a:tcPr marL="64770" marR="64770" marT="17907" marB="17907" anchor="ctr">
                    <a:solidFill>
                      <a:schemeClr val="accent6"/>
                    </a:solidFill>
                  </a:tcPr>
                </a:tc>
              </a:tr>
              <a:tr h="55173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effectLst/>
                          <a:latin typeface="+mn-lt"/>
                        </a:rPr>
                        <a:t>Import one </a:t>
                      </a:r>
                      <a:r>
                        <a:rPr lang="en-US" sz="1600" kern="0" spc="0" dirty="0">
                          <a:effectLst/>
                          <a:latin typeface="+mn-lt"/>
                        </a:rPr>
                        <a:t>file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effectLst/>
                          <a:latin typeface="+mn-lt"/>
                        </a:rPr>
                        <a:t>--input “filename”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effectLst/>
                          <a:latin typeface="+mn-lt"/>
                        </a:rPr>
                        <a:t>--input test.bib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73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effectLst/>
                          <a:latin typeface="+mn-lt"/>
                        </a:rPr>
                        <a:t>Import </a:t>
                      </a:r>
                      <a:r>
                        <a:rPr lang="en-US" sz="1600" kern="0" spc="0" dirty="0">
                          <a:effectLst/>
                          <a:latin typeface="+mn-lt"/>
                        </a:rPr>
                        <a:t>multiple-file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effectLst/>
                          <a:latin typeface="+mn-lt"/>
                        </a:rPr>
                        <a:t>--input “filename1” “filename2” ...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effectLst/>
                          <a:latin typeface="+mn-lt"/>
                        </a:rPr>
                        <a:t>--input test1.bib test2.bib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73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effectLst/>
                          <a:latin typeface="+mn-lt"/>
                        </a:rPr>
                        <a:t>Import </a:t>
                      </a:r>
                      <a:r>
                        <a:rPr lang="en-US" sz="1600" kern="0" spc="0" dirty="0">
                          <a:effectLst/>
                          <a:latin typeface="+mn-lt"/>
                        </a:rPr>
                        <a:t>path file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  <a:latin typeface="+mn-lt"/>
                        </a:rPr>
                        <a:t>--input “filename”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effectLst/>
                          <a:latin typeface="+mn-lt"/>
                        </a:rPr>
                        <a:t>--input testlist.txt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73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smtClean="0">
                          <a:effectLst/>
                          <a:latin typeface="+mn-lt"/>
                        </a:rPr>
                        <a:t>List </a:t>
                      </a:r>
                      <a:r>
                        <a:rPr lang="en-US" sz="1600" kern="0" spc="0">
                          <a:effectLst/>
                          <a:latin typeface="+mn-lt"/>
                        </a:rPr>
                        <a:t>all references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  <a:latin typeface="+mn-lt"/>
                        </a:rPr>
                        <a:t>--list all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effectLst/>
                          <a:latin typeface="+mn-lt"/>
                        </a:rPr>
                        <a:t>--list all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73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smtClean="0">
                          <a:effectLst/>
                          <a:latin typeface="+mn-lt"/>
                        </a:rPr>
                        <a:t>List </a:t>
                      </a:r>
                      <a:r>
                        <a:rPr lang="en-US" sz="1600" kern="0" spc="0">
                          <a:effectLst/>
                          <a:latin typeface="+mn-lt"/>
                        </a:rPr>
                        <a:t>1 reference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  <a:latin typeface="+mn-lt"/>
                        </a:rPr>
                        <a:t>--list “index”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effectLst/>
                          <a:latin typeface="+mn-lt"/>
                        </a:rPr>
                        <a:t>--list 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73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smtClean="0">
                          <a:effectLst/>
                          <a:latin typeface="+mn-lt"/>
                        </a:rPr>
                        <a:t>Update </a:t>
                      </a:r>
                      <a:r>
                        <a:rPr lang="en-US" sz="1600" kern="0" spc="0">
                          <a:effectLst/>
                          <a:latin typeface="+mn-lt"/>
                        </a:rPr>
                        <a:t>using bib file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  <a:latin typeface="+mn-lt"/>
                        </a:rPr>
                        <a:t>--update “index” “</a:t>
                      </a:r>
                      <a:r>
                        <a:rPr lang="en-US" sz="1600" kern="0" spc="0" dirty="0" err="1">
                          <a:effectLst/>
                          <a:latin typeface="+mn-lt"/>
                        </a:rPr>
                        <a:t>bibfile</a:t>
                      </a:r>
                      <a:r>
                        <a:rPr lang="en-US" sz="1600" kern="0" spc="0" dirty="0">
                          <a:effectLst/>
                          <a:latin typeface="+mn-lt"/>
                        </a:rPr>
                        <a:t>”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effectLst/>
                          <a:latin typeface="+mn-lt"/>
                        </a:rPr>
                        <a:t>--update 5 test2.bib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73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effectLst/>
                          <a:latin typeface="+mn-lt"/>
                        </a:rPr>
                        <a:t>Update </a:t>
                      </a:r>
                      <a:r>
                        <a:rPr lang="en-US" sz="1600" kern="0" spc="0" dirty="0">
                          <a:effectLst/>
                          <a:latin typeface="+mn-lt"/>
                        </a:rPr>
                        <a:t>elements </a:t>
                      </a:r>
                      <a:endParaRPr lang="en-US" sz="1600" kern="0" spc="0" dirty="0" smtClean="0">
                        <a:effectLst/>
                        <a:latin typeface="+mn-lt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effectLst/>
                          <a:latin typeface="+mn-lt"/>
                        </a:rPr>
                        <a:t>using </a:t>
                      </a:r>
                      <a:r>
                        <a:rPr lang="en-US" sz="1600" kern="0" spc="0" dirty="0">
                          <a:effectLst/>
                          <a:latin typeface="+mn-lt"/>
                        </a:rPr>
                        <a:t>keywords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  <a:latin typeface="+mn-lt"/>
                        </a:rPr>
                        <a:t>--element “index” “field name” “field value”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effectLst/>
                          <a:latin typeface="+mn-lt"/>
                        </a:rPr>
                        <a:t>--element 3 author Woo-yong Choi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73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effectLst/>
                          <a:latin typeface="+mn-lt"/>
                        </a:rPr>
                        <a:t>Statistic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  <a:latin typeface="+mn-lt"/>
                        </a:rPr>
                        <a:t>--stat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  <a:latin typeface="+mn-lt"/>
                        </a:rPr>
                        <a:t>--stat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73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Group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--group add</a:t>
                      </a:r>
                      <a:r>
                        <a:rPr lang="en-US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“index” “</a:t>
                      </a:r>
                      <a:r>
                        <a:rPr lang="en-US" sz="16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groupName</a:t>
                      </a:r>
                      <a:r>
                        <a:rPr lang="en-US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”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--group</a:t>
                      </a:r>
                      <a:r>
                        <a:rPr lang="en-US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add 3 </a:t>
                      </a:r>
                      <a:r>
                        <a:rPr lang="en-US" sz="16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newgroup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73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Search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--search --</a:t>
                      </a:r>
                      <a:r>
                        <a:rPr 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EntryType</a:t>
                      </a:r>
                      <a:r>
                        <a:rPr lang="en-US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”</a:t>
                      </a:r>
                      <a:r>
                        <a:rPr lang="en-US" sz="16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entryType</a:t>
                      </a:r>
                      <a:r>
                        <a:rPr lang="en-US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” --”</a:t>
                      </a:r>
                      <a:r>
                        <a:rPr lang="en-US" sz="16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FieldName</a:t>
                      </a:r>
                      <a:r>
                        <a:rPr lang="en-US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” “</a:t>
                      </a:r>
                      <a:r>
                        <a:rPr lang="en-US" sz="16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FieldValue</a:t>
                      </a:r>
                      <a:r>
                        <a:rPr lang="en-US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”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--search --</a:t>
                      </a:r>
                      <a:r>
                        <a:rPr 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EntryType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article</a:t>
                      </a:r>
                      <a:r>
                        <a:rPr lang="en-US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--year 2014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203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143</Words>
  <Application>Microsoft Macintosh PowerPoint</Application>
  <PresentationFormat>와이드스크린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ian</dc:creator>
  <cp:lastModifiedBy>권성구</cp:lastModifiedBy>
  <cp:revision>2</cp:revision>
  <dcterms:created xsi:type="dcterms:W3CDTF">2018-05-18T14:53:18Z</dcterms:created>
  <dcterms:modified xsi:type="dcterms:W3CDTF">2018-06-08T14:03:26Z</dcterms:modified>
</cp:coreProperties>
</file>