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8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0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3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9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1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608F-16B0-4114-BDFB-6911804633A3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051D-3A6A-4561-ABEA-E7F1D4A73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56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rw0119.tistory.com/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449" y="2758480"/>
            <a:ext cx="5542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4">
                    <a:lumMod val="75000"/>
                  </a:schemeClr>
                </a:solidFill>
              </a:rPr>
              <a:t>Chapter 13. </a:t>
            </a:r>
            <a:r>
              <a:rPr lang="ko-KR" altLang="en-US" sz="3000" b="1" dirty="0" smtClean="0">
                <a:solidFill>
                  <a:schemeClr val="accent4">
                    <a:lumMod val="75000"/>
                  </a:schemeClr>
                </a:solidFill>
              </a:rPr>
              <a:t>대리자와 이벤트</a:t>
            </a:r>
            <a:endParaRPr lang="ko-KR" altLang="en-US" sz="3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5" name="Google Shape;92;p14"/>
          <p:cNvSpPr/>
          <p:nvPr/>
        </p:nvSpPr>
        <p:spPr>
          <a:xfrm>
            <a:off x="5596107" y="3822516"/>
            <a:ext cx="88534" cy="146927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;p14"/>
          <p:cNvSpPr/>
          <p:nvPr/>
        </p:nvSpPr>
        <p:spPr>
          <a:xfrm>
            <a:off x="5713427" y="3822521"/>
            <a:ext cx="88476" cy="147314"/>
          </a:xfrm>
          <a:prstGeom prst="rect">
            <a:avLst/>
          </a:prstGeom>
          <a:solidFill>
            <a:srgbClr val="5B44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4;p14"/>
          <p:cNvSpPr/>
          <p:nvPr/>
        </p:nvSpPr>
        <p:spPr>
          <a:xfrm>
            <a:off x="5830739" y="3822521"/>
            <a:ext cx="88476" cy="147314"/>
          </a:xfrm>
          <a:prstGeom prst="rect">
            <a:avLst/>
          </a:prstGeom>
          <a:solidFill>
            <a:srgbClr val="3D9F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5;p14"/>
          <p:cNvSpPr/>
          <p:nvPr/>
        </p:nvSpPr>
        <p:spPr>
          <a:xfrm>
            <a:off x="5948051" y="3822521"/>
            <a:ext cx="88476" cy="147314"/>
          </a:xfrm>
          <a:prstGeom prst="rect">
            <a:avLst/>
          </a:prstGeom>
          <a:solidFill>
            <a:srgbClr val="FEB8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14"/>
          <p:cNvSpPr txBox="1"/>
          <p:nvPr/>
        </p:nvSpPr>
        <p:spPr>
          <a:xfrm>
            <a:off x="4461614" y="4479481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r>
              <a:rPr lang="ko-KR" altLang="en-US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 이우용</a:t>
            </a:r>
            <a:endParaRPr sz="2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5735" y="1379160"/>
            <a:ext cx="3693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4"/>
                </a:solidFill>
              </a:rPr>
              <a:t>C#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사내</a:t>
            </a:r>
            <a:r>
              <a:rPr lang="en-US" altLang="ko-KR" sz="36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3600" b="1" dirty="0" smtClean="0">
                <a:solidFill>
                  <a:schemeClr val="accent4"/>
                </a:solidFill>
              </a:rPr>
              <a:t>스터디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39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751" y="842199"/>
            <a:ext cx="758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   이벤트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61530" y="2099331"/>
            <a:ext cx="2263698" cy="11262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MainWindow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43132" y="2099332"/>
            <a:ext cx="2263698" cy="1126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SubWindow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925228" y="2891069"/>
            <a:ext cx="291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98887" y="3305664"/>
            <a:ext cx="337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값 변경 및 이벤트 전달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925228" y="2341756"/>
            <a:ext cx="291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03702" y="1795688"/>
            <a:ext cx="437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SubWindow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 Show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및 이벤트 등록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1530" y="3371351"/>
            <a:ext cx="282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전달 결과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콜백을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받음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79609" y="4707379"/>
            <a:ext cx="235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EventCallBackTest.sln</a:t>
            </a:r>
            <a:endParaRPr lang="ko-KR" altLang="en-US" dirty="0"/>
          </a:p>
        </p:txBody>
      </p:sp>
      <p:sp>
        <p:nvSpPr>
          <p:cNvPr id="11" name="Google Shape;107;p15"/>
          <p:cNvSpPr/>
          <p:nvPr/>
        </p:nvSpPr>
        <p:spPr>
          <a:xfrm>
            <a:off x="541947" y="748277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09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3104" y="4795026"/>
            <a:ext cx="5095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참고 자료</a:t>
            </a:r>
            <a:endParaRPr lang="en-US" altLang="ko-KR" sz="2400" b="1" dirty="0" smtClean="0"/>
          </a:p>
          <a:p>
            <a:r>
              <a:rPr lang="en-US" altLang="ko-KR" sz="2400" dirty="0"/>
              <a:t>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이다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en-US" altLang="ko-KR" sz="2400" dirty="0"/>
              <a:t> </a:t>
            </a:r>
            <a:r>
              <a:rPr lang="en-US" altLang="ko-KR" dirty="0" smtClean="0">
                <a:hlinkClick r:id="rId2"/>
              </a:rPr>
              <a:t>https://mrw0119.tistory.com/19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델리게이트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https</a:t>
            </a:r>
            <a:r>
              <a:rPr lang="en-US" altLang="ko-KR" dirty="0"/>
              <a:t>://</a:t>
            </a:r>
            <a:r>
              <a:rPr lang="en-US" altLang="ko-KR" dirty="0" smtClean="0"/>
              <a:t>greenlandshark.tistory.com/24 (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Google Shape;203;p23"/>
          <p:cNvSpPr txBox="1"/>
          <p:nvPr/>
        </p:nvSpPr>
        <p:spPr>
          <a:xfrm>
            <a:off x="1185278" y="2706536"/>
            <a:ext cx="96101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5400" b="1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77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939" y="688924"/>
            <a:ext cx="5542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09387" y="1674991"/>
            <a:ext cx="57540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대리자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콜백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대리자는 </a:t>
            </a:r>
            <a:r>
              <a:rPr lang="ko-KR" altLang="en-US" sz="2000" b="1" dirty="0" smtClean="0"/>
              <a:t>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주로 언제 사용하나요</a:t>
            </a:r>
            <a:r>
              <a:rPr lang="en-US" altLang="ko-KR" sz="2000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대리자의 사용법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일반화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체인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익명 </a:t>
            </a:r>
            <a:r>
              <a:rPr lang="ko-KR" altLang="en-US" sz="2000" b="1" dirty="0" err="1" smtClean="0"/>
              <a:t>메소드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이벤트</a:t>
            </a:r>
            <a:endParaRPr lang="ko-KR" altLang="en-US" sz="2000" b="1" dirty="0"/>
          </a:p>
        </p:txBody>
      </p:sp>
      <p:sp>
        <p:nvSpPr>
          <p:cNvPr id="5" name="Google Shape;103;p15"/>
          <p:cNvSpPr/>
          <p:nvPr/>
        </p:nvSpPr>
        <p:spPr>
          <a:xfrm>
            <a:off x="1606474" y="152219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6" name="Google Shape;105;p15"/>
          <p:cNvSpPr/>
          <p:nvPr/>
        </p:nvSpPr>
        <p:spPr>
          <a:xfrm>
            <a:off x="1606474" y="2803712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" name="Google Shape;107;p15"/>
          <p:cNvSpPr/>
          <p:nvPr/>
        </p:nvSpPr>
        <p:spPr>
          <a:xfrm>
            <a:off x="1606474" y="3967028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7;p15"/>
          <p:cNvSpPr/>
          <p:nvPr/>
        </p:nvSpPr>
        <p:spPr>
          <a:xfrm>
            <a:off x="1606474" y="5154301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9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5054" y="879161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대리자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콜백</a:t>
            </a:r>
            <a:endParaRPr lang="ko-KR" altLang="en-US" sz="24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583473" y="2007216"/>
            <a:ext cx="8136673" cy="735983"/>
            <a:chOff x="1405054" y="1951460"/>
            <a:chExt cx="8136673" cy="73598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5054" y="1951462"/>
              <a:ext cx="1717288" cy="7359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라면을 끓임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14746" y="1951460"/>
              <a:ext cx="1717288" cy="73598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동생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824439" y="1951461"/>
              <a:ext cx="1717288" cy="7359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나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7" idx="1"/>
              <a:endCxn id="6" idx="3"/>
            </p:cNvCxnSpPr>
            <p:nvPr/>
          </p:nvCxnSpPr>
          <p:spPr>
            <a:xfrm flipH="1" flipV="1">
              <a:off x="6332034" y="2319451"/>
              <a:ext cx="1492405" cy="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 flipV="1">
              <a:off x="3122341" y="2319449"/>
              <a:ext cx="1492405" cy="1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04317" y="2821259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Delegate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7898" y="2821259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Method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들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67185" y="2822601"/>
            <a:ext cx="27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사용자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호출하는 사람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10214" y="3879189"/>
            <a:ext cx="76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대리자</a:t>
            </a:r>
            <a:r>
              <a:rPr lang="en-US" altLang="ko-KR" dirty="0" smtClean="0"/>
              <a:t>(delegate) :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대신해서 호출하는 함수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10214" y="4502314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CallBack</a:t>
            </a:r>
            <a:r>
              <a:rPr lang="en-US" altLang="ko-KR" dirty="0" smtClean="0"/>
              <a:t>) : </a:t>
            </a:r>
            <a:r>
              <a:rPr lang="ko-KR" altLang="en-US" dirty="0"/>
              <a:t>함수의 호출 실행 </a:t>
            </a:r>
            <a:r>
              <a:rPr lang="ko-KR" altLang="en-US" dirty="0" smtClean="0"/>
              <a:t>시점을 개발자가 아닌 시스템에서 결정하는 것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10214" y="5125439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대리자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22" name="Google Shape;136;p17"/>
          <p:cNvSpPr/>
          <p:nvPr/>
        </p:nvSpPr>
        <p:spPr>
          <a:xfrm>
            <a:off x="1478882" y="3959983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6;p17"/>
          <p:cNvSpPr/>
          <p:nvPr/>
        </p:nvSpPr>
        <p:spPr>
          <a:xfrm>
            <a:off x="1478882" y="4587964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36;p17"/>
          <p:cNvSpPr/>
          <p:nvPr/>
        </p:nvSpPr>
        <p:spPr>
          <a:xfrm>
            <a:off x="1478882" y="5211089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3903" y="87916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대리자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콜백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68253" y="4818561"/>
            <a:ext cx="3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DelegateCallBackTest.sln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2" y="1602597"/>
            <a:ext cx="4254032" cy="51214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37" y="1929956"/>
            <a:ext cx="7799683" cy="2608590"/>
          </a:xfrm>
          <a:prstGeom prst="rect">
            <a:avLst/>
          </a:prstGeom>
        </p:spPr>
      </p:pic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34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대리자는 </a:t>
            </a:r>
            <a:r>
              <a:rPr lang="ko-KR" altLang="en-US" sz="2400" b="1" dirty="0" smtClean="0"/>
              <a:t>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주로 언제 사용하나요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94263" y="1862254"/>
            <a:ext cx="6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구현하는 경우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4262" y="2450145"/>
            <a:ext cx="912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 </a:t>
            </a:r>
            <a:r>
              <a:rPr lang="en-US" altLang="ko-KR" dirty="0" smtClean="0"/>
              <a:t>B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매개변수로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대신 넘겨 주어 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호출하도록 하기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4262" y="3505793"/>
            <a:ext cx="938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일반적으로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일반 변수가 들어가지만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넘긴다는 방식</a:t>
            </a:r>
            <a:endParaRPr lang="en-US" altLang="ko-KR" dirty="0" smtClean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" name="Google Shape;136;p17"/>
          <p:cNvSpPr/>
          <p:nvPr/>
        </p:nvSpPr>
        <p:spPr>
          <a:xfrm>
            <a:off x="1250282" y="194790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6;p17"/>
          <p:cNvSpPr/>
          <p:nvPr/>
        </p:nvSpPr>
        <p:spPr>
          <a:xfrm>
            <a:off x="1250282" y="2667076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17"/>
          <p:cNvSpPr/>
          <p:nvPr/>
        </p:nvSpPr>
        <p:spPr>
          <a:xfrm>
            <a:off x="1259254" y="3591443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904" y="968683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</a:t>
            </a:r>
            <a:r>
              <a:rPr lang="ko-KR" altLang="en-US" sz="2400" b="1" dirty="0" smtClean="0"/>
              <a:t>대리자는 </a:t>
            </a:r>
            <a:r>
              <a:rPr lang="ko-KR" altLang="en-US" sz="2400" b="1" dirty="0" smtClean="0"/>
              <a:t>왜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주로 언제 사용하나요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5" r="190"/>
          <a:stretch/>
        </p:blipFill>
        <p:spPr>
          <a:xfrm>
            <a:off x="434899" y="1832092"/>
            <a:ext cx="5447163" cy="39330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17" y="1403354"/>
            <a:ext cx="6158302" cy="3544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95913" y="5162977"/>
            <a:ext cx="3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DelegateCallBackTest.sln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7932" y="4427033"/>
            <a:ext cx="11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7932" y="2438399"/>
            <a:ext cx="11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5870" y="2990960"/>
            <a:ext cx="11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2517" y="3888057"/>
            <a:ext cx="111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47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776" y="992832"/>
            <a:ext cx="758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  대리자의 </a:t>
            </a:r>
            <a:r>
              <a:rPr lang="ko-KR" altLang="en-US" sz="2400" b="1" dirty="0" smtClean="0"/>
              <a:t>사용법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일반화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체인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익명 </a:t>
            </a:r>
            <a:r>
              <a:rPr lang="ko-KR" altLang="en-US" sz="2400" b="1" dirty="0" err="1" smtClean="0"/>
              <a:t>메소드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63" y="1862254"/>
            <a:ext cx="6612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델리게이트가 참조할 수 있는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확장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=&gt; &lt;T&gt; (</a:t>
            </a:r>
            <a:r>
              <a:rPr lang="ko-KR" altLang="en-US" dirty="0" smtClean="0"/>
              <a:t>모든 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4263" y="2962508"/>
            <a:ext cx="6612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참조하는 </a:t>
            </a:r>
            <a:r>
              <a:rPr lang="ko-KR" altLang="en-US" dirty="0" err="1" smtClean="0"/>
              <a:t>델리게이트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:: +=, </a:t>
            </a:r>
            <a:r>
              <a:rPr lang="ko-KR" altLang="en-US" dirty="0" smtClean="0"/>
              <a:t>끊기 </a:t>
            </a:r>
            <a:r>
              <a:rPr lang="en-US" altLang="ko-KR" dirty="0" smtClean="0"/>
              <a:t>::</a:t>
            </a:r>
            <a:r>
              <a:rPr lang="ko-KR" altLang="en-US" dirty="0" smtClean="0"/>
              <a:t> </a:t>
            </a:r>
            <a:r>
              <a:rPr lang="en-US" altLang="ko-KR" dirty="0" smtClean="0"/>
              <a:t>-=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Delegate.Combine</a:t>
            </a:r>
            <a:r>
              <a:rPr lang="en-US" altLang="ko-KR" dirty="0" smtClean="0"/>
              <a:t>(), .Remove()</a:t>
            </a:r>
            <a:r>
              <a:rPr lang="ko-KR" altLang="en-US" dirty="0" smtClean="0"/>
              <a:t>를 활용할 수 있음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4263" y="4339761"/>
            <a:ext cx="1006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익명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delegate </a:t>
            </a:r>
            <a:r>
              <a:rPr lang="ko-KR" altLang="en-US" dirty="0" smtClean="0"/>
              <a:t>인스턴스를 만들고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코드블록</a:t>
            </a:r>
            <a:r>
              <a:rPr lang="ko-KR" altLang="en-US" dirty="0" smtClean="0"/>
              <a:t> 내에 기능을 구현하고 </a:t>
            </a:r>
            <a:r>
              <a:rPr lang="ko-KR" altLang="en-US" dirty="0" err="1" smtClean="0"/>
              <a:t>참조시킴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한번만 쓰고 버릴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깔끔한 코드를 위해서</a:t>
            </a:r>
            <a:endParaRPr lang="en-US" altLang="ko-KR" dirty="0" smtClean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6;p17"/>
          <p:cNvSpPr/>
          <p:nvPr/>
        </p:nvSpPr>
        <p:spPr>
          <a:xfrm>
            <a:off x="1296231" y="3061104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17"/>
          <p:cNvSpPr/>
          <p:nvPr/>
        </p:nvSpPr>
        <p:spPr>
          <a:xfrm>
            <a:off x="1328339" y="4441494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41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383" y="895700"/>
            <a:ext cx="758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 대리자의 </a:t>
            </a:r>
            <a:r>
              <a:rPr lang="ko-KR" altLang="en-US" sz="2400" b="1" dirty="0" smtClean="0"/>
              <a:t>사용법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일반화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체인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익명 </a:t>
            </a:r>
            <a:r>
              <a:rPr lang="ko-KR" altLang="en-US" sz="2400" b="1" dirty="0" err="1" smtClean="0"/>
              <a:t>메소드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8" y="1419108"/>
            <a:ext cx="5094195" cy="33061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60" y="2447924"/>
            <a:ext cx="7205128" cy="4120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87932" y="5277308"/>
            <a:ext cx="3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DelegateCallBackTest.sln</a:t>
            </a:r>
            <a:endParaRPr lang="ko-KR" altLang="en-US" dirty="0"/>
          </a:p>
        </p:txBody>
      </p:sp>
      <p:sp>
        <p:nvSpPr>
          <p:cNvPr id="6" name="Google Shape;107;p15"/>
          <p:cNvSpPr/>
          <p:nvPr/>
        </p:nvSpPr>
        <p:spPr>
          <a:xfrm>
            <a:off x="570856" y="779028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5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044" y="847972"/>
            <a:ext cx="758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이벤트</a:t>
            </a:r>
            <a:endParaRPr lang="en-US" altLang="ko-KR" sz="2400" b="1" dirty="0" smtClean="0"/>
          </a:p>
          <a:p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82029" y="1649941"/>
            <a:ext cx="48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객체에 일어난 사건 알리기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2029" y="2130773"/>
            <a:ext cx="48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대표적으로 버튼 클릭 이벤트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2028" y="2611605"/>
            <a:ext cx="483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이벤트 선언하고 사용하는 법 </a:t>
            </a:r>
            <a:r>
              <a:rPr lang="en-US" altLang="ko-KR" dirty="0" smtClean="0"/>
              <a:t>(p. 446)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24720" y="3247098"/>
            <a:ext cx="8991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대리자를 선언합니다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선언한 대리자의 인스턴스를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한정자로 수식하여 선언합니다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선언한 대리자와 일치하는 </a:t>
            </a:r>
            <a:r>
              <a:rPr lang="ko-KR" altLang="en-US" dirty="0" err="1" smtClean="0"/>
              <a:t>메소드면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클래스의 인스턴스를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객체의 이벤트에 작성한 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등록합니다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 smtClean="0"/>
              <a:t>이벤트가 발생하면 이벤트 </a:t>
            </a:r>
            <a:r>
              <a:rPr lang="ko-KR" altLang="en-US" dirty="0" err="1" smtClean="0"/>
              <a:t>핸들러가</a:t>
            </a:r>
            <a:r>
              <a:rPr lang="ko-KR" altLang="en-US" dirty="0" smtClean="0"/>
              <a:t> 호출됩니다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Google Shape;136;p17"/>
          <p:cNvSpPr/>
          <p:nvPr/>
        </p:nvSpPr>
        <p:spPr>
          <a:xfrm>
            <a:off x="1182027" y="1735592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7;p15"/>
          <p:cNvSpPr/>
          <p:nvPr/>
        </p:nvSpPr>
        <p:spPr>
          <a:xfrm>
            <a:off x="541947" y="748277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17"/>
          <p:cNvSpPr/>
          <p:nvPr/>
        </p:nvSpPr>
        <p:spPr>
          <a:xfrm>
            <a:off x="1182027" y="2221752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36;p17"/>
          <p:cNvSpPr/>
          <p:nvPr/>
        </p:nvSpPr>
        <p:spPr>
          <a:xfrm>
            <a:off x="1182027" y="2665455"/>
            <a:ext cx="198032" cy="1980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307</Words>
  <Application>Microsoft Office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81</cp:revision>
  <dcterms:created xsi:type="dcterms:W3CDTF">2019-02-09T13:51:06Z</dcterms:created>
  <dcterms:modified xsi:type="dcterms:W3CDTF">2019-02-10T13:30:06Z</dcterms:modified>
</cp:coreProperties>
</file>