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FFAC-6140-4C90-879F-265B8E3759C6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F561-C59C-48D7-A9AC-179BFCA84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4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FFAC-6140-4C90-879F-265B8E3759C6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F561-C59C-48D7-A9AC-179BFCA84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FFAC-6140-4C90-879F-265B8E3759C6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F561-C59C-48D7-A9AC-179BFCA84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17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FFAC-6140-4C90-879F-265B8E3759C6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F561-C59C-48D7-A9AC-179BFCA84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7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FFAC-6140-4C90-879F-265B8E3759C6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F561-C59C-48D7-A9AC-179BFCA84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8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FFAC-6140-4C90-879F-265B8E3759C6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F561-C59C-48D7-A9AC-179BFCA84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92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FFAC-6140-4C90-879F-265B8E3759C6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F561-C59C-48D7-A9AC-179BFCA84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97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FFAC-6140-4C90-879F-265B8E3759C6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F561-C59C-48D7-A9AC-179BFCA84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9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FFAC-6140-4C90-879F-265B8E3759C6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F561-C59C-48D7-A9AC-179BFCA84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9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FFAC-6140-4C90-879F-265B8E3759C6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F561-C59C-48D7-A9AC-179BFCA84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6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FFAC-6140-4C90-879F-265B8E3759C6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F561-C59C-48D7-A9AC-179BFCA84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8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FFFAC-6140-4C90-879F-265B8E3759C6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F561-C59C-48D7-A9AC-179BFCA84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83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0156" y="791737"/>
            <a:ext cx="567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String Study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9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8214" y="2297152"/>
            <a:ext cx="8006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기본적인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함수들 사용하기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C#</a:t>
            </a:r>
            <a:r>
              <a:rPr lang="ko-KR" altLang="en-US" dirty="0" smtClean="0"/>
              <a:t>에서 문자열을 다루는 방법 </a:t>
            </a:r>
            <a:r>
              <a:rPr lang="en-US" altLang="ko-KR" dirty="0" smtClean="0"/>
              <a:t>:: String, </a:t>
            </a:r>
            <a:r>
              <a:rPr lang="en-US" altLang="ko-KR" dirty="0" err="1" smtClean="0"/>
              <a:t>StringBuilder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03249" y="1226635"/>
            <a:ext cx="5675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/>
              <a:t>목차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67595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46" y="946006"/>
            <a:ext cx="5668166" cy="33360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72" y="2298936"/>
            <a:ext cx="6401693" cy="44011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9146" y="446049"/>
            <a:ext cx="567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기본적인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함수들 사용하기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40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146" y="446049"/>
            <a:ext cx="762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smtClean="0"/>
              <a:t>C#</a:t>
            </a:r>
            <a:r>
              <a:rPr lang="ko-KR" altLang="en-US" dirty="0" smtClean="0"/>
              <a:t>에서 문자열을 다루는 방법 </a:t>
            </a:r>
            <a:r>
              <a:rPr lang="en-US" altLang="ko-KR" dirty="0" smtClean="0"/>
              <a:t>:: String, </a:t>
            </a:r>
            <a:r>
              <a:rPr lang="en-US" altLang="ko-KR" dirty="0" err="1" smtClean="0"/>
              <a:t>StringBuilder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1083" y="5854390"/>
            <a:ext cx="985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https://docs.microsoft.com/ko-kr/dotnet/standard/base-types/stringbuilder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25" y="3410154"/>
            <a:ext cx="7306695" cy="20672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125" y="1281770"/>
            <a:ext cx="762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String :: </a:t>
            </a:r>
            <a:r>
              <a:rPr lang="ko-KR" altLang="en-US" dirty="0" smtClean="0"/>
              <a:t>변경 불가능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수정을 위해서 객체를 새로 생성 해야 함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44124" y="1966020"/>
            <a:ext cx="8734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StringBuilder</a:t>
            </a:r>
            <a:r>
              <a:rPr lang="en-US" altLang="ko-KR" dirty="0" smtClean="0"/>
              <a:t> :: </a:t>
            </a:r>
            <a:r>
              <a:rPr lang="ko-KR" altLang="en-US" dirty="0" smtClean="0"/>
              <a:t>새로운 객체 생성 없이 수정이 가능함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System.Text</a:t>
            </a:r>
            <a:r>
              <a:rPr lang="ko-KR" altLang="en-US" dirty="0"/>
              <a:t> </a:t>
            </a:r>
            <a:r>
              <a:rPr lang="ko-KR" altLang="en-US" dirty="0" smtClean="0"/>
              <a:t>네임스페이스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42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146" y="446049"/>
            <a:ext cx="762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smtClean="0"/>
              <a:t>C#</a:t>
            </a:r>
            <a:r>
              <a:rPr lang="ko-KR" altLang="en-US" dirty="0" smtClean="0"/>
              <a:t>에서 문자열을 다루는 방법 </a:t>
            </a:r>
            <a:r>
              <a:rPr lang="en-US" altLang="ko-KR" dirty="0" smtClean="0"/>
              <a:t>:: String, </a:t>
            </a:r>
            <a:r>
              <a:rPr lang="en-US" altLang="ko-KR" dirty="0" err="1" smtClean="0"/>
              <a:t>StringBuilder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44125" y="1281770"/>
            <a:ext cx="762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String, </a:t>
            </a:r>
            <a:r>
              <a:rPr lang="en-US" altLang="ko-KR" dirty="0" err="1" smtClean="0"/>
              <a:t>StringBuilder</a:t>
            </a:r>
            <a:r>
              <a:rPr lang="en-US" altLang="ko-KR" dirty="0"/>
              <a:t> </a:t>
            </a:r>
            <a:r>
              <a:rPr lang="ko-KR" altLang="en-US" dirty="0" smtClean="0"/>
              <a:t>간의 </a:t>
            </a:r>
            <a:r>
              <a:rPr lang="en-US" altLang="ko-KR" dirty="0" smtClean="0"/>
              <a:t>Append </a:t>
            </a:r>
            <a:r>
              <a:rPr lang="ko-KR" altLang="en-US" dirty="0" smtClean="0"/>
              <a:t>성능 비교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62" y="1761394"/>
            <a:ext cx="4836768" cy="49070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97" y="2235819"/>
            <a:ext cx="4235603" cy="88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020" y="6063396"/>
            <a:ext cx="985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https://docs.microsoft.com/ko-kr/dotnet/standard/base-types/stringbuilder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07" y="452292"/>
            <a:ext cx="6995102" cy="560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87</Words>
  <Application>Microsoft Office PowerPoint</Application>
  <PresentationFormat>와이드스크린</PresentationFormat>
  <Paragraphs>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</cp:revision>
  <dcterms:created xsi:type="dcterms:W3CDTF">2019-02-07T12:05:18Z</dcterms:created>
  <dcterms:modified xsi:type="dcterms:W3CDTF">2019-02-07T18:51:10Z</dcterms:modified>
</cp:coreProperties>
</file>