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2" r:id="rId8"/>
    <p:sldId id="264" r:id="rId9"/>
    <p:sldId id="270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6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E98D-1616-4021-AA7E-E920AE6116A0}" type="datetimeFigureOut">
              <a:rPr lang="ko-KR" altLang="en-US" smtClean="0"/>
              <a:t>2019-02-17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A0DC-883B-4FD5-A1E0-14929A46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wprogramming.tistory.com/26" TargetMode="External"/><Relationship Id="rId2" Type="http://schemas.openxmlformats.org/officeDocument/2006/relationships/hyperlink" Target="https://hahahoho5915.tistory.com/15(TCP/IP%20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arhem.tistory.com/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160" y="2758480"/>
            <a:ext cx="6179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75000"/>
                  </a:schemeClr>
                </a:solidFill>
              </a:rPr>
              <a:t>Chapter 21</a:t>
            </a:r>
            <a:r>
              <a:rPr lang="en-US" altLang="ko-KR" sz="3000" b="1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ko-KR" altLang="en-US" sz="3000" b="1" dirty="0" smtClean="0">
                <a:solidFill>
                  <a:schemeClr val="accent4">
                    <a:lumMod val="75000"/>
                  </a:schemeClr>
                </a:solidFill>
              </a:rPr>
              <a:t>네트워크 프로그래밍</a:t>
            </a:r>
            <a:endParaRPr lang="ko-KR" altLang="en-US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4" name="Google Shape;92;p14"/>
          <p:cNvSpPr/>
          <p:nvPr/>
        </p:nvSpPr>
        <p:spPr>
          <a:xfrm>
            <a:off x="5596107" y="3822516"/>
            <a:ext cx="88534" cy="146927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3;p14"/>
          <p:cNvSpPr/>
          <p:nvPr/>
        </p:nvSpPr>
        <p:spPr>
          <a:xfrm>
            <a:off x="5713427" y="3822521"/>
            <a:ext cx="88476" cy="147314"/>
          </a:xfrm>
          <a:prstGeom prst="rect">
            <a:avLst/>
          </a:prstGeom>
          <a:solidFill>
            <a:srgbClr val="5B44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4;p14"/>
          <p:cNvSpPr/>
          <p:nvPr/>
        </p:nvSpPr>
        <p:spPr>
          <a:xfrm>
            <a:off x="5830739" y="3822521"/>
            <a:ext cx="88476" cy="147314"/>
          </a:xfrm>
          <a:prstGeom prst="rect">
            <a:avLst/>
          </a:prstGeom>
          <a:solidFill>
            <a:srgbClr val="3D9F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5;p14"/>
          <p:cNvSpPr/>
          <p:nvPr/>
        </p:nvSpPr>
        <p:spPr>
          <a:xfrm>
            <a:off x="5948051" y="3822521"/>
            <a:ext cx="88476" cy="147314"/>
          </a:xfrm>
          <a:prstGeom prst="rect">
            <a:avLst/>
          </a:prstGeom>
          <a:solidFill>
            <a:srgbClr val="FEB8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6;p14"/>
          <p:cNvSpPr txBox="1"/>
          <p:nvPr/>
        </p:nvSpPr>
        <p:spPr>
          <a:xfrm>
            <a:off x="4461614" y="4479481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r>
              <a:rPr lang="ko-KR" altLang="en-US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이우용</a:t>
            </a:r>
            <a:endParaRPr sz="2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735" y="1379160"/>
            <a:ext cx="369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4"/>
                </a:solidFill>
              </a:rPr>
              <a:t>C#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사내</a:t>
            </a:r>
            <a:r>
              <a:rPr lang="en-US" altLang="ko-KR" sz="36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스터디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8875" y="4795026"/>
            <a:ext cx="58000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참고 자료</a:t>
            </a:r>
            <a:endParaRPr lang="en-US" altLang="ko-KR" sz="2400" b="1" dirty="0" smtClean="0"/>
          </a:p>
          <a:p>
            <a:r>
              <a:rPr lang="en-US" altLang="ko-KR" sz="2400" dirty="0"/>
              <a:t>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이다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hahahoho5915.tistory.com/15 (TCP/IP 4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jwprogramming.tistory.com/26</a:t>
            </a:r>
            <a:r>
              <a:rPr lang="en-US" altLang="ko-KR" dirty="0" smtClean="0"/>
              <a:t> (</a:t>
            </a:r>
            <a:r>
              <a:rPr lang="ko-KR" altLang="en-US" dirty="0" smtClean="0"/>
              <a:t>포트 관련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>
                <a:hlinkClick r:id="rId4"/>
              </a:rPr>
              <a:t> https</a:t>
            </a:r>
            <a:r>
              <a:rPr lang="ko-KR" altLang="en-US" dirty="0">
                <a:hlinkClick r:id="rId4"/>
              </a:rPr>
              <a:t>://</a:t>
            </a:r>
            <a:r>
              <a:rPr lang="ko-KR" altLang="en-US" dirty="0" smtClean="0">
                <a:hlinkClick r:id="rId4"/>
              </a:rPr>
              <a:t>karhem.tistory.com/36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멀티캐스트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Google Shape;203;p23"/>
          <p:cNvSpPr txBox="1"/>
          <p:nvPr/>
        </p:nvSpPr>
        <p:spPr>
          <a:xfrm>
            <a:off x="1185278" y="2706536"/>
            <a:ext cx="96101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400" b="1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6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939" y="688924"/>
            <a:ext cx="5542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5" name="Google Shape;103;p15"/>
          <p:cNvSpPr/>
          <p:nvPr/>
        </p:nvSpPr>
        <p:spPr>
          <a:xfrm>
            <a:off x="1606474" y="1554446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6" name="Google Shape;105;p15"/>
          <p:cNvSpPr/>
          <p:nvPr/>
        </p:nvSpPr>
        <p:spPr>
          <a:xfrm>
            <a:off x="1606474" y="2708266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7" name="Google Shape;107;p15"/>
          <p:cNvSpPr/>
          <p:nvPr/>
        </p:nvSpPr>
        <p:spPr>
          <a:xfrm>
            <a:off x="1606474" y="3860431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7;p15"/>
          <p:cNvSpPr/>
          <p:nvPr/>
        </p:nvSpPr>
        <p:spPr>
          <a:xfrm>
            <a:off x="1606474" y="5047704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9385" y="1674431"/>
            <a:ext cx="467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TCP/IP</a:t>
            </a:r>
            <a:r>
              <a:rPr lang="ko-KR" altLang="en-US" sz="2000" b="1" dirty="0" smtClean="0"/>
              <a:t>에 대해서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09384" y="2828251"/>
            <a:ext cx="717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TCP Listener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TCP Client</a:t>
            </a:r>
            <a:r>
              <a:rPr lang="ko-KR" altLang="en-US" sz="2000" b="1" dirty="0" smtClean="0"/>
              <a:t>클래스를 통한 예제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9384" y="3991567"/>
            <a:ext cx="467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프로토콜 설계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9384" y="5156538"/>
            <a:ext cx="700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여러가지 네트워크 전송 방식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993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898" y="87916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TCP/IP</a:t>
            </a:r>
            <a:r>
              <a:rPr lang="ko-KR" altLang="en-US" sz="2400" b="1" dirty="0"/>
              <a:t>에 </a:t>
            </a:r>
            <a:r>
              <a:rPr lang="ko-KR" altLang="en-US" sz="2400" b="1" dirty="0" smtClean="0"/>
              <a:t>대해서 </a:t>
            </a:r>
            <a:r>
              <a:rPr lang="en-US" altLang="ko-KR" sz="2400" b="1" dirty="0" smtClean="0"/>
              <a:t>– TCP/IP 4</a:t>
            </a:r>
            <a:r>
              <a:rPr lang="ko-KR" altLang="en-US" sz="2400" b="1" dirty="0" smtClean="0"/>
              <a:t>계층</a:t>
            </a:r>
            <a:endParaRPr lang="ko-KR" altLang="en-US" sz="2400" b="1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5840" y="1848631"/>
            <a:ext cx="2160270" cy="571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애플리케이션 계층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5840" y="2701541"/>
            <a:ext cx="2160270" cy="5715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 계층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5840" y="3554591"/>
            <a:ext cx="2160270" cy="571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인터넷 계층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05840" y="4407641"/>
            <a:ext cx="2160270" cy="571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링크 계층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4700" y="1949715"/>
            <a:ext cx="744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HTTP, FTP, </a:t>
            </a:r>
            <a:r>
              <a:rPr lang="en-US" altLang="ko-KR" dirty="0" smtClean="0"/>
              <a:t>SSL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4700" y="2802625"/>
            <a:ext cx="744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 / UDP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4700" y="3657906"/>
            <a:ext cx="744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4700" y="4513187"/>
            <a:ext cx="744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Ethernet, </a:t>
            </a:r>
            <a:r>
              <a:rPr lang="en-US" altLang="ko-KR" dirty="0" smtClean="0"/>
              <a:t>Wi-Fi, </a:t>
            </a:r>
            <a:r>
              <a:rPr lang="en-US" altLang="ko-KR" dirty="0" smtClean="0"/>
              <a:t>Cable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들 등등</a:t>
            </a:r>
            <a:r>
              <a:rPr lang="en-US" altLang="ko-KR" dirty="0" smtClean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898" y="87916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TCP/IP</a:t>
            </a:r>
            <a:r>
              <a:rPr lang="ko-KR" altLang="en-US" sz="2400" b="1" dirty="0"/>
              <a:t>에 </a:t>
            </a:r>
            <a:r>
              <a:rPr lang="ko-KR" altLang="en-US" sz="2400" b="1" dirty="0" smtClean="0"/>
              <a:t>대해서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ip</a:t>
            </a:r>
            <a:r>
              <a:rPr lang="ko-KR" altLang="en-US" sz="2400" b="1" dirty="0" smtClean="0"/>
              <a:t>주소와 </a:t>
            </a:r>
            <a:r>
              <a:rPr lang="en-US" altLang="ko-KR" sz="2400" b="1" dirty="0" smtClean="0"/>
              <a:t>port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1577898" y="1978729"/>
            <a:ext cx="762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패킷을 어디에서 보냈는지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어디로 보낼 지에 대한 정보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IPv4, IPv6</a:t>
            </a:r>
            <a:r>
              <a:rPr lang="ko-KR" altLang="en-US" dirty="0" smtClean="0"/>
              <a:t>가 있음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7898" y="2891785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패킷이 드나드는 출입구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부호가 없는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정수로 </a:t>
            </a:r>
            <a:r>
              <a:rPr lang="en-US" altLang="ko-KR" dirty="0" smtClean="0"/>
              <a:t>0~65535 </a:t>
            </a:r>
            <a:r>
              <a:rPr lang="ko-KR" altLang="en-US" dirty="0" smtClean="0"/>
              <a:t>사이의 값</a:t>
            </a:r>
            <a:endParaRPr lang="ko-KR" altLang="en-US" dirty="0"/>
          </a:p>
        </p:txBody>
      </p:sp>
      <p:sp>
        <p:nvSpPr>
          <p:cNvPr id="16" name="Google Shape;136;p17"/>
          <p:cNvSpPr/>
          <p:nvPr/>
        </p:nvSpPr>
        <p:spPr>
          <a:xfrm>
            <a:off x="1246566" y="2059523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6;p17"/>
          <p:cNvSpPr/>
          <p:nvPr/>
        </p:nvSpPr>
        <p:spPr>
          <a:xfrm>
            <a:off x="1246566" y="2977435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261" y="3527842"/>
            <a:ext cx="77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en-US" altLang="ko-KR" dirty="0" smtClean="0"/>
              <a:t>~1023 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이미 </a:t>
            </a:r>
            <a:r>
              <a:rPr lang="ko-KR" altLang="en-US" dirty="0" err="1"/>
              <a:t>특수용도로</a:t>
            </a:r>
            <a:r>
              <a:rPr lang="ko-KR" altLang="en-US" dirty="0"/>
              <a:t> 지정되어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(ex SMTP:25, HTTPS:443)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4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898" y="87916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TCP/IP</a:t>
            </a:r>
            <a:r>
              <a:rPr lang="ko-KR" altLang="en-US" sz="2400" b="1" dirty="0"/>
              <a:t>에 </a:t>
            </a:r>
            <a:r>
              <a:rPr lang="ko-KR" altLang="en-US" sz="2400" b="1" dirty="0" smtClean="0"/>
              <a:t>대해서 </a:t>
            </a:r>
            <a:r>
              <a:rPr lang="en-US" altLang="ko-KR" sz="2400" b="1" dirty="0" smtClean="0"/>
              <a:t>– TCP/IP</a:t>
            </a:r>
            <a:r>
              <a:rPr lang="ko-KR" altLang="en-US" sz="2400" b="1" dirty="0" smtClean="0"/>
              <a:t>의 동작</a:t>
            </a:r>
            <a:endParaRPr lang="ko-KR" altLang="en-US" sz="2400" b="1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356517" y="2041918"/>
            <a:ext cx="0" cy="434773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657170" y="2041918"/>
            <a:ext cx="0" cy="421391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291514" y="1904706"/>
            <a:ext cx="2160270" cy="571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07123" y="1856065"/>
            <a:ext cx="2160270" cy="571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1649" y="2670755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: </a:t>
            </a:r>
            <a:r>
              <a:rPr lang="ko-KR" altLang="en-US" dirty="0" smtClean="0"/>
              <a:t>서버 시작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96225" y="3040087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: </a:t>
            </a:r>
            <a:r>
              <a:rPr lang="ko-KR" altLang="en-US" dirty="0" smtClean="0"/>
              <a:t>연결 요청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95572" y="3409419"/>
            <a:ext cx="160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연결 수락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6224" y="4031117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: </a:t>
            </a:r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01146" y="4148083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: </a:t>
            </a:r>
            <a:r>
              <a:rPr lang="ko-KR" altLang="en-US" dirty="0" smtClean="0"/>
              <a:t>데이터 수신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24113" y="5185933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 :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93581" y="5870858"/>
            <a:ext cx="31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 : </a:t>
            </a:r>
            <a:r>
              <a:rPr lang="ko-KR" altLang="en-US" dirty="0" smtClean="0"/>
              <a:t>연결 및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5" idx="1"/>
          </p:cNvCxnSpPr>
          <p:nvPr/>
        </p:nvCxnSpPr>
        <p:spPr>
          <a:xfrm flipH="1">
            <a:off x="3371649" y="3224753"/>
            <a:ext cx="4324576" cy="410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371649" y="3901475"/>
            <a:ext cx="4324576" cy="410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08712" y="4483794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: </a:t>
            </a:r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2856" y="4483124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: </a:t>
            </a:r>
            <a:r>
              <a:rPr lang="ko-KR" altLang="en-US" dirty="0" smtClean="0"/>
              <a:t>데이터 수신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71649" y="4517415"/>
            <a:ext cx="428552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362218" y="4147028"/>
            <a:ext cx="4324576" cy="410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80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TCP </a:t>
            </a:r>
            <a:r>
              <a:rPr lang="en-US" altLang="ko-KR" sz="2400" b="1" dirty="0" smtClean="0"/>
              <a:t>Server</a:t>
            </a:r>
            <a:r>
              <a:rPr lang="ko-KR" altLang="en-US" sz="2400" b="1" dirty="0" smtClean="0"/>
              <a:t>와 </a:t>
            </a:r>
            <a:r>
              <a:rPr lang="en-US" altLang="ko-KR" sz="2400" b="1" dirty="0"/>
              <a:t>TCP Client</a:t>
            </a:r>
            <a:r>
              <a:rPr lang="ko-KR" altLang="en-US" sz="2400" b="1" dirty="0"/>
              <a:t>클래스를 통한 예제</a:t>
            </a:r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91514" y="1904706"/>
            <a:ext cx="2160270" cy="571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7123" y="1856065"/>
            <a:ext cx="2160270" cy="571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TCP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2" idx="2"/>
          </p:cNvCxnSpPr>
          <p:nvPr/>
        </p:nvCxnSpPr>
        <p:spPr>
          <a:xfrm flipH="1">
            <a:off x="3356517" y="2476206"/>
            <a:ext cx="15132" cy="39134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57170" y="2293749"/>
            <a:ext cx="0" cy="396208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1648" y="2670755"/>
            <a:ext cx="29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: </a:t>
            </a:r>
            <a:r>
              <a:rPr lang="en-US" altLang="ko-KR" dirty="0" err="1" smtClean="0"/>
              <a:t>server.Start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25" y="3040087"/>
            <a:ext cx="3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: </a:t>
            </a:r>
            <a:r>
              <a:rPr lang="en-US" altLang="ko-KR" dirty="0" err="1"/>
              <a:t>client.Connect</a:t>
            </a:r>
            <a:r>
              <a:rPr lang="en-US" altLang="ko-KR" dirty="0"/>
              <a:t>(</a:t>
            </a:r>
            <a:r>
              <a:rPr lang="en-US" altLang="ko-KR" dirty="0" err="1"/>
              <a:t>serverAddress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95572" y="3409419"/>
            <a:ext cx="351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: </a:t>
            </a:r>
            <a:r>
              <a:rPr lang="en-US" altLang="ko-KR" dirty="0" err="1"/>
              <a:t>server.AcceptTcpClient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96223" y="4031117"/>
            <a:ext cx="424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 :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을 통한 데이터 전송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01146" y="4148083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: 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받기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14544" y="4913736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08712" y="5637286"/>
            <a:ext cx="31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 및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8712" y="4483794"/>
            <a:ext cx="21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371649" y="3224753"/>
            <a:ext cx="4324576" cy="41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371649" y="3901475"/>
            <a:ext cx="4324576" cy="41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371649" y="4517415"/>
            <a:ext cx="4285521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362218" y="4147028"/>
            <a:ext cx="4324576" cy="41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776" y="992832"/>
            <a:ext cx="758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  </a:t>
            </a:r>
            <a:r>
              <a:rPr lang="ko-KR" altLang="en-US" sz="2400" b="1" dirty="0"/>
              <a:t>프로토콜 설계</a:t>
            </a:r>
          </a:p>
          <a:p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2" y="1862254"/>
            <a:ext cx="763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상호간의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수신자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송신자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약속된 데이터 구조를 설계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3" y="2546266"/>
            <a:ext cx="6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 743~p.760 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6;p17"/>
          <p:cNvSpPr/>
          <p:nvPr/>
        </p:nvSpPr>
        <p:spPr>
          <a:xfrm>
            <a:off x="1296231" y="2644862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09783" y="3437497"/>
            <a:ext cx="2364816" cy="6669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File Upload Protocol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21496" y="2949765"/>
            <a:ext cx="760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DLL</a:t>
            </a:r>
            <a:endParaRPr lang="ko-KR" altLang="en-US" sz="2200" dirty="0"/>
          </a:p>
        </p:txBody>
      </p:sp>
      <p:sp>
        <p:nvSpPr>
          <p:cNvPr id="14" name="Google Shape;107;p15"/>
          <p:cNvSpPr/>
          <p:nvPr/>
        </p:nvSpPr>
        <p:spPr>
          <a:xfrm>
            <a:off x="1721697" y="4104477"/>
            <a:ext cx="2155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7;p15"/>
          <p:cNvSpPr/>
          <p:nvPr/>
        </p:nvSpPr>
        <p:spPr>
          <a:xfrm>
            <a:off x="8531105" y="4104477"/>
            <a:ext cx="2155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2269" y="3676836"/>
            <a:ext cx="975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Client</a:t>
            </a:r>
            <a:endParaRPr lang="ko-KR" alt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9167457" y="3691786"/>
            <a:ext cx="1138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Server</a:t>
            </a:r>
            <a:endParaRPr lang="ko-KR" altLang="en-US" sz="22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97099"/>
              </p:ext>
            </p:extLst>
          </p:nvPr>
        </p:nvGraphicFramePr>
        <p:xfrm>
          <a:off x="4273978" y="4395446"/>
          <a:ext cx="3628874" cy="133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053">
                  <a:extLst>
                    <a:ext uri="{9D8B030D-6E8A-4147-A177-3AD203B41FA5}">
                      <a16:colId xmlns:a16="http://schemas.microsoft.com/office/drawing/2014/main" val="4086623308"/>
                    </a:ext>
                  </a:extLst>
                </a:gridCol>
                <a:gridCol w="1642821">
                  <a:extLst>
                    <a:ext uri="{9D8B030D-6E8A-4147-A177-3AD203B41FA5}">
                      <a16:colId xmlns:a16="http://schemas.microsoft.com/office/drawing/2014/main" val="4122721712"/>
                    </a:ext>
                  </a:extLst>
                </a:gridCol>
              </a:tblGrid>
              <a:tr h="424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Body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94157"/>
                  </a:ext>
                </a:extLst>
              </a:tr>
              <a:tr h="571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MessageType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Body</a:t>
                      </a:r>
                      <a:r>
                        <a:rPr lang="en-US" altLang="ko-KR" baseline="0" dirty="0" smtClean="0"/>
                        <a:t> Length</a:t>
                      </a:r>
                      <a:r>
                        <a:rPr lang="ko-KR" altLang="en-US" baseline="0" dirty="0" smtClean="0"/>
                        <a:t> 등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FileName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Response</a:t>
                      </a:r>
                    </a:p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96741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3876777" y="4424517"/>
            <a:ext cx="4654328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아래쪽 화살표 25"/>
          <p:cNvSpPr/>
          <p:nvPr/>
        </p:nvSpPr>
        <p:spPr>
          <a:xfrm flipH="1">
            <a:off x="5859778" y="4089942"/>
            <a:ext cx="506185" cy="32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044" y="84797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여러가지 네트워크 전송 </a:t>
            </a:r>
            <a:r>
              <a:rPr lang="ko-KR" altLang="en-US" sz="2400" b="1" dirty="0" smtClean="0"/>
              <a:t>방식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2029" y="1649941"/>
            <a:ext cx="931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유니캐스트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1:1 </a:t>
            </a:r>
            <a:r>
              <a:rPr lang="ko-KR" altLang="en-US" dirty="0" smtClean="0"/>
              <a:t>통신방식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MAC </a:t>
            </a:r>
            <a:r>
              <a:rPr lang="ko-KR" altLang="en-US" dirty="0"/>
              <a:t>기반으로 상대측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ko-KR" altLang="en-US" dirty="0" smtClean="0"/>
              <a:t>목적지로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2660" y="2118627"/>
            <a:ext cx="1062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브로드캐스트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같은 네트워크에 포함된 </a:t>
            </a:r>
            <a:r>
              <a:rPr lang="ko-KR" altLang="en-US" dirty="0" smtClean="0"/>
              <a:t>장비 전체에 무조건 </a:t>
            </a:r>
            <a:r>
              <a:rPr lang="ko-KR" altLang="en-US" dirty="0" smtClean="0"/>
              <a:t>수신</a:t>
            </a:r>
            <a:endParaRPr lang="en-US" altLang="ko-KR" dirty="0" smtClean="0"/>
          </a:p>
        </p:txBody>
      </p:sp>
      <p:sp>
        <p:nvSpPr>
          <p:cNvPr id="8" name="Google Shape;136;p17"/>
          <p:cNvSpPr/>
          <p:nvPr/>
        </p:nvSpPr>
        <p:spPr>
          <a:xfrm>
            <a:off x="1182027" y="1735592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182027" y="2221752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66" y="3940691"/>
            <a:ext cx="1054076" cy="8479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3938780"/>
            <a:ext cx="1054076" cy="8479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2528836"/>
            <a:ext cx="1054076" cy="8479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5348724"/>
            <a:ext cx="1054076" cy="847972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3" idx="3"/>
          </p:cNvCxnSpPr>
          <p:nvPr/>
        </p:nvCxnSpPr>
        <p:spPr>
          <a:xfrm flipH="1">
            <a:off x="3601842" y="4362881"/>
            <a:ext cx="4405690" cy="179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21531" y="2979027"/>
            <a:ext cx="2312126" cy="138373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08468" y="4362766"/>
            <a:ext cx="2273516" cy="140994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044" y="847972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여러가지 네트워크 전송 </a:t>
            </a:r>
            <a:r>
              <a:rPr lang="ko-KR" altLang="en-US" sz="2400" b="1" dirty="0" smtClean="0"/>
              <a:t>방식</a:t>
            </a:r>
            <a:endParaRPr lang="ko-KR" altLang="en-US" sz="2400" b="1" dirty="0"/>
          </a:p>
        </p:txBody>
      </p:sp>
      <p:sp>
        <p:nvSpPr>
          <p:cNvPr id="9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66" y="3940691"/>
            <a:ext cx="1054076" cy="8479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3938780"/>
            <a:ext cx="1054076" cy="8479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2528836"/>
            <a:ext cx="1054076" cy="84797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0" y="5348724"/>
            <a:ext cx="1054076" cy="847972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3" idx="3"/>
          </p:cNvCxnSpPr>
          <p:nvPr/>
        </p:nvCxnSpPr>
        <p:spPr>
          <a:xfrm flipH="1">
            <a:off x="3601842" y="4362881"/>
            <a:ext cx="4405690" cy="179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21531" y="2979027"/>
            <a:ext cx="2312126" cy="138373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2025" y="1744588"/>
            <a:ext cx="719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멀티캐스트 </a:t>
            </a:r>
            <a:r>
              <a:rPr lang="en-US" altLang="ko-KR" dirty="0" smtClean="0"/>
              <a:t>: </a:t>
            </a:r>
            <a:r>
              <a:rPr lang="ko-KR" altLang="en-US" dirty="0"/>
              <a:t>하나 이상의 송신자들이 특정한 하나 이상의 수신자들에게 데이터를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20" name="Google Shape;136;p17"/>
          <p:cNvSpPr/>
          <p:nvPr/>
        </p:nvSpPr>
        <p:spPr>
          <a:xfrm>
            <a:off x="1182025" y="1840261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057" y="2747150"/>
            <a:ext cx="581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멀티캐스트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</a:t>
            </a:r>
            <a:r>
              <a:rPr lang="ko-KR" altLang="en-US" dirty="0" smtClean="0"/>
              <a:t>대역 </a:t>
            </a:r>
            <a:r>
              <a:rPr lang="en-US" altLang="ko-KR" dirty="0" smtClean="0"/>
              <a:t>: </a:t>
            </a:r>
            <a:r>
              <a:rPr lang="en-US" altLang="ko-KR" dirty="0"/>
              <a:t>224.0.1.0 ~ 238.255.255.255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8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338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63</cp:revision>
  <dcterms:created xsi:type="dcterms:W3CDTF">2019-02-14T14:06:56Z</dcterms:created>
  <dcterms:modified xsi:type="dcterms:W3CDTF">2019-02-17T11:56:38Z</dcterms:modified>
</cp:coreProperties>
</file>