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f6bcfc7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f6bcfc7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f5c7fc25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f5c7fc25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5c7fc25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5c7fc25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da9c3a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da9c3a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f5c7fc25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f5c7fc25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5c7fc25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5c7fc25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6bcfc7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f6bcfc7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cb1d87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ecb1d87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f6bcfc7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f6bcfc7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MLB batter’s Batting Average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Wooyoung Jeong,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Baseball Reference.com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50" y="3121850"/>
            <a:ext cx="3263475" cy="17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Future Work</a:t>
            </a:r>
            <a:endParaRPr sz="46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Adding more features to make model more accurate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Opponent pitchers’ stats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Main hand of the hitters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Position of the hitters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Collect more data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Collecting all years’ statistics before 1998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Having more examples will be helpful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Design</a:t>
            </a:r>
            <a:endParaRPr sz="45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Objective: Explore relationship between batting average of 1998-2021 MLB players compare to</a:t>
            </a:r>
            <a:r>
              <a:rPr lang="en" sz="1600"/>
              <a:t> </a:t>
            </a:r>
            <a:r>
              <a:rPr lang="en" sz="1600"/>
              <a:t>other batting statistics.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Goal: Produce a regression model that can best interpret a relationship between batting average and other statistics in Major League Baseball.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Tools Used</a:t>
            </a:r>
            <a:endParaRPr sz="46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BeautifulSoup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Numpy &amp; Pandas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Scikit-learn &amp; Statsmodels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Matplotlib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Pickle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Streamlit</a:t>
            </a:r>
            <a:endParaRPr sz="18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100" y="335325"/>
            <a:ext cx="3129825" cy="10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800" y="1476777"/>
            <a:ext cx="2607726" cy="14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888" y="3347349"/>
            <a:ext cx="2755557" cy="14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2099725" y="848875"/>
            <a:ext cx="50883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of the Project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0" y="1841875"/>
            <a:ext cx="6800601" cy="29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</a:t>
            </a:r>
            <a:endParaRPr sz="4500"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All batting data was scraped from Baseball Reference.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Each row represents statistics of one batter in 1998-2021 Major League Baseball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Features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Age, Game played, Plate appearance, At bat, Run, Hit, Double, Homerun, Strikeout, Based on balls, Runs batted in</a:t>
            </a:r>
            <a:endParaRPr sz="19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700" y="1052500"/>
            <a:ext cx="2376474" cy="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 Cleaning</a:t>
            </a:r>
            <a:endParaRPr sz="46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14050" y="1903550"/>
            <a:ext cx="4902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Delete all rows that have empty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There are total 33831 players who were on the plate in 1998-2021 MLB.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There are 162 games in 1 year.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collect data from players who had more than 162 at bat.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Total 8562 players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R_squared value = 0.867</a:t>
            </a:r>
            <a:endParaRPr sz="14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50" y="1800200"/>
            <a:ext cx="3423150" cy="237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Streamlit App</a:t>
            </a:r>
            <a:endParaRPr sz="4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914400" y="1562100"/>
            <a:ext cx="36576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Streamlit package to run the prediction app.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725" y="1038026"/>
            <a:ext cx="3657600" cy="369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Prediction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4723200" y="1173600"/>
            <a:ext cx="37473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Input data of first batter.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Original batting average = 0.232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Predicted batting average = 0.217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7% difference. </a:t>
            </a:r>
            <a:endParaRPr sz="17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25" y="999500"/>
            <a:ext cx="3863675" cy="31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63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Deploying Streamlit via Github</a:t>
            </a:r>
            <a:endParaRPr sz="46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175" y="1525875"/>
            <a:ext cx="6238074" cy="32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