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6B4B00-6613-4772-B5EE-92BAC547FAEE}">
  <a:tblStyle styleId="{D76B4B00-6613-4772-B5EE-92BAC547FA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522e2a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522e2a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522e2a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522e2a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a522e2a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a522e2a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522e2a6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522e2a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522e2a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522e2a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522e2a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522e2a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522e2a6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522e2a6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522e2a6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a522e2a6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Wooyoung Jeong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goal of project is to find the best place to open deli-business.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project is designed for </a:t>
            </a:r>
            <a:r>
              <a:rPr lang="en" sz="1700"/>
              <a:t>auy kind of business company and small business restaurant owners.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Main objective of this project is finding the most crowded station during certain time period.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18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7/3/21 - 10/30/21 data were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Limited time range between 3 am to 4 pm to include all daily workers.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Found the daily entries and exits.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Grouped all entries and exits data by stations.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Added all daily exits and entries per station.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Entry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541500" y="2112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{D76B4B00-6613-4772-B5EE-92BAC547FAEE}</a:tableStyleId>
              </a:tblPr>
              <a:tblGrid>
                <a:gridCol w="825925"/>
                <a:gridCol w="1732850"/>
                <a:gridCol w="1782500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station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daily_entries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61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34 ST-PENN STA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6904849.0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259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JUNCTION BLVD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6056614.0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315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PATH NEW WTC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5645263.0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226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FULTON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5184331.0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110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86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4770242.0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475" y="1349600"/>
            <a:ext cx="3398175" cy="34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Exits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300975" y="2175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{D76B4B00-6613-4772-B5EE-92BAC547FAEE}</a:tableStyleId>
              </a:tblPr>
              <a:tblGrid>
                <a:gridCol w="473825"/>
                <a:gridCol w="1747275"/>
                <a:gridCol w="1774300"/>
              </a:tblGrid>
              <a:tr h="2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station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daily_exits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61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34 ST-PENN STA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9357674.0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259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JUNCTION BLVD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7645097.0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226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FULTON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6718823.0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14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14 ST-UNION SQ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6363556.0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233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GRD CNTRL-42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6304887.0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75" y="1222000"/>
            <a:ext cx="3480874" cy="3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Final</a:t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449550" y="2161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{D76B4B00-6613-4772-B5EE-92BAC547FAEE}</a:tableStyleId>
              </a:tblPr>
              <a:tblGrid>
                <a:gridCol w="472475"/>
                <a:gridCol w="1579825"/>
                <a:gridCol w="14764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station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sum_entry_exit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61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34 ST-PENN STA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16262523.0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259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JUNCTION BLVD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13701711.0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226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FULTON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11903154.0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110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86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10811795.0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315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PATH NEW WTC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10695411.0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75" y="1192836"/>
            <a:ext cx="3528750" cy="349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5 entries and exits stations are not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34th Street-Penn station has the most entries and exits during 3 am to 4 pm.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could be best location to open deli-restaurant.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Finding most crowded station might be not the only option.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similar business </a:t>
            </a:r>
            <a:r>
              <a:rPr lang="en"/>
              <a:t>restaurants, monthly lease payment could affect the location.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