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6" r:id="rId3"/>
    <p:sldId id="257" r:id="rId4"/>
    <p:sldId id="259" r:id="rId5"/>
    <p:sldId id="288" r:id="rId6"/>
    <p:sldId id="268" r:id="rId7"/>
    <p:sldId id="289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79949-9E07-468A-9B15-6E9EE9E334AA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A141E-C9B5-4A73-A05E-ECCD6408E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5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DF902-DAE4-49F9-B87C-910603F35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E83470-C285-407C-ACBA-E1274ABA4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6CF48E-0A66-4326-8595-1F7232C51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323F-884F-4947-AE53-AD69A0E66CEA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4F0CF2-D245-4781-9097-F5E3DE5C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6D8863-925D-4024-BD13-0BBD7969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D4D4-685E-4E90-9817-89FCB00FA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93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D8D26-6749-4674-AFFA-DA15558A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84315-1527-421F-95E2-CD32E7BAF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0AA08C-BD0C-497E-BF3A-BA0D2DBA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323F-884F-4947-AE53-AD69A0E66CEA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FE315-E58A-4B19-9C41-53AEC904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7CB627-B709-4BA2-B8AA-063B7896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D4D4-685E-4E90-9817-89FCB00FA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50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5B1DE1-179D-4AAB-A05B-A26578ED6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CED6D8-0FFE-45F2-9E7C-DD43F9C0C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190E54-B93D-4E33-A019-EF5C33F22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323F-884F-4947-AE53-AD69A0E66CEA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2E986F-6A21-4CBC-B5FE-00C961F5D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17531-AC6D-4471-9D39-DDD3C3D9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D4D4-685E-4E90-9817-89FCB00FA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8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62346-B524-4F67-932E-A7E6E211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90FBF-3CC9-42FB-86FE-631B3B776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E704F-C9E7-4109-A592-3AE3A034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323F-884F-4947-AE53-AD69A0E66CEA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2055FC-7D95-4C8B-AB1D-A9E9B161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82C864-4C76-4E86-9924-1BD5D0C8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D4D4-685E-4E90-9817-89FCB00FA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68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1EF80-DFB8-4AC0-8F6B-E9792BB4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26451D-2F50-4EA7-80C6-58DFFB97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BE4C1E-596D-4FA4-8B18-804428AE1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323F-884F-4947-AE53-AD69A0E66CEA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815E4-97B0-45A7-8F76-0103C1C9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9E1D1-2C9E-44F3-A57C-C58E8A08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D4D4-685E-4E90-9817-89FCB00FA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46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5F484-E4D6-49FC-8B97-377B05358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8B7B87-2FBC-49D1-9907-991C98830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291582-8776-4531-9C85-B9390712A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1E8942-F2FB-4FDD-B828-7BB9A398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323F-884F-4947-AE53-AD69A0E66CEA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30CDA2-4674-479C-B951-0EFA9A38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B1713B-3A53-486B-BC39-D7C914B3A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D4D4-685E-4E90-9817-89FCB00FA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49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37D1F-120E-4147-88B7-C67CDD9E7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0E56EB-A809-4C6F-A3E3-4A6D1BB51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BDA9F5-B8AB-42E5-9EFD-1E34D7708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AA4D93-FC3C-4708-B478-96548A74D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8A551C-5291-4503-90E2-AC13601CB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5E1B39-C163-40AE-AEE5-31216CF4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323F-884F-4947-AE53-AD69A0E66CEA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B605F6-1CF2-40A9-987D-A30C27E5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C23F9C-4980-45E4-9B2F-4FE6DC20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D4D4-685E-4E90-9817-89FCB00FA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86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B99ED-7163-4DA4-8695-08E17D5D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68A9F0-C151-44EC-9E94-EF3227B8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323F-884F-4947-AE53-AD69A0E66CEA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5C2640-DC83-4297-A605-F225F7D2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1BC638-6AFF-4BF6-BB30-D4D8FC4A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D4D4-685E-4E90-9817-89FCB00FA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90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853B51-FE17-4995-A4B2-5E6B73E8E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323F-884F-4947-AE53-AD69A0E66CEA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12FDB8-6226-454E-B002-1D9A3B69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BB0A14-8E33-42D7-8CB2-1F215135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D4D4-685E-4E90-9817-89FCB00FA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F1D0C-4202-46CB-9B4D-C4DC38A01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4DC556-6910-4194-A906-B88FA1FFF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6AF930-BB86-4EC4-BDDD-42708AEA1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BDAD6B-54DE-46D9-AF88-94B43B10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323F-884F-4947-AE53-AD69A0E66CEA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992E1A-652A-4318-8F6F-79069229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BD4122-995B-462E-9280-E5F5D091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D4D4-685E-4E90-9817-89FCB00FA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45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A28AC-48D7-4463-94DE-D5A15704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DAA612-910E-451F-908F-278E844CF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6EE214-4D55-44A1-BAFC-8540F729F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4451F0-1A28-46EC-91C8-A4599AB7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323F-884F-4947-AE53-AD69A0E66CEA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22C2F2-4FE7-49FE-B7ED-B444153B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D648E5-3125-468C-941F-3E92195F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D4D4-685E-4E90-9817-89FCB00FA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51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97FB9E-F659-4F77-8E7F-F84A761D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1FBB12-5F78-4C76-9AF6-853B1C29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4868A0-0D6A-43AB-BC36-7BF15FE95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323F-884F-4947-AE53-AD69A0E66CEA}" type="datetimeFigureOut">
              <a:rPr lang="zh-CN" altLang="en-US" smtClean="0"/>
              <a:t>2018/4/21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2C1ADA-3232-40E6-8633-40D55BACE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30F45-461E-4CE0-91C3-2ECDF34DA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2D4D4-685E-4E90-9817-89FCB00FA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57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942A4-9C0A-4A96-98DF-A7CCA778F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b="1" dirty="0">
                <a:solidFill>
                  <a:schemeClr val="bg2">
                    <a:lumMod val="25000"/>
                  </a:schemeClr>
                </a:solidFill>
              </a:rPr>
              <a:t>网购系统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3693BD-3A73-4003-A390-B0E6B2352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62958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思路设计与使用指南</a:t>
            </a:r>
            <a:endParaRPr lang="en-US" altLang="zh-CN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9D7ADF-C1A8-4BE0-9829-08724AE0BCFF}"/>
              </a:ext>
            </a:extLst>
          </p:cNvPr>
          <p:cNvSpPr txBox="1"/>
          <p:nvPr/>
        </p:nvSpPr>
        <p:spPr>
          <a:xfrm>
            <a:off x="3784060" y="4834647"/>
            <a:ext cx="546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   </a:t>
            </a:r>
            <a:r>
              <a:rPr lang="zh-CN" altLang="en-US" sz="2400" dirty="0"/>
              <a:t>设计人：吴紫航</a:t>
            </a:r>
            <a:endParaRPr lang="en-US" altLang="zh-CN" sz="2400" dirty="0"/>
          </a:p>
          <a:p>
            <a:r>
              <a:rPr lang="en-US" altLang="zh-CN" sz="2400" dirty="0"/>
              <a:t>	  </a:t>
            </a:r>
            <a:r>
              <a:rPr lang="zh-CN" altLang="en-US" sz="2400" dirty="0"/>
              <a:t>学号：</a:t>
            </a:r>
            <a:r>
              <a:rPr lang="en-US" altLang="zh-CN" sz="2400" dirty="0"/>
              <a:t>171860659</a:t>
            </a:r>
          </a:p>
        </p:txBody>
      </p:sp>
    </p:spTree>
    <p:extLst>
      <p:ext uri="{BB962C8B-B14F-4D97-AF65-F5344CB8AC3E}">
        <p14:creationId xmlns:p14="http://schemas.microsoft.com/office/powerpoint/2010/main" val="593638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D8CB4-313F-42C1-B8C6-DC01EC43219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zh-CN" altLang="en-US" dirty="0"/>
              <a:t>进入界面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1DDDD0-BE38-4AE7-BB80-44859491A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6814"/>
            <a:ext cx="10515600" cy="3108959"/>
          </a:xfrm>
        </p:spPr>
      </p:pic>
    </p:spTree>
    <p:extLst>
      <p:ext uri="{BB962C8B-B14F-4D97-AF65-F5344CB8AC3E}">
        <p14:creationId xmlns:p14="http://schemas.microsoft.com/office/powerpoint/2010/main" val="1184559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F03D7E0-D1A4-4084-8DC0-F0D886011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5842"/>
            <a:ext cx="10515600" cy="311090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7BE91A2-11C9-47D4-8916-C4ED9ECC3B52}"/>
              </a:ext>
            </a:extLst>
          </p:cNvPr>
          <p:cNvSpPr txBox="1"/>
          <p:nvPr/>
        </p:nvSpPr>
        <p:spPr>
          <a:xfrm>
            <a:off x="622569" y="863829"/>
            <a:ext cx="47860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登陆界面</a:t>
            </a:r>
          </a:p>
        </p:txBody>
      </p:sp>
    </p:spTree>
    <p:extLst>
      <p:ext uri="{BB962C8B-B14F-4D97-AF65-F5344CB8AC3E}">
        <p14:creationId xmlns:p14="http://schemas.microsoft.com/office/powerpoint/2010/main" val="295576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54207-5CF0-401A-A8EC-FE48C421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注册账号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919EBFF-DEEC-43F4-9D9F-9F1A86E3C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5842"/>
            <a:ext cx="10515600" cy="3110903"/>
          </a:xfrm>
        </p:spPr>
      </p:pic>
    </p:spTree>
    <p:extLst>
      <p:ext uri="{BB962C8B-B14F-4D97-AF65-F5344CB8AC3E}">
        <p14:creationId xmlns:p14="http://schemas.microsoft.com/office/powerpoint/2010/main" val="98864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54207-5CF0-401A-A8EC-FE48C421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退出登录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F8D6C9A-C62B-47C6-A064-D6D297C90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952" y="3139389"/>
            <a:ext cx="9638095" cy="1723810"/>
          </a:xfrm>
        </p:spPr>
      </p:pic>
    </p:spTree>
    <p:extLst>
      <p:ext uri="{BB962C8B-B14F-4D97-AF65-F5344CB8AC3E}">
        <p14:creationId xmlns:p14="http://schemas.microsoft.com/office/powerpoint/2010/main" val="3748393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54207-5CF0-401A-A8EC-FE48C421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用户登陆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BB2F5DD-4B50-4B2E-818B-2BA53FA83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26676"/>
            <a:ext cx="10515600" cy="2749236"/>
          </a:xfrm>
        </p:spPr>
      </p:pic>
    </p:spTree>
    <p:extLst>
      <p:ext uri="{BB962C8B-B14F-4D97-AF65-F5344CB8AC3E}">
        <p14:creationId xmlns:p14="http://schemas.microsoft.com/office/powerpoint/2010/main" val="4013162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54207-5CF0-401A-A8EC-FE48C421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查询商品和搜索商品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EF74C6A-7349-4971-B7DA-2940A75A2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9301"/>
            <a:ext cx="10515600" cy="1633859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AFDDBB6-EA35-4EAF-A90E-450A80765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4" y="3744273"/>
            <a:ext cx="5247619" cy="219047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151C987-8C2C-41AE-BE35-8EB828ACDD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537" y="3877606"/>
            <a:ext cx="4379674" cy="1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55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54207-5CF0-401A-A8EC-FE48C421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添加删除查看购物车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A77C9CC-5EBA-4783-9941-DCFD5B46E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9" y="1456911"/>
            <a:ext cx="8095238" cy="176190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3D99CA-9F4F-46AC-AF04-B7D39140D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82" y="3287651"/>
            <a:ext cx="7980952" cy="17333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88F8D16-F725-4E67-98EA-F2447DB9D1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15" y="5089819"/>
            <a:ext cx="8114286" cy="176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1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54207-5CF0-401A-A8EC-FE48C421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余额、地址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75DC63C-3FD6-4928-AE6F-8D7501EA7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41" y="1410817"/>
            <a:ext cx="8104762" cy="165714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152ED7-CE92-4EDC-AC7B-FD2F774B4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41" y="3257364"/>
            <a:ext cx="8000000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21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54207-5CF0-401A-A8EC-FE48C421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结账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771F8A5-DB94-49D2-AC4F-28E4BE7C0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28" y="1464919"/>
            <a:ext cx="8628571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51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54207-5CF0-401A-A8EC-FE48C421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购物历史查看与删除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7DF3112-D1A1-42D9-B4C7-9C09603DF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70" y="1589805"/>
            <a:ext cx="8209524" cy="4180952"/>
          </a:xfrm>
        </p:spPr>
      </p:pic>
    </p:spTree>
    <p:extLst>
      <p:ext uri="{BB962C8B-B14F-4D97-AF65-F5344CB8AC3E}">
        <p14:creationId xmlns:p14="http://schemas.microsoft.com/office/powerpoint/2010/main" val="143893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E6DFF-9CC1-49C7-8A77-B6EE1453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3DF37-B229-406F-98DE-CA8F3F576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实现用户相关功能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实现管理员相关功能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能够选择登陆接口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能够将信息保存进文件</a:t>
            </a:r>
          </a:p>
        </p:txBody>
      </p:sp>
    </p:spTree>
    <p:extLst>
      <p:ext uri="{BB962C8B-B14F-4D97-AF65-F5344CB8AC3E}">
        <p14:creationId xmlns:p14="http://schemas.microsoft.com/office/powerpoint/2010/main" val="2335378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54207-5CF0-401A-A8EC-FE48C421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管理员（查看商品）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20717B6-D8D2-4144-ABCC-E55E2AB38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0" y="1830420"/>
            <a:ext cx="10266667" cy="3485714"/>
          </a:xfrm>
        </p:spPr>
      </p:pic>
    </p:spTree>
    <p:extLst>
      <p:ext uri="{BB962C8B-B14F-4D97-AF65-F5344CB8AC3E}">
        <p14:creationId xmlns:p14="http://schemas.microsoft.com/office/powerpoint/2010/main" val="1896470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54207-5CF0-401A-A8EC-FE48C421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收获清单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043750-1D66-4707-9B67-090DD62D1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79" y="1690688"/>
            <a:ext cx="6438095" cy="2380952"/>
          </a:xfrm>
        </p:spPr>
      </p:pic>
    </p:spTree>
    <p:extLst>
      <p:ext uri="{BB962C8B-B14F-4D97-AF65-F5344CB8AC3E}">
        <p14:creationId xmlns:p14="http://schemas.microsoft.com/office/powerpoint/2010/main" val="1290482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54207-5CF0-401A-A8EC-FE48C421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481" y="566219"/>
            <a:ext cx="10515600" cy="1325563"/>
          </a:xfrm>
        </p:spPr>
        <p:txBody>
          <a:bodyPr/>
          <a:lstStyle/>
          <a:p>
            <a:r>
              <a:rPr lang="zh-CN" altLang="en-US" dirty="0"/>
              <a:t>添加删除修改商品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93C6000-FBCA-4510-A886-F32806617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15" y="1586321"/>
            <a:ext cx="5847813" cy="144400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3696BB-F009-4B66-ABA5-5CDFF1C9B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98" y="3069119"/>
            <a:ext cx="5642420" cy="16191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737CB1E-F264-459A-BD0D-E8CAC2E83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13" y="4727043"/>
            <a:ext cx="5458417" cy="178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7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97A37-E647-4B2F-BEE1-6C6CDD83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821"/>
            <a:ext cx="10515600" cy="107004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Cambria" panose="02040503050406030204" pitchFamily="18" charset="0"/>
              </a:rPr>
              <a:t>设计思路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47C10-91AE-49EB-A946-25C382618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779"/>
            <a:ext cx="10515600" cy="488318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根据题目的功能要求编写五个类：管理员类、用户类、文件类、操作类、</a:t>
            </a:r>
            <a:r>
              <a:rPr lang="zh-CN" altLang="en-US" dirty="0">
                <a:solidFill>
                  <a:srgbClr val="FF0000"/>
                </a:solidFill>
              </a:rPr>
              <a:t>商品排序类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管理员类中公共成员函数包括：登陆函数、注销函数、商品系统信息查询函数、商品的增加函数、商品的修改函数、商品的删除函数、售出清单查看函数</a:t>
            </a:r>
            <a:endParaRPr lang="en-US" altLang="zh-CN" dirty="0"/>
          </a:p>
          <a:p>
            <a:r>
              <a:rPr lang="zh-CN" altLang="en-US" dirty="0"/>
              <a:t>用户类中公共成员函数包括：登陆函数、注册函数、注销函数、查看商品函数、商品搜索函数、查看购物车函数、添加购物车商品函数、删除购物车商品函数、结账函数、</a:t>
            </a:r>
            <a:r>
              <a:rPr lang="zh-CN" altLang="en-US" dirty="0">
                <a:solidFill>
                  <a:srgbClr val="FF0000"/>
                </a:solidFill>
              </a:rPr>
              <a:t>用户购买历史函数（查询、删除、清空）、用户余额函数（查询和充值）、收货地址设置函数（常用地址）、收货地址添加、删除、修改函数、更改密码函数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文件类中公共成员函数包括：用户的读入读出、商品的读入读出、售货清单的读入读出、用户购物车的读入读出、用户余额的读入读出、用户购买历史的读入读出、用户的收货地址的读入读出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操作类中公共成员函数变量包括：操作菜单输出、对用户登陆进行操作、对注册进行操作、对更改密码操作、对退出程序操作</a:t>
            </a:r>
            <a:endParaRPr lang="en-US" altLang="zh-CN" dirty="0"/>
          </a:p>
          <a:p>
            <a:r>
              <a:rPr lang="zh-CN" altLang="en-US" dirty="0"/>
              <a:t>商品排序类公共成员函数变量包括：按价格排序商品、按销量排序商品</a:t>
            </a:r>
          </a:p>
        </p:txBody>
      </p:sp>
    </p:spTree>
    <p:extLst>
      <p:ext uri="{BB962C8B-B14F-4D97-AF65-F5344CB8AC3E}">
        <p14:creationId xmlns:p14="http://schemas.microsoft.com/office/powerpoint/2010/main" val="139634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97A37-E647-4B2F-BEE1-6C6CDD83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管理员类公共成员函数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47C10-91AE-49EB-A946-25C382618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登陆函数</a:t>
            </a:r>
            <a:endParaRPr lang="en-US" altLang="zh-CN" dirty="0"/>
          </a:p>
          <a:p>
            <a:r>
              <a:rPr lang="zh-CN" altLang="en-US" dirty="0"/>
              <a:t>注销函数</a:t>
            </a:r>
            <a:endParaRPr lang="en-US" altLang="zh-CN" dirty="0"/>
          </a:p>
          <a:p>
            <a:r>
              <a:rPr lang="zh-CN" altLang="en-US" dirty="0"/>
              <a:t>商品系统信息查询函数</a:t>
            </a:r>
            <a:endParaRPr lang="en-US" altLang="zh-CN" dirty="0"/>
          </a:p>
          <a:p>
            <a:r>
              <a:rPr lang="zh-CN" altLang="en-US" dirty="0"/>
              <a:t>商品的增加函数</a:t>
            </a:r>
            <a:endParaRPr lang="en-US" altLang="zh-CN" dirty="0"/>
          </a:p>
          <a:p>
            <a:r>
              <a:rPr lang="zh-CN" altLang="en-US" dirty="0"/>
              <a:t>商品的修改函数</a:t>
            </a:r>
            <a:endParaRPr lang="en-US" altLang="zh-CN" dirty="0"/>
          </a:p>
          <a:p>
            <a:r>
              <a:rPr lang="zh-CN" altLang="en-US" dirty="0"/>
              <a:t>商品的删除函数</a:t>
            </a:r>
            <a:endParaRPr lang="en-US" altLang="zh-CN" dirty="0"/>
          </a:p>
          <a:p>
            <a:r>
              <a:rPr lang="zh-CN" altLang="en-US" dirty="0"/>
              <a:t>售出清单查看函数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025D67-D7C4-43E9-9642-20C30C211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472" y="1548056"/>
            <a:ext cx="3924916" cy="462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5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30DB0-FDB2-461C-A90D-062885B3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用户类公共成员函数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901DE-3845-41EA-9A28-A9E372D46A8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登陆函数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注册函数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注销函数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查看商品函数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商品搜索函数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查看购物车函数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添加购物车商品函数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删除购物车商品函数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结账函数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535376-E56B-498F-84B2-589B63C03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280" y="238344"/>
            <a:ext cx="4767519" cy="625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1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30DB0-FDB2-461C-A90D-062885B3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文件类公共成员函数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901DE-3845-41EA-9A28-A9E372D46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用户的读入读出</a:t>
            </a:r>
            <a:endParaRPr lang="en-US" altLang="zh-CN" dirty="0"/>
          </a:p>
          <a:p>
            <a:r>
              <a:rPr lang="zh-CN" altLang="en-US" dirty="0"/>
              <a:t>商品的读入读出</a:t>
            </a:r>
            <a:endParaRPr lang="en-US" altLang="zh-CN" dirty="0"/>
          </a:p>
          <a:p>
            <a:r>
              <a:rPr lang="zh-CN" altLang="en-US" dirty="0"/>
              <a:t>售货清单的读入读出</a:t>
            </a:r>
            <a:endParaRPr lang="en-US" altLang="zh-CN" dirty="0"/>
          </a:p>
          <a:p>
            <a:r>
              <a:rPr lang="zh-CN" altLang="en-US" dirty="0"/>
              <a:t>用户购物车的读入读出</a:t>
            </a:r>
            <a:endParaRPr lang="en-US" altLang="zh-CN" dirty="0"/>
          </a:p>
          <a:p>
            <a:r>
              <a:rPr lang="zh-CN" altLang="en-US" dirty="0"/>
              <a:t>用户余额的读入读出</a:t>
            </a:r>
            <a:endParaRPr lang="en-US" altLang="zh-CN" dirty="0"/>
          </a:p>
          <a:p>
            <a:r>
              <a:rPr lang="zh-CN" altLang="en-US" dirty="0"/>
              <a:t>用户购买历史的读入读出</a:t>
            </a:r>
            <a:endParaRPr lang="en-US" altLang="zh-CN" dirty="0"/>
          </a:p>
          <a:p>
            <a:r>
              <a:rPr lang="zh-CN" altLang="en-US" dirty="0"/>
              <a:t>用户的收货地址的读入读出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5EABB5-8A17-42D2-9227-2A12DF4A3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259" y="1468878"/>
            <a:ext cx="6355023" cy="343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2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30DB0-FDB2-461C-A90D-062885B3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操作类公共成员函数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901DE-3845-41EA-9A28-A9E372D46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操作菜单输出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对用户登陆进行操作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对注册进行操作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对更改密码操作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对退出程序操作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72C0D1-62D8-45A3-A5A9-C8605241D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401" y="2235361"/>
            <a:ext cx="5784228" cy="314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7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30DB0-FDB2-461C-A90D-062885B3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商品排序类公共成员函数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901DE-3845-41EA-9A28-A9E372D46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按价格排序商品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按销量排序商品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59B337-ACDA-4711-980E-AC10991B6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94" y="1468877"/>
            <a:ext cx="6104368" cy="182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68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27B5E-2EF8-4CCF-9296-017D498A7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830" y="3249038"/>
            <a:ext cx="10515600" cy="1282126"/>
          </a:xfrm>
        </p:spPr>
        <p:txBody>
          <a:bodyPr>
            <a:noAutofit/>
          </a:bodyPr>
          <a:lstStyle/>
          <a:p>
            <a:r>
              <a:rPr lang="zh-CN" altLang="en-US" sz="9600" dirty="0"/>
              <a:t>使用指南</a:t>
            </a:r>
          </a:p>
        </p:txBody>
      </p:sp>
    </p:spTree>
    <p:extLst>
      <p:ext uri="{BB962C8B-B14F-4D97-AF65-F5344CB8AC3E}">
        <p14:creationId xmlns:p14="http://schemas.microsoft.com/office/powerpoint/2010/main" val="1133563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468</Words>
  <Application>Microsoft Office PowerPoint</Application>
  <PresentationFormat>宽屏</PresentationFormat>
  <Paragraphs>80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Cambria</vt:lpstr>
      <vt:lpstr>Office 主题​​</vt:lpstr>
      <vt:lpstr>网购系统</vt:lpstr>
      <vt:lpstr>需求分析</vt:lpstr>
      <vt:lpstr>设计思路</vt:lpstr>
      <vt:lpstr>管理员类公共成员函数</vt:lpstr>
      <vt:lpstr>用户类公共成员函数</vt:lpstr>
      <vt:lpstr>文件类公共成员函数</vt:lpstr>
      <vt:lpstr>操作类公共成员函数</vt:lpstr>
      <vt:lpstr>商品排序类公共成员函数</vt:lpstr>
      <vt:lpstr>使用指南</vt:lpstr>
      <vt:lpstr>进入界面</vt:lpstr>
      <vt:lpstr>PowerPoint 演示文稿</vt:lpstr>
      <vt:lpstr>注册账号</vt:lpstr>
      <vt:lpstr>退出登录</vt:lpstr>
      <vt:lpstr>用户登陆</vt:lpstr>
      <vt:lpstr>查询商品和搜索商品</vt:lpstr>
      <vt:lpstr>添加删除查看购物车</vt:lpstr>
      <vt:lpstr>余额、地址</vt:lpstr>
      <vt:lpstr>结账</vt:lpstr>
      <vt:lpstr>购物历史查看与删除</vt:lpstr>
      <vt:lpstr>管理员（查看商品）</vt:lpstr>
      <vt:lpstr>收获清单</vt:lpstr>
      <vt:lpstr>添加删除修改商品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网购系统设计</dc:title>
  <dc:creator>吴紫航</dc:creator>
  <cp:lastModifiedBy>吴紫航</cp:lastModifiedBy>
  <cp:revision>26</cp:revision>
  <dcterms:created xsi:type="dcterms:W3CDTF">2018-04-03T11:56:53Z</dcterms:created>
  <dcterms:modified xsi:type="dcterms:W3CDTF">2018-04-21T01:20:33Z</dcterms:modified>
</cp:coreProperties>
</file>