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04F8-A972-406A-A8C6-5B3FEFC24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BAB00C-E6FC-4A2B-808D-F66FEBD00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54278-3F97-4EE0-9F51-16E0D66E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81A4F-59AE-4E2A-ABD2-E23E21E3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80F90-1EEE-4605-8B8D-11EC6199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70F2-1D91-44D6-82E8-729CC993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3F3FE-FC9D-4204-9A26-D80A2902C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FBC45-25EF-4A1F-84B3-7D7CB8BB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A1D02-4C5F-4AA4-99A5-AC457493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1ED7E-9824-4DE9-9D2B-F0A6DB6C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C0E8D8-B909-4137-9163-C18C72742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37B76-6F80-4DBB-8FC9-D5A571ADD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FF464-A9FF-4C02-812A-21372348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ADE4B-F8FC-4D57-B77D-1675B5C7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440DF-4A35-40F7-BE45-F1EEB556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0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89073-8B9C-429F-B85E-31940C97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6ECCD-40F9-4457-B4DB-7DF12129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FF726-0132-4524-B208-4B04ECFB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9C672-4C9B-4266-9E09-126B2E4F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B798A-4FB2-4A58-AC8A-BB8F8BCA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0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116AC-F0E6-452B-B2AD-4489183F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7AF97-14AA-4035-85CF-ABA8CD98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99D78-D02F-42B8-B17D-4E16BFDF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09DB6-C26A-4802-BDE5-2FB73334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7FCA5-663C-4296-8694-530959BA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0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9918C-1AEF-4969-978C-F9460FFF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809D3-AB83-4166-9A0C-CE66D4327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8C545-7C0B-491B-B2E9-440A9C73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84F03-D2B9-43A4-8DA4-DFD0E300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7F417-0A1D-4EDB-84AF-B187FFE6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5D660-EF1D-48BE-8200-89E37FD7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3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32ADE-D6F7-4A53-90D3-5681406A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399C3-EAB9-4DAB-9744-05060C51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7FCC5-DE26-4B00-9C9F-FE5BC184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FE3547-2754-485A-9BB3-0E3D46E51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611F4B-2C49-4895-871F-21B04D948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158805-B343-4F3A-A4A9-95A01C41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E30715-EECF-40CC-84E8-3DB85188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63CAA2-8368-4D8C-B3D4-05948FDF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FD527-3A35-4129-829E-B762C789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F026A1-8B7B-47D9-87FF-F88AA85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B4AB75-36E5-480D-8848-A1E5D03A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389B5-972B-4BBE-AD53-613799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6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AB536-82D6-43F5-884F-52682270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C1208-1C5C-4E2B-895D-F6F60607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5D77D-D826-4943-AFA5-D3497C96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9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02A4-9FF1-4396-A4EF-E5B9066F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24FCC-A912-4251-9A51-9D954A88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85F8A-32B4-4D60-893A-158C7DD5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723EF3-9BCF-4E13-9514-B8DA69C8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85999-5BA6-409C-A55F-D03AFB3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A078E-65DD-4644-ABA9-5AA996B9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6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AC6A0-5ABF-4AD5-B003-F8D62E89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6D5C6A-F8B2-4A50-AFAE-79983A697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FB786C-A993-489D-879F-76242A08B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47CEF-9FFF-4128-9175-E0F85F0C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50817-AF2D-452A-8182-B639352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5916D-BFDE-40CD-9497-B2CD1953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6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D59027-6CEA-4F15-8EE3-05C6B665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17E39-ADC1-4BE7-84BC-036AACCE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BAE74-480A-4C95-9383-D99C70E4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F5E1-8020-420A-9F15-037456A05DB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BDE0B-387C-45CA-B0BD-E66CA363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D9AB7-A8FC-45DF-BDDD-876B892F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29C8-180D-4812-8FDF-05323933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8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D061A-6E25-4CEE-8A55-2AC87175E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821" y="868362"/>
            <a:ext cx="9144000" cy="23876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zh-CN" altLang="en-US" sz="8000" dirty="0">
                <a:latin typeface="隶书" panose="02010509060101010101" pitchFamily="49" charset="-122"/>
                <a:ea typeface="隶书" panose="02010509060101010101" pitchFamily="49" charset="-122"/>
              </a:rPr>
              <a:t>项目二</a:t>
            </a:r>
            <a:br>
              <a:rPr lang="en-US" altLang="zh-CN" sz="8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设计思路</a:t>
            </a:r>
            <a:r>
              <a:rPr lang="en-US" altLang="zh-CN" sz="4400" dirty="0">
                <a:latin typeface="隶书" panose="02010509060101010101" pitchFamily="49" charset="-122"/>
                <a:ea typeface="隶书" panose="02010509060101010101" pitchFamily="49" charset="-122"/>
              </a:rPr>
              <a:t>&amp;&amp;</a:t>
            </a: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使用指南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91F1B-ECE0-41A0-A96C-F34F4689E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吴紫航</a:t>
            </a:r>
            <a:endParaRPr lang="en-US" altLang="zh-CN" sz="5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5400" dirty="0">
                <a:latin typeface="隶书" panose="02010509060101010101" pitchFamily="49" charset="-122"/>
                <a:ea typeface="隶书" panose="02010509060101010101" pitchFamily="49" charset="-122"/>
              </a:rPr>
              <a:t>171860659</a:t>
            </a:r>
            <a:endParaRPr lang="zh-CN" altLang="en-US" sz="5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2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07461-20BA-4C66-BCCC-B3FBF598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zh-CN" altLang="en-US" sz="9600" dirty="0">
                <a:latin typeface="隶书" panose="02010509060101010101" pitchFamily="49" charset="-122"/>
                <a:ea typeface="隶书" panose="02010509060101010101" pitchFamily="49" charset="-122"/>
              </a:rPr>
              <a:t>   三</a:t>
            </a:r>
            <a:r>
              <a:rPr lang="en-US" altLang="zh-CN" sz="96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9600" dirty="0">
                <a:latin typeface="隶书" panose="02010509060101010101" pitchFamily="49" charset="-122"/>
                <a:ea typeface="隶书" panose="02010509060101010101" pitchFamily="49" charset="-122"/>
              </a:rPr>
              <a:t>基本思路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EDB71B7-7E8D-48A8-9100-1ED602E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6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38745-44E7-4A72-BA0E-DC54C34F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基本思路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D17C6-7EDC-4229-BD64-44BDA4772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Order</a:t>
            </a:r>
            <a:r>
              <a:rPr lang="zh-CN" altLang="en-US" dirty="0"/>
              <a:t>类对指令进行一次识别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识别关键词后对应执行</a:t>
            </a:r>
            <a:r>
              <a:rPr lang="en-US" altLang="zh-CN" dirty="0"/>
              <a:t>Table</a:t>
            </a:r>
            <a:r>
              <a:rPr lang="zh-CN" altLang="en-US" dirty="0"/>
              <a:t>类中对应的操作，</a:t>
            </a:r>
            <a:r>
              <a:rPr lang="en-US" altLang="zh-CN" dirty="0"/>
              <a:t>Order</a:t>
            </a:r>
            <a:r>
              <a:rPr lang="zh-CN" altLang="en-US" dirty="0"/>
              <a:t>保存指令作为</a:t>
            </a:r>
            <a:r>
              <a:rPr lang="en-US" altLang="zh-CN" dirty="0"/>
              <a:t>Table</a:t>
            </a:r>
            <a:r>
              <a:rPr lang="zh-CN" altLang="en-US" dirty="0"/>
              <a:t>类函数的形参，并在</a:t>
            </a:r>
            <a:r>
              <a:rPr lang="en-US" altLang="zh-CN" dirty="0"/>
              <a:t>Table</a:t>
            </a:r>
            <a:r>
              <a:rPr lang="zh-CN" altLang="en-US" dirty="0"/>
              <a:t>类的函数中对指令进行二次识别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最后利用</a:t>
            </a:r>
            <a:r>
              <a:rPr lang="en-US" altLang="zh-CN" dirty="0" err="1"/>
              <a:t>DoFile</a:t>
            </a:r>
            <a:r>
              <a:rPr lang="zh-CN" altLang="en-US" dirty="0"/>
              <a:t>类进行本地的文件管理</a:t>
            </a:r>
          </a:p>
        </p:txBody>
      </p:sp>
    </p:spTree>
    <p:extLst>
      <p:ext uri="{BB962C8B-B14F-4D97-AF65-F5344CB8AC3E}">
        <p14:creationId xmlns:p14="http://schemas.microsoft.com/office/powerpoint/2010/main" val="240634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B208E1-AE83-4919-A188-7586D0C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710" y="2101174"/>
            <a:ext cx="10515600" cy="1327826"/>
          </a:xfrm>
        </p:spPr>
        <p:txBody>
          <a:bodyPr>
            <a:noAutofit/>
          </a:bodyPr>
          <a:lstStyle/>
          <a:p>
            <a:r>
              <a:rPr lang="zh-CN" altLang="en-US" sz="9600" dirty="0">
                <a:latin typeface="隶书" panose="02010509060101010101" pitchFamily="49" charset="-122"/>
                <a:ea typeface="隶书" panose="02010509060101010101" pitchFamily="49" charset="-122"/>
              </a:rPr>
              <a:t>                    四</a:t>
            </a:r>
            <a:r>
              <a:rPr lang="en-US" altLang="zh-CN" sz="96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9600" dirty="0">
                <a:latin typeface="隶书" panose="02010509060101010101" pitchFamily="49" charset="-122"/>
                <a:ea typeface="隶书" panose="02010509060101010101" pitchFamily="49" charset="-122"/>
              </a:rPr>
              <a:t>使用指南</a:t>
            </a:r>
          </a:p>
        </p:txBody>
      </p:sp>
    </p:spTree>
    <p:extLst>
      <p:ext uri="{BB962C8B-B14F-4D97-AF65-F5344CB8AC3E}">
        <p14:creationId xmlns:p14="http://schemas.microsoft.com/office/powerpoint/2010/main" val="344104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4F3FB-20DB-4883-BFB2-9EB1F83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使用指南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BCA7213-F2DB-4C9F-A9A5-D5DBC2CE8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45" y="1371601"/>
            <a:ext cx="8641051" cy="5204298"/>
          </a:xfrm>
        </p:spPr>
      </p:pic>
    </p:spTree>
    <p:extLst>
      <p:ext uri="{BB962C8B-B14F-4D97-AF65-F5344CB8AC3E}">
        <p14:creationId xmlns:p14="http://schemas.microsoft.com/office/powerpoint/2010/main" val="319916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4F3FB-20DB-4883-BFB2-9EB1F83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使用指南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E3B2FF-9172-4C6D-9DE8-E5AE2BFE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1371600"/>
            <a:ext cx="9572625" cy="89494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1940B0-B8FA-4BFF-9565-24162051A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2491970"/>
            <a:ext cx="9572625" cy="781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79EAA8-7B45-4CA7-9D19-1979F60E7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3780917"/>
            <a:ext cx="9572625" cy="781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AD3668-0F01-446F-AD46-9AAD111B3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4983500"/>
            <a:ext cx="9572624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4F3FB-20DB-4883-BFB2-9EB1F83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使用指南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A4BCE8-6CD2-4C90-8357-685FC77E3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4" y="107004"/>
            <a:ext cx="4513634" cy="665371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A36715-9643-4FAA-89BB-AC5DAA9C9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75" y="107004"/>
            <a:ext cx="4341779" cy="66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4F3FB-20DB-4883-BFB2-9EB1F83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使用指南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BE05E6-DBC9-4FBA-A6F5-CA7E832DF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7" y="1524000"/>
            <a:ext cx="5905500" cy="3810000"/>
          </a:xfrm>
        </p:spPr>
      </p:pic>
    </p:spTree>
    <p:extLst>
      <p:ext uri="{BB962C8B-B14F-4D97-AF65-F5344CB8AC3E}">
        <p14:creationId xmlns:p14="http://schemas.microsoft.com/office/powerpoint/2010/main" val="155658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4F3FB-20DB-4883-BFB2-9EB1F83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使用指南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6D4311-7270-45A0-9802-9011957F9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" y="1365436"/>
            <a:ext cx="8220075" cy="7429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D381E5-5C3D-4143-AD5C-57E56F5C3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" y="2257425"/>
            <a:ext cx="7505700" cy="1171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99E324-D6F4-40B7-9BF0-4172C75A6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" y="3709176"/>
            <a:ext cx="7660262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5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4F3FB-20DB-4883-BFB2-9EB1F83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使用指南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359406-0F85-48B0-A6FC-F1AC00023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1433613"/>
            <a:ext cx="5257800" cy="438626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38FECE-EEA1-422B-979E-83C5FCAF5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18" y="185737"/>
            <a:ext cx="5257800" cy="1133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2F6977-71BB-42B5-993F-84EAEC8DE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95" y="1797355"/>
            <a:ext cx="5683182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1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4F3FB-20DB-4883-BFB2-9EB1F83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使用指南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A489342-AF33-4F47-B2D1-18695927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6" y="1322962"/>
            <a:ext cx="8839199" cy="858145"/>
          </a:xfr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A5694CE-A5B5-4189-A540-2ECD1948C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5" y="4158237"/>
            <a:ext cx="6541549" cy="22875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6FA835D-06BD-4833-9009-9DA8A346D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5" y="2286000"/>
            <a:ext cx="8839200" cy="16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9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B208E1-AE83-4919-A188-7586D0C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710" y="2101174"/>
            <a:ext cx="10515600" cy="1327826"/>
          </a:xfrm>
        </p:spPr>
        <p:txBody>
          <a:bodyPr>
            <a:noAutofit/>
          </a:bodyPr>
          <a:lstStyle/>
          <a:p>
            <a:r>
              <a:rPr lang="zh-CN" altLang="en-US" sz="9600" dirty="0">
                <a:latin typeface="隶书" panose="02010509060101010101" pitchFamily="49" charset="-122"/>
                <a:ea typeface="隶书" panose="02010509060101010101" pitchFamily="49" charset="-122"/>
              </a:rPr>
              <a:t>                    一</a:t>
            </a:r>
            <a:r>
              <a:rPr lang="en-US" altLang="zh-CN" sz="96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9600" dirty="0">
                <a:latin typeface="隶书" panose="02010509060101010101" pitchFamily="49" charset="-122"/>
                <a:ea typeface="隶书" panose="02010509060101010101" pitchFamily="49" charset="-122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58798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ECFC5-4F12-496A-B3BF-95C74191F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03876"/>
            <a:ext cx="10134600" cy="4387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7200" dirty="0">
                <a:latin typeface="隶书" panose="02010509060101010101" pitchFamily="49" charset="-122"/>
                <a:ea typeface="隶书" panose="02010509060101010101" pitchFamily="49" charset="-122"/>
              </a:rPr>
              <a:t>THANKS FOR READING</a:t>
            </a:r>
            <a:endParaRPr lang="zh-CN" altLang="en-US" sz="7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05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A83ED-9A41-4E46-BD0D-D7A2069E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26038" cy="792466"/>
          </a:xfrm>
        </p:spPr>
        <p:txBody>
          <a:bodyPr>
            <a:noAutofit/>
          </a:bodyPr>
          <a:lstStyle/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程序需求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806DC-F537-4320-87DC-6EFF03D0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12" y="1492104"/>
            <a:ext cx="11543588" cy="506811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对输入指令的关键词进行识别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SQL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实现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CREATE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DELETE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INSERT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DROP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UPDATE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SELECT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等基本操作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可以将生成的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TABLE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保存至本地文件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可以将本地文件的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TABLE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读取到程序中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可以展示已创建的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TABLE</a:t>
            </a:r>
          </a:p>
          <a:p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拓展更多的功能如对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SELECT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的丰富、对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WHERE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的丰富，增加数据的求和求平均等</a:t>
            </a:r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24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91C205-9853-45C2-B091-CCB3FBCF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32" y="2568102"/>
            <a:ext cx="10515600" cy="1379404"/>
          </a:xfrm>
        </p:spPr>
        <p:txBody>
          <a:bodyPr>
            <a:noAutofit/>
          </a:bodyPr>
          <a:lstStyle/>
          <a:p>
            <a:r>
              <a:rPr lang="zh-CN" altLang="en-US" sz="8800" dirty="0">
                <a:latin typeface="隶书" panose="02010509060101010101" pitchFamily="49" charset="-122"/>
                <a:ea typeface="隶书" panose="02010509060101010101" pitchFamily="49" charset="-122"/>
              </a:rPr>
              <a:t>   二</a:t>
            </a:r>
            <a:r>
              <a:rPr lang="en-US" altLang="zh-CN" sz="88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8800" dirty="0">
                <a:latin typeface="隶书" panose="02010509060101010101" pitchFamily="49" charset="-122"/>
                <a:ea typeface="隶书" panose="02010509060101010101" pitchFamily="49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737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B3E8-1EC0-45DA-AFFE-1E10A3C9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类的划分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9D630-D2B0-4D85-B168-C65B10FD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识别指令的类 </a:t>
            </a:r>
            <a:r>
              <a:rPr lang="en-US" altLang="zh-CN" sz="4000" dirty="0">
                <a:latin typeface="隶书" panose="02010509060101010101" pitchFamily="49" charset="-122"/>
                <a:ea typeface="隶书" panose="02010509060101010101" pitchFamily="49" charset="-122"/>
              </a:rPr>
              <a:t>Order 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用于对输入的指令识别 反应</a:t>
            </a:r>
            <a:endParaRPr lang="en-US" altLang="zh-CN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操作</a:t>
            </a:r>
            <a:r>
              <a:rPr lang="en-US" altLang="zh-CN" sz="4000" dirty="0">
                <a:latin typeface="隶书" panose="02010509060101010101" pitchFamily="49" charset="-122"/>
                <a:ea typeface="隶书" panose="02010509060101010101" pitchFamily="49" charset="-122"/>
              </a:rPr>
              <a:t>TABLE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的类 </a:t>
            </a:r>
            <a:r>
              <a:rPr lang="en-US" altLang="zh-CN" sz="4000" dirty="0">
                <a:latin typeface="隶书" panose="02010509060101010101" pitchFamily="49" charset="-122"/>
                <a:ea typeface="隶书" panose="02010509060101010101" pitchFamily="49" charset="-122"/>
              </a:rPr>
              <a:t>Table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实现对</a:t>
            </a:r>
            <a:r>
              <a:rPr lang="en-US" altLang="zh-CN" sz="4000" dirty="0">
                <a:latin typeface="隶书" panose="02010509060101010101" pitchFamily="49" charset="-122"/>
                <a:ea typeface="隶书" panose="02010509060101010101" pitchFamily="49" charset="-122"/>
              </a:rPr>
              <a:t>TABLE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的操作</a:t>
            </a:r>
            <a:endParaRPr lang="en-US" altLang="zh-CN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操作文件的类</a:t>
            </a:r>
            <a:r>
              <a:rPr lang="en-US" altLang="zh-CN" sz="4000" dirty="0" err="1">
                <a:latin typeface="隶书" panose="02010509060101010101" pitchFamily="49" charset="-122"/>
                <a:ea typeface="隶书" panose="02010509060101010101" pitchFamily="49" charset="-122"/>
              </a:rPr>
              <a:t>DoFile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用于文件的读入读出</a:t>
            </a:r>
            <a:endParaRPr lang="en-US" altLang="zh-CN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9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4C3A-116A-4E96-9B52-5F8EDB2D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函数核心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1193B-1CCE-4AD6-A00A-1211366C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class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DoFile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TableListInFile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TableNode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*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TableHead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TableNode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*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TableListOutFile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OneTableInFile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TableNode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* 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OneTable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TableNode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*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OneTableOutFile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(char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TableName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[]);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void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OneTableInTxt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TableNode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* 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OneTable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, char address[]);</a:t>
            </a: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};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6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4C3A-116A-4E96-9B52-5F8EDB2D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函数核心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1193B-1CCE-4AD6-A00A-1211366CE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37" y="1334278"/>
            <a:ext cx="8164285" cy="5365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class Order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private: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int key;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char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TheOrder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[100];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Order();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StartOrder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ReadOrder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OperateTable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OperateNothing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OperateEnd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};</a:t>
            </a:r>
          </a:p>
          <a:p>
            <a:pPr marL="0" indent="0">
              <a:buNone/>
            </a:pP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74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4F3FB-20DB-4883-BFB2-9EB1F83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函数核心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ECFC5-4F12-496A-B3BF-95C74191F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844" y="373225"/>
            <a:ext cx="6429156" cy="6484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class Table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TableNode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 *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TableHead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Table();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CreateTable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(char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TheOrder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[]);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DeleteTable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(char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TheOrder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[]);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DropTable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(char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TheOrder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[]);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InsertTable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(char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TheOrder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[]);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UpdateTable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(char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TheOrder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[]);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SelectTable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(char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TheOrder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[]);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ShowTable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//more function</a:t>
            </a:r>
          </a:p>
          <a:p>
            <a:pPr marL="0" indent="0">
              <a:buNone/>
            </a:pP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};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755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4F3FB-20DB-4883-BFB2-9EB1F83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函数核心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ECFC5-4F12-496A-B3BF-95C74191F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7" y="1679036"/>
            <a:ext cx="10134600" cy="4387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struct 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</a:rPr>
              <a:t>DataNode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char data[15][60];</a:t>
            </a: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</a:rPr>
              <a:t>DataNode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* next;</a:t>
            </a: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struct  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</a:rPr>
              <a:t>TableNode</a:t>
            </a:r>
            <a:endParaRPr lang="en-US" altLang="zh-CN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char 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</a:rPr>
              <a:t>TableName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[20];</a:t>
            </a: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char 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</a:rPr>
              <a:t>ColumnHeadName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[15][60];</a:t>
            </a: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int 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</a:rPr>
              <a:t>ColumnNum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</a:rPr>
              <a:t>DataNode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 *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</a:rPr>
              <a:t>ColumnHead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1800" dirty="0" err="1">
                <a:latin typeface="隶书" panose="02010509060101010101" pitchFamily="49" charset="-122"/>
                <a:ea typeface="隶书" panose="02010509060101010101" pitchFamily="49" charset="-122"/>
              </a:rPr>
              <a:t>TableNode</a:t>
            </a: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* next;</a:t>
            </a:r>
          </a:p>
          <a:p>
            <a:pPr marL="0" indent="0">
              <a:buNone/>
            </a:pPr>
            <a:r>
              <a:rPr lang="en-US" altLang="zh-CN" sz="1800" dirty="0">
                <a:latin typeface="隶书" panose="02010509060101010101" pitchFamily="49" charset="-122"/>
                <a:ea typeface="隶书" panose="02010509060101010101" pitchFamily="49" charset="-122"/>
              </a:rPr>
              <a:t>};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A7A7D2-FA9A-4A5B-B849-162A25CC3D35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DataNode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char data[15][60];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DataNode</a:t>
            </a:r>
            <a:r>
              <a:rPr lang="en-US" altLang="zh-CN" dirty="0"/>
              <a:t>* next;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struct  </a:t>
            </a:r>
            <a:r>
              <a:rPr lang="en-US" altLang="zh-CN" dirty="0" err="1"/>
              <a:t>TableNode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char </a:t>
            </a:r>
            <a:r>
              <a:rPr lang="en-US" altLang="zh-CN" dirty="0" err="1"/>
              <a:t>TableName</a:t>
            </a:r>
            <a:r>
              <a:rPr lang="en-US" altLang="zh-CN" dirty="0"/>
              <a:t>[20];</a:t>
            </a:r>
          </a:p>
          <a:p>
            <a:r>
              <a:rPr lang="en-US" altLang="zh-CN" dirty="0"/>
              <a:t>	char </a:t>
            </a:r>
            <a:r>
              <a:rPr lang="en-US" altLang="zh-CN" dirty="0" err="1"/>
              <a:t>ColumnHeadName</a:t>
            </a:r>
            <a:r>
              <a:rPr lang="en-US" altLang="zh-CN" dirty="0"/>
              <a:t>[15][60];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ColumnNum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DataNode</a:t>
            </a:r>
            <a:r>
              <a:rPr lang="en-US" altLang="zh-CN" dirty="0"/>
              <a:t> *</a:t>
            </a:r>
            <a:r>
              <a:rPr lang="en-US" altLang="zh-CN" dirty="0" err="1"/>
              <a:t>ColumnHead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TableNode</a:t>
            </a:r>
            <a:r>
              <a:rPr lang="en-US" altLang="zh-CN" dirty="0"/>
              <a:t>* next;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92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232</Words>
  <Application>Microsoft Office PowerPoint</Application>
  <PresentationFormat>宽屏</PresentationFormat>
  <Paragraphs>105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隶书</vt:lpstr>
      <vt:lpstr>Arial</vt:lpstr>
      <vt:lpstr>Office 主题​​</vt:lpstr>
      <vt:lpstr>项目二 设计思路&amp;&amp;使用指南</vt:lpstr>
      <vt:lpstr>                    一.需求分析</vt:lpstr>
      <vt:lpstr>程序需求</vt:lpstr>
      <vt:lpstr>   二.数据结构</vt:lpstr>
      <vt:lpstr>类的划分</vt:lpstr>
      <vt:lpstr>函数核心</vt:lpstr>
      <vt:lpstr>函数核心</vt:lpstr>
      <vt:lpstr>函数核心</vt:lpstr>
      <vt:lpstr>函数核心</vt:lpstr>
      <vt:lpstr>   三.基本思路</vt:lpstr>
      <vt:lpstr>基本思路</vt:lpstr>
      <vt:lpstr>                    四.使用指南</vt:lpstr>
      <vt:lpstr>使用指南</vt:lpstr>
      <vt:lpstr>使用指南</vt:lpstr>
      <vt:lpstr>使用指南</vt:lpstr>
      <vt:lpstr>使用指南</vt:lpstr>
      <vt:lpstr>使用指南</vt:lpstr>
      <vt:lpstr>使用指南</vt:lpstr>
      <vt:lpstr>使用指南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项目二思路</dc:title>
  <dc:creator>吴紫航</dc:creator>
  <cp:lastModifiedBy>吴紫航</cp:lastModifiedBy>
  <cp:revision>14</cp:revision>
  <dcterms:created xsi:type="dcterms:W3CDTF">2018-04-26T15:58:13Z</dcterms:created>
  <dcterms:modified xsi:type="dcterms:W3CDTF">2018-05-12T01:44:20Z</dcterms:modified>
</cp:coreProperties>
</file>