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4" r:id="rId5"/>
    <p:sldId id="266" r:id="rId6"/>
    <p:sldId id="267" r:id="rId7"/>
    <p:sldId id="262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3682" autoAdjust="0"/>
  </p:normalViewPr>
  <p:slideViewPr>
    <p:cSldViewPr snapToGrid="0" snapToObjects="1">
      <p:cViewPr>
        <p:scale>
          <a:sx n="84" d="100"/>
          <a:sy n="84" d="100"/>
        </p:scale>
        <p:origin x="2888" y="920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ED197-FF0C-5547-ADD6-8C82F14B197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CB3C-05AE-104F-9666-9932C2860D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4563D8-928C-DF45-8F27-55BABDE6915E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A1F49D05-AB4A-A642-B455-8926FC1C8E1F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zh-CN">
              <a:latin typeface="Arial" panose="020B0604020202090204" pitchFamily="34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976B1-C2B4-D949-9D25-6EF332D9A1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C92C97-A75F-6847-BD43-051CA1B99E3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1338-6E84-4542-834D-A793CB8D23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A4F2F-FF87-4B42-A477-18977AF771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7952D-ACD4-8446-AD8D-C84C26CD07C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BBE8B-6DD4-8A4A-8327-A9DDD8F6926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A7C5E-F3E9-FB41-9373-8C72B06D214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6FD6B-848A-C043-9068-87D8A260E3EF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AC278-9704-504F-90CE-C78E249CF8E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15395-6596-7942-84CD-0743948C825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latin typeface="+mn-lt"/>
              </a:defRPr>
            </a:lvl1pPr>
          </a:lstStyle>
          <a:p>
            <a:fld id="{4DFA4A3E-5CEE-6B48-B2F0-0534FCC3ABC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latin typeface="+mn-lt"/>
              </a:defRPr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14929" y="2695095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 smtClean="0"/>
              <a:t>实验</a:t>
            </a:r>
            <a:r>
              <a:rPr kumimoji="1" lang="en-US" altLang="zh-CN" sz="3600" dirty="0"/>
              <a:t>4</a:t>
            </a:r>
            <a:r>
              <a:rPr kumimoji="1" lang="en-US" altLang="zh-CN" sz="3600" dirty="0" smtClean="0"/>
              <a:t>: </a:t>
            </a:r>
            <a:r>
              <a:rPr kumimoji="1" lang="zh-CN" altLang="en-US" sz="3600" dirty="0" smtClean="0"/>
              <a:t>软件分析与测试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37670" y="43241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7053" y="5132213"/>
            <a:ext cx="2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实验内容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实验内容介绍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实验目的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掌握单元测试 </a:t>
            </a:r>
            <a:endParaRPr lang="zh-CN" altLang="en-US" dirty="0"/>
          </a:p>
          <a:p>
            <a:pPr lvl="1"/>
            <a:r>
              <a:rPr lang="zh-CN" altLang="en-US" dirty="0" smtClean="0"/>
              <a:t>实验环境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IntelliJ Idea</a:t>
            </a:r>
            <a:endParaRPr lang="zh-CN" altLang="en-US" dirty="0"/>
          </a:p>
          <a:p>
            <a:pPr lvl="1"/>
            <a:r>
              <a:rPr lang="zh-CN" altLang="en-US" dirty="0" smtClean="0"/>
              <a:t>具体内容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针对自己开发的网站的代码编写单元测试用例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执行测试用例查看结果</a:t>
            </a:r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样例介绍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例如测试</a:t>
            </a:r>
            <a:r>
              <a:rPr kumimoji="1" lang="en-US" altLang="zh-CN" dirty="0" smtClean="0"/>
              <a:t>UserServiceTest: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2207260"/>
            <a:ext cx="448691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样例介绍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测试结果（样例中为测试通过即</a:t>
            </a:r>
            <a:r>
              <a:rPr kumimoji="1" lang="en-US" altLang="zh-CN" dirty="0" smtClean="0"/>
              <a:t>passed):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2543810"/>
            <a:ext cx="6494145" cy="1103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实验要求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实验报告要求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单元测试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以表格形式提交测试用例信息</a:t>
            </a:r>
            <a:endParaRPr lang="zh-CN" altLang="en-US" dirty="0" smtClean="0"/>
          </a:p>
          <a:p>
            <a:pPr lvl="2"/>
            <a:r>
              <a:rPr lang="zh-CN" altLang="en-US" dirty="0" smtClean="0">
                <a:sym typeface="+mn-ea"/>
              </a:rPr>
              <a:t>表格包含五项：所测方法、</a:t>
            </a:r>
            <a:r>
              <a:rPr lang="zh-CN" altLang="en-US" smtClean="0">
                <a:sym typeface="+mn-ea"/>
              </a:rPr>
              <a:t>所测方法</a:t>
            </a:r>
            <a:r>
              <a:rPr lang="zh-CN" altLang="en-US" dirty="0" smtClean="0">
                <a:sym typeface="+mn-ea"/>
              </a:rPr>
              <a:t>功能描述、测试用例数目、成功测试用例数目、失败测试用例数目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给出每个测试方法的对应的一个成功测试用例和一个失败测试用例（如果存在的话）的代码截图和结果截图，失败的话并说明失败原因。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命名要求：学号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/>
              <a:t>实验四实验</a:t>
            </a:r>
            <a:r>
              <a:rPr lang="zh-CN" altLang="en-US" dirty="0" smtClean="0"/>
              <a:t>报告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评分标准：根据测试样例的全面性打分</a:t>
            </a:r>
            <a:endParaRPr lang="zh-CN" altLang="en-US" dirty="0" smtClean="0"/>
          </a:p>
          <a:p>
            <a:pPr marL="448945" lvl="1" indent="0">
              <a:buNone/>
            </a:pPr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提交要求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提交要求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将代码文件夹命名为：学号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实验四代码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提交包含代码文件夹和实验报告的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压缩包，命名为：学号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实验四</a:t>
            </a:r>
            <a:r>
              <a:rPr lang="en-US" altLang="zh-CN" dirty="0" smtClean="0"/>
              <a:t>.zip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提交到：</a:t>
            </a:r>
            <a:r>
              <a:rPr lang="en-US" altLang="zh-CN" dirty="0" smtClean="0"/>
              <a:t>782961119@qq.com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截止时间：</a:t>
            </a:r>
            <a:r>
              <a:rPr lang="en-US" altLang="zh-CN" dirty="0" smtClean="0"/>
              <a:t>2019.11.24  23:59</a:t>
            </a:r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南京大学ppt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南京大学ppt主题.thmx</Template>
  <TotalTime>0</TotalTime>
  <Words>417</Words>
  <Application>WPS 演示</Application>
  <PresentationFormat>全屏显示(4:3)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Times New Roman</vt:lpstr>
      <vt:lpstr>宋体</vt:lpstr>
      <vt:lpstr>汉仪书宋二KW</vt:lpstr>
      <vt:lpstr>微软雅黑</vt:lpstr>
      <vt:lpstr>Arial Unicode MS</vt:lpstr>
      <vt:lpstr>宋体</vt:lpstr>
      <vt:lpstr>Calibri</vt:lpstr>
      <vt:lpstr>Arial Rounded MT Bold</vt:lpstr>
      <vt:lpstr>南京大学ppt主题</vt:lpstr>
      <vt:lpstr>PowerPoint 演示文稿</vt:lpstr>
      <vt:lpstr>实验内容</vt:lpstr>
      <vt:lpstr>样例介绍</vt:lpstr>
      <vt:lpstr>样例介绍</vt:lpstr>
      <vt:lpstr>实验要求</vt:lpstr>
      <vt:lpstr>提交要求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 xu</dc:creator>
  <cp:lastModifiedBy>lgy</cp:lastModifiedBy>
  <cp:revision>365</cp:revision>
  <dcterms:created xsi:type="dcterms:W3CDTF">2019-11-18T12:20:00Z</dcterms:created>
  <dcterms:modified xsi:type="dcterms:W3CDTF">2019-11-18T12:20:00Z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