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311" r:id="rId3"/>
    <p:sldId id="319" r:id="rId4"/>
    <p:sldId id="313" r:id="rId5"/>
    <p:sldId id="323" r:id="rId6"/>
    <p:sldId id="315" r:id="rId7"/>
    <p:sldId id="322" r:id="rId8"/>
    <p:sldId id="31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99"/>
    <a:srgbClr val="FFCC00"/>
    <a:srgbClr val="33CCFF"/>
    <a:srgbClr val="66CCFF"/>
    <a:srgbClr val="CCFFCC"/>
    <a:srgbClr val="CCFF66"/>
    <a:srgbClr val="FF99CC"/>
    <a:srgbClr val="FF66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26" autoAdjust="0"/>
  </p:normalViewPr>
  <p:slideViewPr>
    <p:cSldViewPr snapToGrid="0">
      <p:cViewPr varScale="1">
        <p:scale>
          <a:sx n="86" d="100"/>
          <a:sy n="86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2DEB0-9E3E-4894-B589-AADC61D1B870}" type="datetimeFigureOut">
              <a:rPr lang="zh-CN" altLang="en-US" smtClean="0"/>
              <a:t>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F5B8-9BEC-4161-BE5D-8C66C05E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5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4F5B8-9BEC-4161-BE5D-8C66C05E75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xmlns="" id="{3C87DEDB-4BBB-B747-8000-0D41584D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94AC475-9291-674A-B3DC-7AB5CEF1624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04638739-C2DB-664E-9732-040E73FA10E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7" name="Picture 11" descr="NJ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11033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A36C4256-D8E6-EA44-BDDE-40A48618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B7585A5B-6D96-E84D-B898-35FC0A661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ED575C26-76B4-124B-90D4-D35F0509D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9563" y="6215063"/>
            <a:ext cx="9334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5AFF-4D96-42D7-9298-406DC8549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B6F5A-E34E-4A10-9505-928EA29F7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24F8-0B60-4A9C-9547-F5BAF1CB7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0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5143-A7C3-44E1-B5B5-9A2828A62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CFDE-72F4-4D8F-BB73-7FC5D840D6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6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4ED26-4C96-4049-A4F4-EEC27E786F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79C6D-BC0F-49F1-9213-45C0A3342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4E1F0-E457-4288-9863-8884F7466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53C4-961F-414B-8B57-B11C1D38D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D7385-A2A1-414A-A517-ACC382775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C62D-A067-4D7A-8CD6-B82EEAF34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B225001-B063-5348-BA4D-48658DCA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6B06CD3-B31C-4445-875C-E4294697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xmlns="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xmlns="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xmlns="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1506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2BB71D-FE86-4516-83A7-B32BAEDFA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638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27" r:id="rId1"/>
    <p:sldLayoutId id="2147485617" r:id="rId2"/>
    <p:sldLayoutId id="2147485618" r:id="rId3"/>
    <p:sldLayoutId id="2147485619" r:id="rId4"/>
    <p:sldLayoutId id="2147485620" r:id="rId5"/>
    <p:sldLayoutId id="2147485621" r:id="rId6"/>
    <p:sldLayoutId id="2147485622" r:id="rId7"/>
    <p:sldLayoutId id="2147485623" r:id="rId8"/>
    <p:sldLayoutId id="2147485624" r:id="rId9"/>
    <p:sldLayoutId id="2147485625" r:id="rId10"/>
    <p:sldLayoutId id="214748562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  <a:cs typeface="宋体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8960434880296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131220126@smail.nj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助教：杨宇飞</a:t>
            </a:r>
            <a:r>
              <a:rPr lang="en-US" altLang="zh-CN" dirty="0" smtClean="0"/>
              <a:t> </a:t>
            </a:r>
            <a:r>
              <a:rPr lang="zh-CN" altLang="en-US" dirty="0" smtClean="0"/>
              <a:t>王国新 李贵银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2019.</a:t>
            </a:r>
            <a:r>
              <a:rPr lang="en-US" altLang="zh-CN" dirty="0" smtClean="0"/>
              <a:t>12.26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+mj-ea"/>
              </a:rPr>
              <a:t>实验六</a:t>
            </a:r>
            <a:r>
              <a:rPr lang="en-US" altLang="zh-CN" sz="3600" dirty="0" smtClean="0">
                <a:latin typeface="+mj-ea"/>
              </a:rPr>
              <a:t>:</a:t>
            </a:r>
            <a:r>
              <a:rPr lang="en-US" altLang="zh-CN" sz="3600" dirty="0" err="1" smtClean="0">
                <a:latin typeface="+mj-ea"/>
              </a:rPr>
              <a:t>Git</a:t>
            </a:r>
            <a:r>
              <a:rPr lang="zh-CN" altLang="en-US" sz="3600" dirty="0" smtClean="0">
                <a:latin typeface="+mj-ea"/>
              </a:rPr>
              <a:t>版本控制和协同开发</a:t>
            </a:r>
            <a:endParaRPr lang="zh-CN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521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06560" cy="43926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版本控制工具，了解其基本用法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学习多人协作功能，并实验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1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en-US" altLang="zh-CN" dirty="0"/>
          </a:p>
          <a:p>
            <a:pPr lvl="1"/>
            <a:r>
              <a:rPr lang="zh-CN" altLang="en-US" dirty="0" smtClean="0"/>
              <a:t>安装参考教程文件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使用教程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2"/>
              </a:rPr>
              <a:t>https://www.liaoxuefeng.com/wiki/</a:t>
            </a:r>
            <a:r>
              <a:rPr lang="en-US" altLang="zh-CN" dirty="0" smtClean="0">
                <a:hlinkClick r:id="rId2"/>
              </a:rPr>
              <a:t>896043488029600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clone,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, add, commit, push, pull...</a:t>
            </a:r>
            <a:endParaRPr lang="en-US" altLang="zh-CN" dirty="0"/>
          </a:p>
          <a:p>
            <a:pPr lvl="1"/>
            <a:r>
              <a:rPr lang="zh-CN" altLang="en-US" dirty="0" smtClean="0"/>
              <a:t>尝试并理解其作用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协作开发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484313"/>
            <a:ext cx="8334749" cy="4392612"/>
          </a:xfrm>
        </p:spPr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多人协作实验具体细节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项目最初只有一个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主分支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假设两个人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共同开发这个项目，他们可以分别创建分支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b1</a:t>
            </a:r>
          </a:p>
          <a:p>
            <a:pPr lvl="2"/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checkout </a:t>
            </a:r>
            <a:r>
              <a:rPr lang="zh-CN" altLang="zh-CN" sz="1800" dirty="0"/>
              <a:t>-</a:t>
            </a:r>
            <a:r>
              <a:rPr lang="en-US" altLang="zh-CN" sz="1800" dirty="0" smtClean="0"/>
              <a:t>b a1</a:t>
            </a:r>
            <a:endParaRPr lang="zh-CN" altLang="en-US" sz="1800" dirty="0"/>
          </a:p>
          <a:p>
            <a:pPr lvl="2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checkout </a:t>
            </a:r>
            <a:r>
              <a:rPr lang="zh-CN" altLang="zh-CN" sz="1800" dirty="0"/>
              <a:t>-</a:t>
            </a:r>
            <a:r>
              <a:rPr lang="en-US" altLang="zh-CN" sz="1800" dirty="0" smtClean="0"/>
              <a:t>b b1</a:t>
            </a:r>
          </a:p>
          <a:p>
            <a:pPr lvl="1"/>
            <a:r>
              <a:rPr kumimoji="1" lang="zh-CN" altLang="en-US" sz="2000" dirty="0" smtClean="0"/>
              <a:t>之后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可以分别在自己的分支上进行开发，而互不影响</a:t>
            </a:r>
            <a:endParaRPr kumimoji="1" lang="en-US" altLang="zh-CN" sz="2000" dirty="0" smtClean="0"/>
          </a:p>
          <a:p>
            <a:pPr lvl="1"/>
            <a:r>
              <a:rPr lang="zh-CN" altLang="en-US" sz="2000" dirty="0" smtClean="0"/>
              <a:t>当分别开发好功能之后，可以把自己分支上的修改加到主分支上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master </a:t>
            </a:r>
          </a:p>
          <a:p>
            <a:pPr lvl="2"/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a1 </a:t>
            </a:r>
          </a:p>
          <a:p>
            <a:pPr lvl="2"/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b1</a:t>
            </a:r>
          </a:p>
          <a:p>
            <a:pPr lvl="1"/>
            <a:r>
              <a:rPr lang="zh-CN" altLang="en-US" sz="2000" dirty="0" smtClean="0"/>
              <a:t>但是，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可能修改同一段代码，就会产生冲突</a:t>
            </a:r>
            <a:endParaRPr lang="en-US" altLang="zh-CN" sz="2000" dirty="0" smtClean="0"/>
          </a:p>
          <a:p>
            <a:pPr lvl="1"/>
            <a:r>
              <a:rPr kumimoji="1" lang="zh-CN" altLang="en-US" sz="2000" dirty="0" smtClean="0"/>
              <a:t>本次实验需要同学完成上述操作，创造合并冲突的情况并解决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1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安装（</a:t>
            </a:r>
            <a:r>
              <a:rPr lang="en-US" altLang="zh-CN" sz="2400" dirty="0" smtClean="0"/>
              <a:t>20%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基本功能（</a:t>
            </a:r>
            <a:r>
              <a:rPr lang="en-US" altLang="zh-CN" sz="2400" dirty="0"/>
              <a:t>20%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多人协作（</a:t>
            </a:r>
            <a:r>
              <a:rPr lang="en-US" altLang="zh-CN" sz="2400" dirty="0" smtClean="0"/>
              <a:t>30</a:t>
            </a:r>
            <a:r>
              <a:rPr lang="en-US" altLang="zh-CN" sz="2400" dirty="0"/>
              <a:t>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完成报告（</a:t>
            </a:r>
            <a:r>
              <a:rPr lang="en-US" altLang="zh-CN" sz="2400" dirty="0" smtClean="0"/>
              <a:t>30%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实验报告内容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文字或截图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安装过程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基本功能操作过程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多人协作操作过程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0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报告；</a:t>
            </a:r>
            <a:endParaRPr lang="en-US" altLang="zh-CN" dirty="0"/>
          </a:p>
          <a:p>
            <a:r>
              <a:rPr lang="zh-CN" altLang="en-US" dirty="0" smtClean="0"/>
              <a:t>提交截至时间：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23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59</a:t>
            </a:r>
            <a:r>
              <a:rPr lang="zh-CN" altLang="en-US" dirty="0" smtClean="0"/>
              <a:t>分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r>
              <a:rPr lang="zh-CN" altLang="en-US" dirty="0" smtClean="0"/>
              <a:t>提交方式：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b="1" dirty="0" smtClean="0"/>
              <a:t>压缩包</a:t>
            </a:r>
            <a:r>
              <a:rPr lang="zh-CN" altLang="en-US" dirty="0" smtClean="0"/>
              <a:t>形式提交；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统一提交到邮箱 </a:t>
            </a:r>
            <a:r>
              <a:rPr lang="hr-HR" altLang="zh-CN" dirty="0">
                <a:hlinkClick r:id="rId2"/>
              </a:rPr>
              <a:t>131220126@</a:t>
            </a:r>
            <a:r>
              <a:rPr lang="hr-HR" altLang="zh-CN" dirty="0" smtClean="0">
                <a:hlinkClick r:id="rId2"/>
              </a:rPr>
              <a:t>smail.nju.edu.cn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“邮件主题”</a:t>
            </a:r>
            <a:r>
              <a:rPr lang="zh-CN" altLang="en-US" dirty="0" smtClean="0"/>
              <a:t>和“</a:t>
            </a:r>
            <a:r>
              <a:rPr lang="zh-CN" altLang="en-US" b="1" dirty="0" smtClean="0"/>
              <a:t>附件名”</a:t>
            </a:r>
            <a:r>
              <a:rPr lang="zh-CN" altLang="en-US" dirty="0" smtClean="0"/>
              <a:t>均为 “实验</a:t>
            </a:r>
            <a:r>
              <a:rPr lang="zh-CN" altLang="zh-CN" dirty="0"/>
              <a:t>6</a:t>
            </a:r>
            <a:r>
              <a:rPr lang="en-US" altLang="zh-CN" dirty="0" smtClean="0"/>
              <a:t>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49262" lvl="1" indent="0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8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主题" id="{5F6E64BC-32C1-4F57-9E21-D42BB12539F4}" vid="{D8DDD563-FBC4-42E3-BC39-146F902F74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241</Words>
  <Application>Microsoft Macintosh PowerPoint</Application>
  <PresentationFormat>全屏显示(4:3)</PresentationFormat>
  <Paragraphs>62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主题</vt:lpstr>
      <vt:lpstr>实验六:Git版本控制和协同开发</vt:lpstr>
      <vt:lpstr>实验目的</vt:lpstr>
      <vt:lpstr>实验工具</vt:lpstr>
      <vt:lpstr>实验内容</vt:lpstr>
      <vt:lpstr>实验内容</vt:lpstr>
      <vt:lpstr>评分标准</vt:lpstr>
      <vt:lpstr>实验报告内容</vt:lpstr>
      <vt:lpstr>提交要求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杰煊</dc:creator>
  <cp:lastModifiedBy>宇飞 杨</cp:lastModifiedBy>
  <cp:revision>149</cp:revision>
  <dcterms:created xsi:type="dcterms:W3CDTF">2019-10-09T05:36:11Z</dcterms:created>
  <dcterms:modified xsi:type="dcterms:W3CDTF">2019-12-23T11:46:21Z</dcterms:modified>
</cp:coreProperties>
</file>