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01" r:id="rId1"/>
  </p:sldMasterIdLst>
  <p:notesMasterIdLst>
    <p:notesMasterId r:id="rId27"/>
  </p:notesMasterIdLst>
  <p:sldIdLst>
    <p:sldId id="256" r:id="rId2"/>
    <p:sldId id="257" r:id="rId3"/>
    <p:sldId id="263" r:id="rId4"/>
    <p:sldId id="267" r:id="rId5"/>
    <p:sldId id="268" r:id="rId6"/>
    <p:sldId id="264" r:id="rId7"/>
    <p:sldId id="265" r:id="rId8"/>
    <p:sldId id="266" r:id="rId9"/>
    <p:sldId id="270" r:id="rId10"/>
    <p:sldId id="271" r:id="rId11"/>
    <p:sldId id="272" r:id="rId12"/>
    <p:sldId id="273" r:id="rId13"/>
    <p:sldId id="274" r:id="rId14"/>
    <p:sldId id="275" r:id="rId15"/>
    <p:sldId id="269" r:id="rId16"/>
    <p:sldId id="276" r:id="rId17"/>
    <p:sldId id="277" r:id="rId18"/>
    <p:sldId id="278" r:id="rId19"/>
    <p:sldId id="279" r:id="rId20"/>
    <p:sldId id="285" r:id="rId21"/>
    <p:sldId id="280" r:id="rId22"/>
    <p:sldId id="281" r:id="rId23"/>
    <p:sldId id="282" r:id="rId24"/>
    <p:sldId id="283" r:id="rId25"/>
    <p:sldId id="284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i stern" initials="ms" lastIdx="1" clrIdx="0">
    <p:extLst>
      <p:ext uri="{19B8F6BF-5375-455C-9EA6-DF929625EA0E}">
        <p15:presenceInfo xmlns:p15="http://schemas.microsoft.com/office/powerpoint/2012/main" userId="c2b0fe075c935e5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00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01T16:08:06.996" idx="1">
    <p:pos x="7092" y="1176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7788A4-DD3E-4CBC-A510-E9AB9E9166EE}" type="doc">
      <dgm:prSet loTypeId="urn:microsoft.com/office/officeart/2005/8/layout/chart3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rtl="1"/>
          <a:endParaRPr lang="he-IL"/>
        </a:p>
      </dgm:t>
    </dgm:pt>
    <dgm:pt modelId="{57DC02EF-E277-4438-9F47-09B70E7C599F}">
      <dgm:prSet/>
      <dgm:spPr/>
      <dgm:t>
        <a:bodyPr/>
        <a:lstStyle/>
        <a:p>
          <a:pPr rtl="1"/>
          <a:endParaRPr lang="he-IL"/>
        </a:p>
      </dgm:t>
    </dgm:pt>
    <dgm:pt modelId="{6D8C9AD8-4DE1-4746-AF41-1CF4454C2FB9}" type="parTrans" cxnId="{D2892BA1-B9C5-4507-BD4F-5BE51E62B160}">
      <dgm:prSet/>
      <dgm:spPr/>
      <dgm:t>
        <a:bodyPr/>
        <a:lstStyle/>
        <a:p>
          <a:pPr rtl="1"/>
          <a:endParaRPr lang="he-IL"/>
        </a:p>
      </dgm:t>
    </dgm:pt>
    <dgm:pt modelId="{D007312B-457C-414B-B41D-7536C3CA341A}" type="sibTrans" cxnId="{D2892BA1-B9C5-4507-BD4F-5BE51E62B160}">
      <dgm:prSet/>
      <dgm:spPr/>
      <dgm:t>
        <a:bodyPr/>
        <a:lstStyle/>
        <a:p>
          <a:pPr rtl="1"/>
          <a:endParaRPr lang="he-IL"/>
        </a:p>
      </dgm:t>
    </dgm:pt>
    <dgm:pt modelId="{D605504B-7ADD-408B-998E-391EDD3C0A27}">
      <dgm:prSet/>
      <dgm:spPr/>
      <dgm:t>
        <a:bodyPr/>
        <a:lstStyle/>
        <a:p>
          <a:pPr rtl="1"/>
          <a:endParaRPr lang="he-IL"/>
        </a:p>
      </dgm:t>
    </dgm:pt>
    <dgm:pt modelId="{C02D21AF-3728-4578-B434-8863F9A31BF5}" type="parTrans" cxnId="{73A9F05B-D193-4A48-A841-0490C6CB91A0}">
      <dgm:prSet/>
      <dgm:spPr/>
      <dgm:t>
        <a:bodyPr/>
        <a:lstStyle/>
        <a:p>
          <a:pPr rtl="1"/>
          <a:endParaRPr lang="he-IL"/>
        </a:p>
      </dgm:t>
    </dgm:pt>
    <dgm:pt modelId="{5D3E670F-1CC3-4CE1-BAA3-2E6B45C6BA27}" type="sibTrans" cxnId="{73A9F05B-D193-4A48-A841-0490C6CB91A0}">
      <dgm:prSet/>
      <dgm:spPr/>
      <dgm:t>
        <a:bodyPr/>
        <a:lstStyle/>
        <a:p>
          <a:pPr rtl="1"/>
          <a:endParaRPr lang="he-IL"/>
        </a:p>
      </dgm:t>
    </dgm:pt>
    <dgm:pt modelId="{D09ADED4-128D-40F7-B291-4AAC2D55F35B}">
      <dgm:prSet/>
      <dgm:spPr/>
      <dgm:t>
        <a:bodyPr/>
        <a:lstStyle/>
        <a:p>
          <a:pPr rtl="1"/>
          <a:endParaRPr lang="he-IL"/>
        </a:p>
      </dgm:t>
    </dgm:pt>
    <dgm:pt modelId="{031ACA11-9636-4957-90DD-856C191D0433}" type="parTrans" cxnId="{D49F389E-91C6-499F-BB36-CFF8F2FB7E46}">
      <dgm:prSet/>
      <dgm:spPr/>
      <dgm:t>
        <a:bodyPr/>
        <a:lstStyle/>
        <a:p>
          <a:pPr rtl="1"/>
          <a:endParaRPr lang="he-IL"/>
        </a:p>
      </dgm:t>
    </dgm:pt>
    <dgm:pt modelId="{8F10973C-093D-4758-9E8E-542EF08EEEDC}" type="sibTrans" cxnId="{D49F389E-91C6-499F-BB36-CFF8F2FB7E46}">
      <dgm:prSet/>
      <dgm:spPr/>
      <dgm:t>
        <a:bodyPr/>
        <a:lstStyle/>
        <a:p>
          <a:pPr rtl="1"/>
          <a:endParaRPr lang="he-IL"/>
        </a:p>
      </dgm:t>
    </dgm:pt>
    <dgm:pt modelId="{D52F6B41-1498-46B7-B888-11E687E51F50}">
      <dgm:prSet/>
      <dgm:spPr/>
      <dgm:t>
        <a:bodyPr/>
        <a:lstStyle/>
        <a:p>
          <a:pPr rtl="1"/>
          <a:endParaRPr lang="he-IL"/>
        </a:p>
      </dgm:t>
    </dgm:pt>
    <dgm:pt modelId="{FED2975F-9452-40EB-86D5-6E7F641745ED}" type="parTrans" cxnId="{1F7D49C8-0F8D-402E-9287-24D2EDC20BD1}">
      <dgm:prSet/>
      <dgm:spPr/>
      <dgm:t>
        <a:bodyPr/>
        <a:lstStyle/>
        <a:p>
          <a:pPr rtl="1"/>
          <a:endParaRPr lang="he-IL"/>
        </a:p>
      </dgm:t>
    </dgm:pt>
    <dgm:pt modelId="{429C7FE6-7F73-4590-8561-956A3799444D}" type="sibTrans" cxnId="{1F7D49C8-0F8D-402E-9287-24D2EDC20BD1}">
      <dgm:prSet/>
      <dgm:spPr/>
      <dgm:t>
        <a:bodyPr/>
        <a:lstStyle/>
        <a:p>
          <a:pPr rtl="1"/>
          <a:endParaRPr lang="he-IL"/>
        </a:p>
      </dgm:t>
    </dgm:pt>
    <dgm:pt modelId="{E2EE64F5-D708-4A06-837C-A3A796ABA98C}">
      <dgm:prSet/>
      <dgm:spPr/>
      <dgm:t>
        <a:bodyPr/>
        <a:lstStyle/>
        <a:p>
          <a:pPr rtl="1"/>
          <a:endParaRPr lang="he-IL"/>
        </a:p>
      </dgm:t>
    </dgm:pt>
    <dgm:pt modelId="{06E8B076-984E-4EF5-9B7B-911B9A5EF931}" type="parTrans" cxnId="{700F6E7F-4505-4FEE-8A18-6D4E6B922EFB}">
      <dgm:prSet/>
      <dgm:spPr/>
      <dgm:t>
        <a:bodyPr/>
        <a:lstStyle/>
        <a:p>
          <a:pPr rtl="1"/>
          <a:endParaRPr lang="he-IL"/>
        </a:p>
      </dgm:t>
    </dgm:pt>
    <dgm:pt modelId="{CECDB9D4-E53D-4CB7-AC47-D36DBC6EF955}" type="sibTrans" cxnId="{700F6E7F-4505-4FEE-8A18-6D4E6B922EFB}">
      <dgm:prSet/>
      <dgm:spPr/>
      <dgm:t>
        <a:bodyPr/>
        <a:lstStyle/>
        <a:p>
          <a:pPr rtl="1"/>
          <a:endParaRPr lang="he-IL"/>
        </a:p>
      </dgm:t>
    </dgm:pt>
    <dgm:pt modelId="{A9AA4A60-3CD1-4E5A-A03E-40E996BEE4D4}" type="pres">
      <dgm:prSet presAssocID="{947788A4-DD3E-4CBC-A510-E9AB9E9166EE}" presName="compositeShape" presStyleCnt="0">
        <dgm:presLayoutVars>
          <dgm:chMax val="7"/>
          <dgm:dir/>
          <dgm:resizeHandles val="exact"/>
        </dgm:presLayoutVars>
      </dgm:prSet>
      <dgm:spPr/>
    </dgm:pt>
    <dgm:pt modelId="{5E4BA276-57F0-49DF-91FE-B7B9DBC0E91F}" type="pres">
      <dgm:prSet presAssocID="{947788A4-DD3E-4CBC-A510-E9AB9E9166EE}" presName="wedge1" presStyleLbl="node1" presStyleIdx="0" presStyleCnt="5" custLinFactNeighborX="-3560" custLinFactNeighborY="4547"/>
      <dgm:spPr/>
    </dgm:pt>
    <dgm:pt modelId="{5BE8512B-95F3-4D58-8006-70A8BD4E0A4C}" type="pres">
      <dgm:prSet presAssocID="{947788A4-DD3E-4CBC-A510-E9AB9E9166EE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FE8C92F-912A-433D-BD79-9BE7D79EB1EA}" type="pres">
      <dgm:prSet presAssocID="{947788A4-DD3E-4CBC-A510-E9AB9E9166EE}" presName="wedge2" presStyleLbl="node1" presStyleIdx="1" presStyleCnt="5"/>
      <dgm:spPr/>
    </dgm:pt>
    <dgm:pt modelId="{B8AC8347-DF2E-45AE-81CD-E1E07AA5EFC1}" type="pres">
      <dgm:prSet presAssocID="{947788A4-DD3E-4CBC-A510-E9AB9E9166EE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1238D0EE-1E16-481A-8C9D-CD4AEA83B74F}" type="pres">
      <dgm:prSet presAssocID="{947788A4-DD3E-4CBC-A510-E9AB9E9166EE}" presName="wedge3" presStyleLbl="node1" presStyleIdx="2" presStyleCnt="5"/>
      <dgm:spPr/>
    </dgm:pt>
    <dgm:pt modelId="{C3EA9405-AA22-4D77-ADE5-44BD67C8C0DD}" type="pres">
      <dgm:prSet presAssocID="{947788A4-DD3E-4CBC-A510-E9AB9E9166EE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C9B4A35F-BDD7-4CC9-AB98-8058DD30E562}" type="pres">
      <dgm:prSet presAssocID="{947788A4-DD3E-4CBC-A510-E9AB9E9166EE}" presName="wedge4" presStyleLbl="node1" presStyleIdx="3" presStyleCnt="5"/>
      <dgm:spPr/>
    </dgm:pt>
    <dgm:pt modelId="{233DFC1E-2181-42CC-88A9-D8295D049F36}" type="pres">
      <dgm:prSet presAssocID="{947788A4-DD3E-4CBC-A510-E9AB9E9166EE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2618754E-2538-4E36-B85C-1699AB09EBA3}" type="pres">
      <dgm:prSet presAssocID="{947788A4-DD3E-4CBC-A510-E9AB9E9166EE}" presName="wedge5" presStyleLbl="node1" presStyleIdx="4" presStyleCnt="5"/>
      <dgm:spPr/>
    </dgm:pt>
    <dgm:pt modelId="{8C161790-AE4C-49FE-B173-0ECD7923DAF6}" type="pres">
      <dgm:prSet presAssocID="{947788A4-DD3E-4CBC-A510-E9AB9E9166EE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1F4DB006-8BC2-4E85-B6FD-C8AD80B50678}" type="presOf" srcId="{57DC02EF-E277-4438-9F47-09B70E7C599F}" destId="{5BE8512B-95F3-4D58-8006-70A8BD4E0A4C}" srcOrd="1" destOrd="0" presId="urn:microsoft.com/office/officeart/2005/8/layout/chart3"/>
    <dgm:cxn modelId="{0A0B0E0E-7B78-48E8-92E6-20CEB2DFA442}" type="presOf" srcId="{D605504B-7ADD-408B-998E-391EDD3C0A27}" destId="{B8AC8347-DF2E-45AE-81CD-E1E07AA5EFC1}" srcOrd="1" destOrd="0" presId="urn:microsoft.com/office/officeart/2005/8/layout/chart3"/>
    <dgm:cxn modelId="{1DB1CD16-16A7-41EA-9F2B-852452F9284B}" type="presOf" srcId="{D52F6B41-1498-46B7-B888-11E687E51F50}" destId="{C9B4A35F-BDD7-4CC9-AB98-8058DD30E562}" srcOrd="0" destOrd="0" presId="urn:microsoft.com/office/officeart/2005/8/layout/chart3"/>
    <dgm:cxn modelId="{B33FC61C-0EB7-4F8D-A999-E9F2C2AB39A1}" type="presOf" srcId="{E2EE64F5-D708-4A06-837C-A3A796ABA98C}" destId="{2618754E-2538-4E36-B85C-1699AB09EBA3}" srcOrd="0" destOrd="0" presId="urn:microsoft.com/office/officeart/2005/8/layout/chart3"/>
    <dgm:cxn modelId="{BA61D620-A270-4EC8-9415-48F754F419D9}" type="presOf" srcId="{E2EE64F5-D708-4A06-837C-A3A796ABA98C}" destId="{8C161790-AE4C-49FE-B173-0ECD7923DAF6}" srcOrd="1" destOrd="0" presId="urn:microsoft.com/office/officeart/2005/8/layout/chart3"/>
    <dgm:cxn modelId="{73A9F05B-D193-4A48-A841-0490C6CB91A0}" srcId="{947788A4-DD3E-4CBC-A510-E9AB9E9166EE}" destId="{D605504B-7ADD-408B-998E-391EDD3C0A27}" srcOrd="1" destOrd="0" parTransId="{C02D21AF-3728-4578-B434-8863F9A31BF5}" sibTransId="{5D3E670F-1CC3-4CE1-BAA3-2E6B45C6BA27}"/>
    <dgm:cxn modelId="{F2A72C6A-EA55-41CB-995D-C2B059F79FD2}" type="presOf" srcId="{D605504B-7ADD-408B-998E-391EDD3C0A27}" destId="{9FE8C92F-912A-433D-BD79-9BE7D79EB1EA}" srcOrd="0" destOrd="0" presId="urn:microsoft.com/office/officeart/2005/8/layout/chart3"/>
    <dgm:cxn modelId="{7571484B-D8EF-4DDA-8F0A-7D47D3ACC1AC}" type="presOf" srcId="{D52F6B41-1498-46B7-B888-11E687E51F50}" destId="{233DFC1E-2181-42CC-88A9-D8295D049F36}" srcOrd="1" destOrd="0" presId="urn:microsoft.com/office/officeart/2005/8/layout/chart3"/>
    <dgm:cxn modelId="{700F6E7F-4505-4FEE-8A18-6D4E6B922EFB}" srcId="{947788A4-DD3E-4CBC-A510-E9AB9E9166EE}" destId="{E2EE64F5-D708-4A06-837C-A3A796ABA98C}" srcOrd="4" destOrd="0" parTransId="{06E8B076-984E-4EF5-9B7B-911B9A5EF931}" sibTransId="{CECDB9D4-E53D-4CB7-AC47-D36DBC6EF955}"/>
    <dgm:cxn modelId="{EDD67C89-8564-4AB7-8DEA-3652E1C18009}" type="presOf" srcId="{D09ADED4-128D-40F7-B291-4AAC2D55F35B}" destId="{C3EA9405-AA22-4D77-ADE5-44BD67C8C0DD}" srcOrd="1" destOrd="0" presId="urn:microsoft.com/office/officeart/2005/8/layout/chart3"/>
    <dgm:cxn modelId="{D49F389E-91C6-499F-BB36-CFF8F2FB7E46}" srcId="{947788A4-DD3E-4CBC-A510-E9AB9E9166EE}" destId="{D09ADED4-128D-40F7-B291-4AAC2D55F35B}" srcOrd="2" destOrd="0" parTransId="{031ACA11-9636-4957-90DD-856C191D0433}" sibTransId="{8F10973C-093D-4758-9E8E-542EF08EEEDC}"/>
    <dgm:cxn modelId="{75246EA0-1C51-4BA2-A8BE-25331E84F1B7}" type="presOf" srcId="{57DC02EF-E277-4438-9F47-09B70E7C599F}" destId="{5E4BA276-57F0-49DF-91FE-B7B9DBC0E91F}" srcOrd="0" destOrd="0" presId="urn:microsoft.com/office/officeart/2005/8/layout/chart3"/>
    <dgm:cxn modelId="{D2892BA1-B9C5-4507-BD4F-5BE51E62B160}" srcId="{947788A4-DD3E-4CBC-A510-E9AB9E9166EE}" destId="{57DC02EF-E277-4438-9F47-09B70E7C599F}" srcOrd="0" destOrd="0" parTransId="{6D8C9AD8-4DE1-4746-AF41-1CF4454C2FB9}" sibTransId="{D007312B-457C-414B-B41D-7536C3CA341A}"/>
    <dgm:cxn modelId="{1F7D49C8-0F8D-402E-9287-24D2EDC20BD1}" srcId="{947788A4-DD3E-4CBC-A510-E9AB9E9166EE}" destId="{D52F6B41-1498-46B7-B888-11E687E51F50}" srcOrd="3" destOrd="0" parTransId="{FED2975F-9452-40EB-86D5-6E7F641745ED}" sibTransId="{429C7FE6-7F73-4590-8561-956A3799444D}"/>
    <dgm:cxn modelId="{6FE240D3-62E4-47BA-AD59-141976E91E7C}" type="presOf" srcId="{947788A4-DD3E-4CBC-A510-E9AB9E9166EE}" destId="{A9AA4A60-3CD1-4E5A-A03E-40E996BEE4D4}" srcOrd="0" destOrd="0" presId="urn:microsoft.com/office/officeart/2005/8/layout/chart3"/>
    <dgm:cxn modelId="{BC7946F4-51EA-4108-BB92-DAE5B6A65893}" type="presOf" srcId="{D09ADED4-128D-40F7-B291-4AAC2D55F35B}" destId="{1238D0EE-1E16-481A-8C9D-CD4AEA83B74F}" srcOrd="0" destOrd="0" presId="urn:microsoft.com/office/officeart/2005/8/layout/chart3"/>
    <dgm:cxn modelId="{55BFAA84-2CD9-48A0-A1AA-78AA8A86293C}" type="presParOf" srcId="{A9AA4A60-3CD1-4E5A-A03E-40E996BEE4D4}" destId="{5E4BA276-57F0-49DF-91FE-B7B9DBC0E91F}" srcOrd="0" destOrd="0" presId="urn:microsoft.com/office/officeart/2005/8/layout/chart3"/>
    <dgm:cxn modelId="{7E4B6003-8988-4607-B944-EA20F79B6779}" type="presParOf" srcId="{A9AA4A60-3CD1-4E5A-A03E-40E996BEE4D4}" destId="{5BE8512B-95F3-4D58-8006-70A8BD4E0A4C}" srcOrd="1" destOrd="0" presId="urn:microsoft.com/office/officeart/2005/8/layout/chart3"/>
    <dgm:cxn modelId="{9E1FAB27-47B4-4321-9C80-A712D01A127B}" type="presParOf" srcId="{A9AA4A60-3CD1-4E5A-A03E-40E996BEE4D4}" destId="{9FE8C92F-912A-433D-BD79-9BE7D79EB1EA}" srcOrd="2" destOrd="0" presId="urn:microsoft.com/office/officeart/2005/8/layout/chart3"/>
    <dgm:cxn modelId="{F690D347-4401-4E76-99E8-CFAEA62B3622}" type="presParOf" srcId="{A9AA4A60-3CD1-4E5A-A03E-40E996BEE4D4}" destId="{B8AC8347-DF2E-45AE-81CD-E1E07AA5EFC1}" srcOrd="3" destOrd="0" presId="urn:microsoft.com/office/officeart/2005/8/layout/chart3"/>
    <dgm:cxn modelId="{DFAD8F7F-3EE2-4272-BAA4-CD2AA093ACCD}" type="presParOf" srcId="{A9AA4A60-3CD1-4E5A-A03E-40E996BEE4D4}" destId="{1238D0EE-1E16-481A-8C9D-CD4AEA83B74F}" srcOrd="4" destOrd="0" presId="urn:microsoft.com/office/officeart/2005/8/layout/chart3"/>
    <dgm:cxn modelId="{403E7D02-F00A-407B-A10B-6E77E14C1C25}" type="presParOf" srcId="{A9AA4A60-3CD1-4E5A-A03E-40E996BEE4D4}" destId="{C3EA9405-AA22-4D77-ADE5-44BD67C8C0DD}" srcOrd="5" destOrd="0" presId="urn:microsoft.com/office/officeart/2005/8/layout/chart3"/>
    <dgm:cxn modelId="{1641AAC4-63B3-4F40-A862-691847BD8489}" type="presParOf" srcId="{A9AA4A60-3CD1-4E5A-A03E-40E996BEE4D4}" destId="{C9B4A35F-BDD7-4CC9-AB98-8058DD30E562}" srcOrd="6" destOrd="0" presId="urn:microsoft.com/office/officeart/2005/8/layout/chart3"/>
    <dgm:cxn modelId="{94ED2F34-CC40-4EEC-B955-49CF5B0E37DD}" type="presParOf" srcId="{A9AA4A60-3CD1-4E5A-A03E-40E996BEE4D4}" destId="{233DFC1E-2181-42CC-88A9-D8295D049F36}" srcOrd="7" destOrd="0" presId="urn:microsoft.com/office/officeart/2005/8/layout/chart3"/>
    <dgm:cxn modelId="{53D0AFBD-AF5B-43D9-A139-1B139805D7C5}" type="presParOf" srcId="{A9AA4A60-3CD1-4E5A-A03E-40E996BEE4D4}" destId="{2618754E-2538-4E36-B85C-1699AB09EBA3}" srcOrd="8" destOrd="0" presId="urn:microsoft.com/office/officeart/2005/8/layout/chart3"/>
    <dgm:cxn modelId="{61A39908-DE71-400A-94DD-1BD101471D2F}" type="presParOf" srcId="{A9AA4A60-3CD1-4E5A-A03E-40E996BEE4D4}" destId="{8C161790-AE4C-49FE-B173-0ECD7923DAF6}" srcOrd="9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7788A4-DD3E-4CBC-A510-E9AB9E9166EE}" type="doc">
      <dgm:prSet loTypeId="urn:microsoft.com/office/officeart/2005/8/layout/chart3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rtl="1"/>
          <a:endParaRPr lang="he-IL"/>
        </a:p>
      </dgm:t>
    </dgm:pt>
    <dgm:pt modelId="{57DC02EF-E277-4438-9F47-09B70E7C599F}">
      <dgm:prSet/>
      <dgm:spPr/>
      <dgm:t>
        <a:bodyPr/>
        <a:lstStyle/>
        <a:p>
          <a:pPr rtl="1"/>
          <a:endParaRPr lang="he-IL"/>
        </a:p>
      </dgm:t>
    </dgm:pt>
    <dgm:pt modelId="{6D8C9AD8-4DE1-4746-AF41-1CF4454C2FB9}" type="parTrans" cxnId="{D2892BA1-B9C5-4507-BD4F-5BE51E62B160}">
      <dgm:prSet/>
      <dgm:spPr/>
      <dgm:t>
        <a:bodyPr/>
        <a:lstStyle/>
        <a:p>
          <a:pPr rtl="1"/>
          <a:endParaRPr lang="he-IL"/>
        </a:p>
      </dgm:t>
    </dgm:pt>
    <dgm:pt modelId="{D007312B-457C-414B-B41D-7536C3CA341A}" type="sibTrans" cxnId="{D2892BA1-B9C5-4507-BD4F-5BE51E62B160}">
      <dgm:prSet/>
      <dgm:spPr/>
      <dgm:t>
        <a:bodyPr/>
        <a:lstStyle/>
        <a:p>
          <a:pPr rtl="1"/>
          <a:endParaRPr lang="he-IL"/>
        </a:p>
      </dgm:t>
    </dgm:pt>
    <dgm:pt modelId="{D605504B-7ADD-408B-998E-391EDD3C0A27}">
      <dgm:prSet/>
      <dgm:spPr/>
      <dgm:t>
        <a:bodyPr/>
        <a:lstStyle/>
        <a:p>
          <a:pPr rtl="1"/>
          <a:endParaRPr lang="he-IL"/>
        </a:p>
      </dgm:t>
    </dgm:pt>
    <dgm:pt modelId="{C02D21AF-3728-4578-B434-8863F9A31BF5}" type="parTrans" cxnId="{73A9F05B-D193-4A48-A841-0490C6CB91A0}">
      <dgm:prSet/>
      <dgm:spPr/>
      <dgm:t>
        <a:bodyPr/>
        <a:lstStyle/>
        <a:p>
          <a:pPr rtl="1"/>
          <a:endParaRPr lang="he-IL"/>
        </a:p>
      </dgm:t>
    </dgm:pt>
    <dgm:pt modelId="{5D3E670F-1CC3-4CE1-BAA3-2E6B45C6BA27}" type="sibTrans" cxnId="{73A9F05B-D193-4A48-A841-0490C6CB91A0}">
      <dgm:prSet/>
      <dgm:spPr/>
      <dgm:t>
        <a:bodyPr/>
        <a:lstStyle/>
        <a:p>
          <a:pPr rtl="1"/>
          <a:endParaRPr lang="he-IL"/>
        </a:p>
      </dgm:t>
    </dgm:pt>
    <dgm:pt modelId="{D09ADED4-128D-40F7-B291-4AAC2D55F35B}">
      <dgm:prSet/>
      <dgm:spPr/>
      <dgm:t>
        <a:bodyPr/>
        <a:lstStyle/>
        <a:p>
          <a:pPr rtl="1"/>
          <a:endParaRPr lang="he-IL"/>
        </a:p>
      </dgm:t>
    </dgm:pt>
    <dgm:pt modelId="{031ACA11-9636-4957-90DD-856C191D0433}" type="parTrans" cxnId="{D49F389E-91C6-499F-BB36-CFF8F2FB7E46}">
      <dgm:prSet/>
      <dgm:spPr/>
      <dgm:t>
        <a:bodyPr/>
        <a:lstStyle/>
        <a:p>
          <a:pPr rtl="1"/>
          <a:endParaRPr lang="he-IL"/>
        </a:p>
      </dgm:t>
    </dgm:pt>
    <dgm:pt modelId="{8F10973C-093D-4758-9E8E-542EF08EEEDC}" type="sibTrans" cxnId="{D49F389E-91C6-499F-BB36-CFF8F2FB7E46}">
      <dgm:prSet/>
      <dgm:spPr/>
      <dgm:t>
        <a:bodyPr/>
        <a:lstStyle/>
        <a:p>
          <a:pPr rtl="1"/>
          <a:endParaRPr lang="he-IL"/>
        </a:p>
      </dgm:t>
    </dgm:pt>
    <dgm:pt modelId="{D52F6B41-1498-46B7-B888-11E687E51F50}">
      <dgm:prSet/>
      <dgm:spPr/>
      <dgm:t>
        <a:bodyPr/>
        <a:lstStyle/>
        <a:p>
          <a:pPr rtl="1"/>
          <a:endParaRPr lang="he-IL"/>
        </a:p>
      </dgm:t>
    </dgm:pt>
    <dgm:pt modelId="{FED2975F-9452-40EB-86D5-6E7F641745ED}" type="parTrans" cxnId="{1F7D49C8-0F8D-402E-9287-24D2EDC20BD1}">
      <dgm:prSet/>
      <dgm:spPr/>
      <dgm:t>
        <a:bodyPr/>
        <a:lstStyle/>
        <a:p>
          <a:pPr rtl="1"/>
          <a:endParaRPr lang="he-IL"/>
        </a:p>
      </dgm:t>
    </dgm:pt>
    <dgm:pt modelId="{429C7FE6-7F73-4590-8561-956A3799444D}" type="sibTrans" cxnId="{1F7D49C8-0F8D-402E-9287-24D2EDC20BD1}">
      <dgm:prSet/>
      <dgm:spPr/>
      <dgm:t>
        <a:bodyPr/>
        <a:lstStyle/>
        <a:p>
          <a:pPr rtl="1"/>
          <a:endParaRPr lang="he-IL"/>
        </a:p>
      </dgm:t>
    </dgm:pt>
    <dgm:pt modelId="{E2EE64F5-D708-4A06-837C-A3A796ABA98C}">
      <dgm:prSet/>
      <dgm:spPr/>
      <dgm:t>
        <a:bodyPr/>
        <a:lstStyle/>
        <a:p>
          <a:pPr rtl="1"/>
          <a:endParaRPr lang="he-IL"/>
        </a:p>
      </dgm:t>
    </dgm:pt>
    <dgm:pt modelId="{06E8B076-984E-4EF5-9B7B-911B9A5EF931}" type="parTrans" cxnId="{700F6E7F-4505-4FEE-8A18-6D4E6B922EFB}">
      <dgm:prSet/>
      <dgm:spPr/>
      <dgm:t>
        <a:bodyPr/>
        <a:lstStyle/>
        <a:p>
          <a:pPr rtl="1"/>
          <a:endParaRPr lang="he-IL"/>
        </a:p>
      </dgm:t>
    </dgm:pt>
    <dgm:pt modelId="{CECDB9D4-E53D-4CB7-AC47-D36DBC6EF955}" type="sibTrans" cxnId="{700F6E7F-4505-4FEE-8A18-6D4E6B922EFB}">
      <dgm:prSet/>
      <dgm:spPr/>
      <dgm:t>
        <a:bodyPr/>
        <a:lstStyle/>
        <a:p>
          <a:pPr rtl="1"/>
          <a:endParaRPr lang="he-IL"/>
        </a:p>
      </dgm:t>
    </dgm:pt>
    <dgm:pt modelId="{A9AA4A60-3CD1-4E5A-A03E-40E996BEE4D4}" type="pres">
      <dgm:prSet presAssocID="{947788A4-DD3E-4CBC-A510-E9AB9E9166EE}" presName="compositeShape" presStyleCnt="0">
        <dgm:presLayoutVars>
          <dgm:chMax val="7"/>
          <dgm:dir/>
          <dgm:resizeHandles val="exact"/>
        </dgm:presLayoutVars>
      </dgm:prSet>
      <dgm:spPr/>
    </dgm:pt>
    <dgm:pt modelId="{5E4BA276-57F0-49DF-91FE-B7B9DBC0E91F}" type="pres">
      <dgm:prSet presAssocID="{947788A4-DD3E-4CBC-A510-E9AB9E9166EE}" presName="wedge1" presStyleLbl="node1" presStyleIdx="0" presStyleCnt="5" custLinFactNeighborX="-3560" custLinFactNeighborY="4547"/>
      <dgm:spPr/>
    </dgm:pt>
    <dgm:pt modelId="{5BE8512B-95F3-4D58-8006-70A8BD4E0A4C}" type="pres">
      <dgm:prSet presAssocID="{947788A4-DD3E-4CBC-A510-E9AB9E9166EE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FE8C92F-912A-433D-BD79-9BE7D79EB1EA}" type="pres">
      <dgm:prSet presAssocID="{947788A4-DD3E-4CBC-A510-E9AB9E9166EE}" presName="wedge2" presStyleLbl="node1" presStyleIdx="1" presStyleCnt="5"/>
      <dgm:spPr/>
    </dgm:pt>
    <dgm:pt modelId="{B8AC8347-DF2E-45AE-81CD-E1E07AA5EFC1}" type="pres">
      <dgm:prSet presAssocID="{947788A4-DD3E-4CBC-A510-E9AB9E9166EE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1238D0EE-1E16-481A-8C9D-CD4AEA83B74F}" type="pres">
      <dgm:prSet presAssocID="{947788A4-DD3E-4CBC-A510-E9AB9E9166EE}" presName="wedge3" presStyleLbl="node1" presStyleIdx="2" presStyleCnt="5"/>
      <dgm:spPr/>
    </dgm:pt>
    <dgm:pt modelId="{C3EA9405-AA22-4D77-ADE5-44BD67C8C0DD}" type="pres">
      <dgm:prSet presAssocID="{947788A4-DD3E-4CBC-A510-E9AB9E9166EE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C9B4A35F-BDD7-4CC9-AB98-8058DD30E562}" type="pres">
      <dgm:prSet presAssocID="{947788A4-DD3E-4CBC-A510-E9AB9E9166EE}" presName="wedge4" presStyleLbl="node1" presStyleIdx="3" presStyleCnt="5"/>
      <dgm:spPr/>
    </dgm:pt>
    <dgm:pt modelId="{233DFC1E-2181-42CC-88A9-D8295D049F36}" type="pres">
      <dgm:prSet presAssocID="{947788A4-DD3E-4CBC-A510-E9AB9E9166EE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2618754E-2538-4E36-B85C-1699AB09EBA3}" type="pres">
      <dgm:prSet presAssocID="{947788A4-DD3E-4CBC-A510-E9AB9E9166EE}" presName="wedge5" presStyleLbl="node1" presStyleIdx="4" presStyleCnt="5"/>
      <dgm:spPr/>
    </dgm:pt>
    <dgm:pt modelId="{8C161790-AE4C-49FE-B173-0ECD7923DAF6}" type="pres">
      <dgm:prSet presAssocID="{947788A4-DD3E-4CBC-A510-E9AB9E9166EE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1F4DB006-8BC2-4E85-B6FD-C8AD80B50678}" type="presOf" srcId="{57DC02EF-E277-4438-9F47-09B70E7C599F}" destId="{5BE8512B-95F3-4D58-8006-70A8BD4E0A4C}" srcOrd="1" destOrd="0" presId="urn:microsoft.com/office/officeart/2005/8/layout/chart3"/>
    <dgm:cxn modelId="{0A0B0E0E-7B78-48E8-92E6-20CEB2DFA442}" type="presOf" srcId="{D605504B-7ADD-408B-998E-391EDD3C0A27}" destId="{B8AC8347-DF2E-45AE-81CD-E1E07AA5EFC1}" srcOrd="1" destOrd="0" presId="urn:microsoft.com/office/officeart/2005/8/layout/chart3"/>
    <dgm:cxn modelId="{1DB1CD16-16A7-41EA-9F2B-852452F9284B}" type="presOf" srcId="{D52F6B41-1498-46B7-B888-11E687E51F50}" destId="{C9B4A35F-BDD7-4CC9-AB98-8058DD30E562}" srcOrd="0" destOrd="0" presId="urn:microsoft.com/office/officeart/2005/8/layout/chart3"/>
    <dgm:cxn modelId="{B33FC61C-0EB7-4F8D-A999-E9F2C2AB39A1}" type="presOf" srcId="{E2EE64F5-D708-4A06-837C-A3A796ABA98C}" destId="{2618754E-2538-4E36-B85C-1699AB09EBA3}" srcOrd="0" destOrd="0" presId="urn:microsoft.com/office/officeart/2005/8/layout/chart3"/>
    <dgm:cxn modelId="{BA61D620-A270-4EC8-9415-48F754F419D9}" type="presOf" srcId="{E2EE64F5-D708-4A06-837C-A3A796ABA98C}" destId="{8C161790-AE4C-49FE-B173-0ECD7923DAF6}" srcOrd="1" destOrd="0" presId="urn:microsoft.com/office/officeart/2005/8/layout/chart3"/>
    <dgm:cxn modelId="{73A9F05B-D193-4A48-A841-0490C6CB91A0}" srcId="{947788A4-DD3E-4CBC-A510-E9AB9E9166EE}" destId="{D605504B-7ADD-408B-998E-391EDD3C0A27}" srcOrd="1" destOrd="0" parTransId="{C02D21AF-3728-4578-B434-8863F9A31BF5}" sibTransId="{5D3E670F-1CC3-4CE1-BAA3-2E6B45C6BA27}"/>
    <dgm:cxn modelId="{F2A72C6A-EA55-41CB-995D-C2B059F79FD2}" type="presOf" srcId="{D605504B-7ADD-408B-998E-391EDD3C0A27}" destId="{9FE8C92F-912A-433D-BD79-9BE7D79EB1EA}" srcOrd="0" destOrd="0" presId="urn:microsoft.com/office/officeart/2005/8/layout/chart3"/>
    <dgm:cxn modelId="{7571484B-D8EF-4DDA-8F0A-7D47D3ACC1AC}" type="presOf" srcId="{D52F6B41-1498-46B7-B888-11E687E51F50}" destId="{233DFC1E-2181-42CC-88A9-D8295D049F36}" srcOrd="1" destOrd="0" presId="urn:microsoft.com/office/officeart/2005/8/layout/chart3"/>
    <dgm:cxn modelId="{700F6E7F-4505-4FEE-8A18-6D4E6B922EFB}" srcId="{947788A4-DD3E-4CBC-A510-E9AB9E9166EE}" destId="{E2EE64F5-D708-4A06-837C-A3A796ABA98C}" srcOrd="4" destOrd="0" parTransId="{06E8B076-984E-4EF5-9B7B-911B9A5EF931}" sibTransId="{CECDB9D4-E53D-4CB7-AC47-D36DBC6EF955}"/>
    <dgm:cxn modelId="{EDD67C89-8564-4AB7-8DEA-3652E1C18009}" type="presOf" srcId="{D09ADED4-128D-40F7-B291-4AAC2D55F35B}" destId="{C3EA9405-AA22-4D77-ADE5-44BD67C8C0DD}" srcOrd="1" destOrd="0" presId="urn:microsoft.com/office/officeart/2005/8/layout/chart3"/>
    <dgm:cxn modelId="{D49F389E-91C6-499F-BB36-CFF8F2FB7E46}" srcId="{947788A4-DD3E-4CBC-A510-E9AB9E9166EE}" destId="{D09ADED4-128D-40F7-B291-4AAC2D55F35B}" srcOrd="2" destOrd="0" parTransId="{031ACA11-9636-4957-90DD-856C191D0433}" sibTransId="{8F10973C-093D-4758-9E8E-542EF08EEEDC}"/>
    <dgm:cxn modelId="{75246EA0-1C51-4BA2-A8BE-25331E84F1B7}" type="presOf" srcId="{57DC02EF-E277-4438-9F47-09B70E7C599F}" destId="{5E4BA276-57F0-49DF-91FE-B7B9DBC0E91F}" srcOrd="0" destOrd="0" presId="urn:microsoft.com/office/officeart/2005/8/layout/chart3"/>
    <dgm:cxn modelId="{D2892BA1-B9C5-4507-BD4F-5BE51E62B160}" srcId="{947788A4-DD3E-4CBC-A510-E9AB9E9166EE}" destId="{57DC02EF-E277-4438-9F47-09B70E7C599F}" srcOrd="0" destOrd="0" parTransId="{6D8C9AD8-4DE1-4746-AF41-1CF4454C2FB9}" sibTransId="{D007312B-457C-414B-B41D-7536C3CA341A}"/>
    <dgm:cxn modelId="{1F7D49C8-0F8D-402E-9287-24D2EDC20BD1}" srcId="{947788A4-DD3E-4CBC-A510-E9AB9E9166EE}" destId="{D52F6B41-1498-46B7-B888-11E687E51F50}" srcOrd="3" destOrd="0" parTransId="{FED2975F-9452-40EB-86D5-6E7F641745ED}" sibTransId="{429C7FE6-7F73-4590-8561-956A3799444D}"/>
    <dgm:cxn modelId="{6FE240D3-62E4-47BA-AD59-141976E91E7C}" type="presOf" srcId="{947788A4-DD3E-4CBC-A510-E9AB9E9166EE}" destId="{A9AA4A60-3CD1-4E5A-A03E-40E996BEE4D4}" srcOrd="0" destOrd="0" presId="urn:microsoft.com/office/officeart/2005/8/layout/chart3"/>
    <dgm:cxn modelId="{BC7946F4-51EA-4108-BB92-DAE5B6A65893}" type="presOf" srcId="{D09ADED4-128D-40F7-B291-4AAC2D55F35B}" destId="{1238D0EE-1E16-481A-8C9D-CD4AEA83B74F}" srcOrd="0" destOrd="0" presId="urn:microsoft.com/office/officeart/2005/8/layout/chart3"/>
    <dgm:cxn modelId="{55BFAA84-2CD9-48A0-A1AA-78AA8A86293C}" type="presParOf" srcId="{A9AA4A60-3CD1-4E5A-A03E-40E996BEE4D4}" destId="{5E4BA276-57F0-49DF-91FE-B7B9DBC0E91F}" srcOrd="0" destOrd="0" presId="urn:microsoft.com/office/officeart/2005/8/layout/chart3"/>
    <dgm:cxn modelId="{7E4B6003-8988-4607-B944-EA20F79B6779}" type="presParOf" srcId="{A9AA4A60-3CD1-4E5A-A03E-40E996BEE4D4}" destId="{5BE8512B-95F3-4D58-8006-70A8BD4E0A4C}" srcOrd="1" destOrd="0" presId="urn:microsoft.com/office/officeart/2005/8/layout/chart3"/>
    <dgm:cxn modelId="{9E1FAB27-47B4-4321-9C80-A712D01A127B}" type="presParOf" srcId="{A9AA4A60-3CD1-4E5A-A03E-40E996BEE4D4}" destId="{9FE8C92F-912A-433D-BD79-9BE7D79EB1EA}" srcOrd="2" destOrd="0" presId="urn:microsoft.com/office/officeart/2005/8/layout/chart3"/>
    <dgm:cxn modelId="{F690D347-4401-4E76-99E8-CFAEA62B3622}" type="presParOf" srcId="{A9AA4A60-3CD1-4E5A-A03E-40E996BEE4D4}" destId="{B8AC8347-DF2E-45AE-81CD-E1E07AA5EFC1}" srcOrd="3" destOrd="0" presId="urn:microsoft.com/office/officeart/2005/8/layout/chart3"/>
    <dgm:cxn modelId="{DFAD8F7F-3EE2-4272-BAA4-CD2AA093ACCD}" type="presParOf" srcId="{A9AA4A60-3CD1-4E5A-A03E-40E996BEE4D4}" destId="{1238D0EE-1E16-481A-8C9D-CD4AEA83B74F}" srcOrd="4" destOrd="0" presId="urn:microsoft.com/office/officeart/2005/8/layout/chart3"/>
    <dgm:cxn modelId="{403E7D02-F00A-407B-A10B-6E77E14C1C25}" type="presParOf" srcId="{A9AA4A60-3CD1-4E5A-A03E-40E996BEE4D4}" destId="{C3EA9405-AA22-4D77-ADE5-44BD67C8C0DD}" srcOrd="5" destOrd="0" presId="urn:microsoft.com/office/officeart/2005/8/layout/chart3"/>
    <dgm:cxn modelId="{1641AAC4-63B3-4F40-A862-691847BD8489}" type="presParOf" srcId="{A9AA4A60-3CD1-4E5A-A03E-40E996BEE4D4}" destId="{C9B4A35F-BDD7-4CC9-AB98-8058DD30E562}" srcOrd="6" destOrd="0" presId="urn:microsoft.com/office/officeart/2005/8/layout/chart3"/>
    <dgm:cxn modelId="{94ED2F34-CC40-4EEC-B955-49CF5B0E37DD}" type="presParOf" srcId="{A9AA4A60-3CD1-4E5A-A03E-40E996BEE4D4}" destId="{233DFC1E-2181-42CC-88A9-D8295D049F36}" srcOrd="7" destOrd="0" presId="urn:microsoft.com/office/officeart/2005/8/layout/chart3"/>
    <dgm:cxn modelId="{53D0AFBD-AF5B-43D9-A139-1B139805D7C5}" type="presParOf" srcId="{A9AA4A60-3CD1-4E5A-A03E-40E996BEE4D4}" destId="{2618754E-2538-4E36-B85C-1699AB09EBA3}" srcOrd="8" destOrd="0" presId="urn:microsoft.com/office/officeart/2005/8/layout/chart3"/>
    <dgm:cxn modelId="{61A39908-DE71-400A-94DD-1BD101471D2F}" type="presParOf" srcId="{A9AA4A60-3CD1-4E5A-A03E-40E996BEE4D4}" destId="{8C161790-AE4C-49FE-B173-0ECD7923DAF6}" srcOrd="9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4BA276-57F0-49DF-91FE-B7B9DBC0E91F}">
      <dsp:nvSpPr>
        <dsp:cNvPr id="0" name=""/>
        <dsp:cNvSpPr/>
      </dsp:nvSpPr>
      <dsp:spPr>
        <a:xfrm>
          <a:off x="364502" y="177097"/>
          <a:ext cx="1518830" cy="1518830"/>
        </a:xfrm>
        <a:prstGeom prst="pie">
          <a:avLst>
            <a:gd name="adj1" fmla="val 16200000"/>
            <a:gd name="adj2" fmla="val 2052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2200" kern="1200"/>
        </a:p>
      </dsp:txBody>
      <dsp:txXfrm>
        <a:off x="1143083" y="404017"/>
        <a:ext cx="515317" cy="352585"/>
      </dsp:txXfrm>
    </dsp:sp>
    <dsp:sp modelId="{9FE8C92F-912A-433D-BD79-9BE7D79EB1EA}">
      <dsp:nvSpPr>
        <dsp:cNvPr id="0" name=""/>
        <dsp:cNvSpPr/>
      </dsp:nvSpPr>
      <dsp:spPr>
        <a:xfrm>
          <a:off x="365413" y="181265"/>
          <a:ext cx="1518830" cy="1518830"/>
        </a:xfrm>
        <a:prstGeom prst="pie">
          <a:avLst>
            <a:gd name="adj1" fmla="val 20520000"/>
            <a:gd name="adj2" fmla="val 324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2400" kern="1200"/>
        </a:p>
      </dsp:txBody>
      <dsp:txXfrm>
        <a:off x="1358077" y="868355"/>
        <a:ext cx="452033" cy="381515"/>
      </dsp:txXfrm>
    </dsp:sp>
    <dsp:sp modelId="{1238D0EE-1E16-481A-8C9D-CD4AEA83B74F}">
      <dsp:nvSpPr>
        <dsp:cNvPr id="0" name=""/>
        <dsp:cNvSpPr/>
      </dsp:nvSpPr>
      <dsp:spPr>
        <a:xfrm>
          <a:off x="365413" y="181265"/>
          <a:ext cx="1518830" cy="1518830"/>
        </a:xfrm>
        <a:prstGeom prst="pie">
          <a:avLst>
            <a:gd name="adj1" fmla="val 3240000"/>
            <a:gd name="adj2" fmla="val 756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2000" kern="1200"/>
        </a:p>
      </dsp:txBody>
      <dsp:txXfrm>
        <a:off x="853609" y="1320388"/>
        <a:ext cx="542439" cy="325463"/>
      </dsp:txXfrm>
    </dsp:sp>
    <dsp:sp modelId="{C9B4A35F-BDD7-4CC9-AB98-8058DD30E562}">
      <dsp:nvSpPr>
        <dsp:cNvPr id="0" name=""/>
        <dsp:cNvSpPr/>
      </dsp:nvSpPr>
      <dsp:spPr>
        <a:xfrm>
          <a:off x="365413" y="181265"/>
          <a:ext cx="1518830" cy="1518830"/>
        </a:xfrm>
        <a:prstGeom prst="pie">
          <a:avLst>
            <a:gd name="adj1" fmla="val 7560000"/>
            <a:gd name="adj2" fmla="val 1188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2400" kern="1200"/>
        </a:p>
      </dsp:txBody>
      <dsp:txXfrm>
        <a:off x="437738" y="868355"/>
        <a:ext cx="452033" cy="381515"/>
      </dsp:txXfrm>
    </dsp:sp>
    <dsp:sp modelId="{2618754E-2538-4E36-B85C-1699AB09EBA3}">
      <dsp:nvSpPr>
        <dsp:cNvPr id="0" name=""/>
        <dsp:cNvSpPr/>
      </dsp:nvSpPr>
      <dsp:spPr>
        <a:xfrm>
          <a:off x="365413" y="181265"/>
          <a:ext cx="1518830" cy="1518830"/>
        </a:xfrm>
        <a:prstGeom prst="pie">
          <a:avLst>
            <a:gd name="adj1" fmla="val 11880000"/>
            <a:gd name="adj2" fmla="val 1620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2200" kern="1200"/>
        </a:p>
      </dsp:txBody>
      <dsp:txXfrm>
        <a:off x="586909" y="412706"/>
        <a:ext cx="515317" cy="3525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4BA276-57F0-49DF-91FE-B7B9DBC0E91F}">
      <dsp:nvSpPr>
        <dsp:cNvPr id="0" name=""/>
        <dsp:cNvSpPr/>
      </dsp:nvSpPr>
      <dsp:spPr>
        <a:xfrm>
          <a:off x="364502" y="177097"/>
          <a:ext cx="1518830" cy="1518830"/>
        </a:xfrm>
        <a:prstGeom prst="pie">
          <a:avLst>
            <a:gd name="adj1" fmla="val 16200000"/>
            <a:gd name="adj2" fmla="val 2052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2200" kern="1200"/>
        </a:p>
      </dsp:txBody>
      <dsp:txXfrm>
        <a:off x="1143083" y="404017"/>
        <a:ext cx="515317" cy="352585"/>
      </dsp:txXfrm>
    </dsp:sp>
    <dsp:sp modelId="{9FE8C92F-912A-433D-BD79-9BE7D79EB1EA}">
      <dsp:nvSpPr>
        <dsp:cNvPr id="0" name=""/>
        <dsp:cNvSpPr/>
      </dsp:nvSpPr>
      <dsp:spPr>
        <a:xfrm>
          <a:off x="365413" y="181265"/>
          <a:ext cx="1518830" cy="1518830"/>
        </a:xfrm>
        <a:prstGeom prst="pie">
          <a:avLst>
            <a:gd name="adj1" fmla="val 20520000"/>
            <a:gd name="adj2" fmla="val 324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2400" kern="1200"/>
        </a:p>
      </dsp:txBody>
      <dsp:txXfrm>
        <a:off x="1358077" y="868355"/>
        <a:ext cx="452033" cy="381515"/>
      </dsp:txXfrm>
    </dsp:sp>
    <dsp:sp modelId="{1238D0EE-1E16-481A-8C9D-CD4AEA83B74F}">
      <dsp:nvSpPr>
        <dsp:cNvPr id="0" name=""/>
        <dsp:cNvSpPr/>
      </dsp:nvSpPr>
      <dsp:spPr>
        <a:xfrm>
          <a:off x="365413" y="181265"/>
          <a:ext cx="1518830" cy="1518830"/>
        </a:xfrm>
        <a:prstGeom prst="pie">
          <a:avLst>
            <a:gd name="adj1" fmla="val 3240000"/>
            <a:gd name="adj2" fmla="val 756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2000" kern="1200"/>
        </a:p>
      </dsp:txBody>
      <dsp:txXfrm>
        <a:off x="853609" y="1320388"/>
        <a:ext cx="542439" cy="325463"/>
      </dsp:txXfrm>
    </dsp:sp>
    <dsp:sp modelId="{C9B4A35F-BDD7-4CC9-AB98-8058DD30E562}">
      <dsp:nvSpPr>
        <dsp:cNvPr id="0" name=""/>
        <dsp:cNvSpPr/>
      </dsp:nvSpPr>
      <dsp:spPr>
        <a:xfrm>
          <a:off x="365413" y="181265"/>
          <a:ext cx="1518830" cy="1518830"/>
        </a:xfrm>
        <a:prstGeom prst="pie">
          <a:avLst>
            <a:gd name="adj1" fmla="val 7560000"/>
            <a:gd name="adj2" fmla="val 1188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2400" kern="1200"/>
        </a:p>
      </dsp:txBody>
      <dsp:txXfrm>
        <a:off x="437738" y="868355"/>
        <a:ext cx="452033" cy="381515"/>
      </dsp:txXfrm>
    </dsp:sp>
    <dsp:sp modelId="{2618754E-2538-4E36-B85C-1699AB09EBA3}">
      <dsp:nvSpPr>
        <dsp:cNvPr id="0" name=""/>
        <dsp:cNvSpPr/>
      </dsp:nvSpPr>
      <dsp:spPr>
        <a:xfrm>
          <a:off x="365413" y="181265"/>
          <a:ext cx="1518830" cy="1518830"/>
        </a:xfrm>
        <a:prstGeom prst="pie">
          <a:avLst>
            <a:gd name="adj1" fmla="val 11880000"/>
            <a:gd name="adj2" fmla="val 1620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2200" kern="1200"/>
        </a:p>
      </dsp:txBody>
      <dsp:txXfrm>
        <a:off x="586909" y="412706"/>
        <a:ext cx="515317" cy="3525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A7B7C1B1-3582-470A-B50F-59CCEE424806}" type="datetimeFigureOut">
              <a:rPr lang="en-IL" smtClean="0"/>
              <a:t>06/15/2020</a:t>
            </a:fld>
            <a:endParaRPr lang="en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9EF44A28-C482-456F-A895-80BD7CFA30E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45482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A4712-8281-4604-8623-2F476EC2200D}" type="datetimeFigureOut">
              <a:rPr lang="en-IL" smtClean="0"/>
              <a:t>06/15/2020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D918F-138D-46BB-A08D-E4E28E212B6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269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A4712-8281-4604-8623-2F476EC2200D}" type="datetimeFigureOut">
              <a:rPr lang="en-IL" smtClean="0"/>
              <a:t>06/15/2020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D918F-138D-46BB-A08D-E4E28E212B6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62368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A4712-8281-4604-8623-2F476EC2200D}" type="datetimeFigureOut">
              <a:rPr lang="en-IL" smtClean="0"/>
              <a:t>06/15/2020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D918F-138D-46BB-A08D-E4E28E212B6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53944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A4712-8281-4604-8623-2F476EC2200D}" type="datetimeFigureOut">
              <a:rPr lang="en-IL" smtClean="0"/>
              <a:t>06/15/2020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D918F-138D-46BB-A08D-E4E28E212B6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87633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A4712-8281-4604-8623-2F476EC2200D}" type="datetimeFigureOut">
              <a:rPr lang="en-IL" smtClean="0"/>
              <a:t>06/15/2020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D918F-138D-46BB-A08D-E4E28E212B6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57412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A4712-8281-4604-8623-2F476EC2200D}" type="datetimeFigureOut">
              <a:rPr lang="en-IL" smtClean="0"/>
              <a:t>06/15/2020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D918F-138D-46BB-A08D-E4E28E212B6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03555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A4712-8281-4604-8623-2F476EC2200D}" type="datetimeFigureOut">
              <a:rPr lang="en-IL" smtClean="0"/>
              <a:t>06/15/2020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D918F-138D-46BB-A08D-E4E28E212B6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82867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A4712-8281-4604-8623-2F476EC2200D}" type="datetimeFigureOut">
              <a:rPr lang="en-IL" smtClean="0"/>
              <a:t>06/15/2020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D918F-138D-46BB-A08D-E4E28E212B6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7607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A4712-8281-4604-8623-2F476EC2200D}" type="datetimeFigureOut">
              <a:rPr lang="en-IL" smtClean="0"/>
              <a:t>06/15/2020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D918F-138D-46BB-A08D-E4E28E212B6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1097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A4712-8281-4604-8623-2F476EC2200D}" type="datetimeFigureOut">
              <a:rPr lang="en-IL" smtClean="0"/>
              <a:t>06/15/2020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D918F-138D-46BB-A08D-E4E28E212B6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77676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A4712-8281-4604-8623-2F476EC2200D}" type="datetimeFigureOut">
              <a:rPr lang="en-IL" smtClean="0"/>
              <a:t>06/15/2020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D918F-138D-46BB-A08D-E4E28E212B6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22804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A4712-8281-4604-8623-2F476EC2200D}" type="datetimeFigureOut">
              <a:rPr lang="en-IL" smtClean="0"/>
              <a:t>06/15/2020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D918F-138D-46BB-A08D-E4E28E212B6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06909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5" Type="http://schemas.openxmlformats.org/officeDocument/2006/relationships/image" Target="../media/image3.png"/><Relationship Id="rId4" Type="http://schemas.openxmlformats.org/officeDocument/2006/relationships/slide" Target="slide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5" Type="http://schemas.openxmlformats.org/officeDocument/2006/relationships/image" Target="../media/image3.png"/><Relationship Id="rId4" Type="http://schemas.openxmlformats.org/officeDocument/2006/relationships/slide" Target="slide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13" Type="http://schemas.openxmlformats.org/officeDocument/2006/relationships/image" Target="../media/image10.svg"/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12" Type="http://schemas.openxmlformats.org/officeDocument/2006/relationships/image" Target="../media/image9.png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11" Type="http://schemas.openxmlformats.org/officeDocument/2006/relationships/slide" Target="slide21.xml"/><Relationship Id="rId5" Type="http://schemas.openxmlformats.org/officeDocument/2006/relationships/image" Target="../media/image6.svg"/><Relationship Id="rId10" Type="http://schemas.openxmlformats.org/officeDocument/2006/relationships/image" Target="../media/image8.svg"/><Relationship Id="rId4" Type="http://schemas.openxmlformats.org/officeDocument/2006/relationships/image" Target="../media/image5.png"/><Relationship Id="rId9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13" Type="http://schemas.openxmlformats.org/officeDocument/2006/relationships/image" Target="../media/image10.sv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21" Type="http://schemas.openxmlformats.org/officeDocument/2006/relationships/slide" Target="slide18.xml"/><Relationship Id="rId7" Type="http://schemas.openxmlformats.org/officeDocument/2006/relationships/image" Target="../media/image3.png"/><Relationship Id="rId12" Type="http://schemas.openxmlformats.org/officeDocument/2006/relationships/image" Target="../media/image9.png"/><Relationship Id="rId17" Type="http://schemas.openxmlformats.org/officeDocument/2006/relationships/image" Target="../media/image16.png"/><Relationship Id="rId2" Type="http://schemas.openxmlformats.org/officeDocument/2006/relationships/slide" Target="slide16.xml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11" Type="http://schemas.openxmlformats.org/officeDocument/2006/relationships/slide" Target="slide21.xml"/><Relationship Id="rId5" Type="http://schemas.openxmlformats.org/officeDocument/2006/relationships/image" Target="../media/image12.svg"/><Relationship Id="rId15" Type="http://schemas.openxmlformats.org/officeDocument/2006/relationships/image" Target="../media/image14.png"/><Relationship Id="rId23" Type="http://schemas.openxmlformats.org/officeDocument/2006/relationships/image" Target="../media/image21.svg"/><Relationship Id="rId10" Type="http://schemas.openxmlformats.org/officeDocument/2006/relationships/image" Target="../media/image8.svg"/><Relationship Id="rId19" Type="http://schemas.openxmlformats.org/officeDocument/2006/relationships/image" Target="../media/image18.png"/><Relationship Id="rId4" Type="http://schemas.openxmlformats.org/officeDocument/2006/relationships/image" Target="../media/image11.png"/><Relationship Id="rId9" Type="http://schemas.openxmlformats.org/officeDocument/2006/relationships/image" Target="../media/image7.png"/><Relationship Id="rId14" Type="http://schemas.openxmlformats.org/officeDocument/2006/relationships/image" Target="../media/image13.png"/><Relationship Id="rId22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13" Type="http://schemas.openxmlformats.org/officeDocument/2006/relationships/image" Target="../media/image10.svg"/><Relationship Id="rId18" Type="http://schemas.openxmlformats.org/officeDocument/2006/relationships/image" Target="../media/image25.svg"/><Relationship Id="rId3" Type="http://schemas.openxmlformats.org/officeDocument/2006/relationships/image" Target="../media/image2.png"/><Relationship Id="rId21" Type="http://schemas.openxmlformats.org/officeDocument/2006/relationships/image" Target="../media/image28.png"/><Relationship Id="rId7" Type="http://schemas.openxmlformats.org/officeDocument/2006/relationships/image" Target="../media/image3.png"/><Relationship Id="rId12" Type="http://schemas.openxmlformats.org/officeDocument/2006/relationships/image" Target="../media/image9.png"/><Relationship Id="rId17" Type="http://schemas.openxmlformats.org/officeDocument/2006/relationships/image" Target="../media/image24.png"/><Relationship Id="rId2" Type="http://schemas.openxmlformats.org/officeDocument/2006/relationships/slide" Target="slide16.xml"/><Relationship Id="rId16" Type="http://schemas.openxmlformats.org/officeDocument/2006/relationships/image" Target="../media/image21.svg"/><Relationship Id="rId20" Type="http://schemas.openxmlformats.org/officeDocument/2006/relationships/image" Target="../media/image27.svg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11" Type="http://schemas.openxmlformats.org/officeDocument/2006/relationships/slide" Target="slide21.xml"/><Relationship Id="rId5" Type="http://schemas.openxmlformats.org/officeDocument/2006/relationships/image" Target="../media/image23.svg"/><Relationship Id="rId15" Type="http://schemas.openxmlformats.org/officeDocument/2006/relationships/image" Target="../media/image20.png"/><Relationship Id="rId10" Type="http://schemas.openxmlformats.org/officeDocument/2006/relationships/image" Target="../media/image8.svg"/><Relationship Id="rId19" Type="http://schemas.openxmlformats.org/officeDocument/2006/relationships/image" Target="../media/image26.png"/><Relationship Id="rId4" Type="http://schemas.openxmlformats.org/officeDocument/2006/relationships/image" Target="../media/image22.png"/><Relationship Id="rId9" Type="http://schemas.openxmlformats.org/officeDocument/2006/relationships/image" Target="../media/image7.png"/><Relationship Id="rId14" Type="http://schemas.openxmlformats.org/officeDocument/2006/relationships/slide" Target="slide18.xml"/><Relationship Id="rId22" Type="http://schemas.openxmlformats.org/officeDocument/2006/relationships/image" Target="../media/image29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13" Type="http://schemas.openxmlformats.org/officeDocument/2006/relationships/image" Target="../media/image33.svg"/><Relationship Id="rId3" Type="http://schemas.openxmlformats.org/officeDocument/2006/relationships/image" Target="../media/image2.png"/><Relationship Id="rId7" Type="http://schemas.openxmlformats.org/officeDocument/2006/relationships/image" Target="../media/image30.png"/><Relationship Id="rId12" Type="http://schemas.openxmlformats.org/officeDocument/2006/relationships/image" Target="../media/image32.png"/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11" Type="http://schemas.openxmlformats.org/officeDocument/2006/relationships/image" Target="../media/image10.svg"/><Relationship Id="rId5" Type="http://schemas.openxmlformats.org/officeDocument/2006/relationships/image" Target="../media/image3.png"/><Relationship Id="rId10" Type="http://schemas.openxmlformats.org/officeDocument/2006/relationships/image" Target="../media/image9.png"/><Relationship Id="rId4" Type="http://schemas.openxmlformats.org/officeDocument/2006/relationships/slide" Target="slide17.xml"/><Relationship Id="rId9" Type="http://schemas.openxmlformats.org/officeDocument/2006/relationships/slide" Target="slide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12" Type="http://schemas.openxmlformats.org/officeDocument/2006/relationships/image" Target="../media/image1.png"/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1.xml"/><Relationship Id="rId11" Type="http://schemas.openxmlformats.org/officeDocument/2006/relationships/image" Target="../media/image8.sv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slide" Target="slide17.xml"/><Relationship Id="rId9" Type="http://schemas.openxmlformats.org/officeDocument/2006/relationships/slide" Target="slide19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" Target="slide22.xml"/><Relationship Id="rId7" Type="http://schemas.openxmlformats.org/officeDocument/2006/relationships/slide" Target="slide19.xml"/><Relationship Id="rId12" Type="http://schemas.openxmlformats.org/officeDocument/2006/relationships/image" Target="../media/image34.svg"/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9.png"/><Relationship Id="rId5" Type="http://schemas.openxmlformats.org/officeDocument/2006/relationships/slide" Target="slide23.xml"/><Relationship Id="rId10" Type="http://schemas.openxmlformats.org/officeDocument/2006/relationships/slide" Target="slide21.xml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1.pn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3.png"/><Relationship Id="rId17" Type="http://schemas.openxmlformats.org/officeDocument/2006/relationships/image" Target="../media/image16.png"/><Relationship Id="rId2" Type="http://schemas.openxmlformats.org/officeDocument/2006/relationships/slide" Target="slide22.xml"/><Relationship Id="rId16" Type="http://schemas.openxmlformats.org/officeDocument/2006/relationships/image" Target="../media/image15.svg"/><Relationship Id="rId20" Type="http://schemas.openxmlformats.org/officeDocument/2006/relationships/image" Target="../media/image36.svg"/><Relationship Id="rId1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11" Type="http://schemas.openxmlformats.org/officeDocument/2006/relationships/image" Target="../media/image10.svg"/><Relationship Id="rId5" Type="http://schemas.openxmlformats.org/officeDocument/2006/relationships/image" Target="../media/image3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35.png"/><Relationship Id="rId4" Type="http://schemas.openxmlformats.org/officeDocument/2006/relationships/slide" Target="slide23.xml"/><Relationship Id="rId9" Type="http://schemas.openxmlformats.org/officeDocument/2006/relationships/slide" Target="slide21.xml"/><Relationship Id="rId14" Type="http://schemas.openxmlformats.org/officeDocument/2006/relationships/image" Target="../media/image12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svg"/><Relationship Id="rId18" Type="http://schemas.openxmlformats.org/officeDocument/2006/relationships/slide" Target="slide25.xml"/><Relationship Id="rId3" Type="http://schemas.openxmlformats.org/officeDocument/2006/relationships/image" Target="../media/image38.svg"/><Relationship Id="rId7" Type="http://schemas.openxmlformats.org/officeDocument/2006/relationships/image" Target="../media/image40.svg"/><Relationship Id="rId12" Type="http://schemas.openxmlformats.org/officeDocument/2006/relationships/image" Target="../media/image45.png"/><Relationship Id="rId17" Type="http://schemas.openxmlformats.org/officeDocument/2006/relationships/image" Target="../media/image50.svg"/><Relationship Id="rId2" Type="http://schemas.openxmlformats.org/officeDocument/2006/relationships/image" Target="../media/image37.png"/><Relationship Id="rId16" Type="http://schemas.openxmlformats.org/officeDocument/2006/relationships/image" Target="../media/image49.pn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svg"/><Relationship Id="rId5" Type="http://schemas.openxmlformats.org/officeDocument/2006/relationships/image" Target="../media/image23.svg"/><Relationship Id="rId15" Type="http://schemas.openxmlformats.org/officeDocument/2006/relationships/image" Target="../media/image48.svg"/><Relationship Id="rId10" Type="http://schemas.openxmlformats.org/officeDocument/2006/relationships/image" Target="../media/image43.png"/><Relationship Id="rId19" Type="http://schemas.openxmlformats.org/officeDocument/2006/relationships/image" Target="../media/image18.png"/><Relationship Id="rId4" Type="http://schemas.openxmlformats.org/officeDocument/2006/relationships/image" Target="../media/image22.png"/><Relationship Id="rId9" Type="http://schemas.openxmlformats.org/officeDocument/2006/relationships/image" Target="../media/image42.svg"/><Relationship Id="rId1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1.pn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21" Type="http://schemas.openxmlformats.org/officeDocument/2006/relationships/image" Target="../media/image18.png"/><Relationship Id="rId7" Type="http://schemas.openxmlformats.org/officeDocument/2006/relationships/image" Target="../media/image7.png"/><Relationship Id="rId12" Type="http://schemas.openxmlformats.org/officeDocument/2006/relationships/image" Target="../media/image13.png"/><Relationship Id="rId17" Type="http://schemas.openxmlformats.org/officeDocument/2006/relationships/image" Target="../media/image16.png"/><Relationship Id="rId2" Type="http://schemas.openxmlformats.org/officeDocument/2006/relationships/slide" Target="slide22.xml"/><Relationship Id="rId16" Type="http://schemas.openxmlformats.org/officeDocument/2006/relationships/image" Target="../media/image15.svg"/><Relationship Id="rId20" Type="http://schemas.openxmlformats.org/officeDocument/2006/relationships/image" Target="../media/image36.svg"/><Relationship Id="rId1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11" Type="http://schemas.openxmlformats.org/officeDocument/2006/relationships/image" Target="../media/image10.svg"/><Relationship Id="rId5" Type="http://schemas.openxmlformats.org/officeDocument/2006/relationships/image" Target="../media/image3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35.png"/><Relationship Id="rId4" Type="http://schemas.openxmlformats.org/officeDocument/2006/relationships/slide" Target="slide23.xml"/><Relationship Id="rId9" Type="http://schemas.openxmlformats.org/officeDocument/2006/relationships/slide" Target="slide21.xml"/><Relationship Id="rId14" Type="http://schemas.openxmlformats.org/officeDocument/2006/relationships/image" Target="../media/image12.svg"/><Relationship Id="rId22" Type="http://schemas.openxmlformats.org/officeDocument/2006/relationships/image" Target="../media/image1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5" Type="http://schemas.openxmlformats.org/officeDocument/2006/relationships/image" Target="../media/image3.png"/><Relationship Id="rId4" Type="http://schemas.openxmlformats.org/officeDocument/2006/relationships/slide" Target="slide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46D47C1-2D14-4497-89A5-D696E0102D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 err="1"/>
              <a:t>WorKey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628668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כותרת 19">
            <a:extLst>
              <a:ext uri="{FF2B5EF4-FFF2-40B4-BE49-F238E27FC236}">
                <a16:creationId xmlns:a16="http://schemas.microsoft.com/office/drawing/2014/main" id="{EF121638-1F8C-4B97-A235-725441F7C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370"/>
            <a:ext cx="4772487" cy="1325563"/>
          </a:xfrm>
        </p:spPr>
        <p:txBody>
          <a:bodyPr/>
          <a:lstStyle/>
          <a:p>
            <a:pPr algn="l" rtl="0"/>
            <a:r>
              <a:rPr lang="en-US" dirty="0"/>
              <a:t>Work group page as </a:t>
            </a:r>
            <a:br>
              <a:rPr lang="en-US" dirty="0"/>
            </a:br>
            <a:r>
              <a:rPr lang="en-US" dirty="0"/>
              <a:t>company account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816076E-770C-4A73-8C28-C99EAF331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96025" cy="4394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dirty="0"/>
              <a:t>דף קבוצות עבודה לנציג החברה:</a:t>
            </a:r>
            <a:endParaRPr lang="en-US" dirty="0"/>
          </a:p>
          <a:p>
            <a:pPr marL="0" indent="0">
              <a:buNone/>
            </a:pPr>
            <a:r>
              <a:rPr lang="he-IL" dirty="0"/>
              <a:t>נציג החברה בונה את החברה שלו כעץ.</a:t>
            </a:r>
          </a:p>
          <a:p>
            <a:pPr marL="0" indent="0">
              <a:buNone/>
            </a:pPr>
            <a:endParaRPr lang="he-IL" dirty="0"/>
          </a:p>
          <a:p>
            <a:pPr>
              <a:buFont typeface="Wingdings" panose="05000000000000000000" pitchFamily="2" charset="2"/>
              <a:buChar char="q"/>
            </a:pPr>
            <a:r>
              <a:rPr lang="he-IL" dirty="0"/>
              <a:t>כדי להוסיף עלה בעץ צריך למלא את השדה וללחוץ על "הוסף", האבא של העלה יהיה הצומת שכתובה מעלה. </a:t>
            </a:r>
            <a:endParaRPr lang="en-US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FE759D45-314A-45C8-9002-A9A2636E08E4}"/>
              </a:ext>
            </a:extLst>
          </p:cNvPr>
          <p:cNvSpPr/>
          <p:nvPr/>
        </p:nvSpPr>
        <p:spPr>
          <a:xfrm>
            <a:off x="7248525" y="276225"/>
            <a:ext cx="4676775" cy="644842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bg1"/>
              </a:solidFill>
            </a:endParaRPr>
          </a:p>
        </p:txBody>
      </p:sp>
      <p:cxnSp>
        <p:nvCxnSpPr>
          <p:cNvPr id="7" name="מחבר ישר 6">
            <a:extLst>
              <a:ext uri="{FF2B5EF4-FFF2-40B4-BE49-F238E27FC236}">
                <a16:creationId xmlns:a16="http://schemas.microsoft.com/office/drawing/2014/main" id="{3C79CBB1-D59C-448B-82A2-EF35E6536CAD}"/>
              </a:ext>
            </a:extLst>
          </p:cNvPr>
          <p:cNvCxnSpPr/>
          <p:nvPr/>
        </p:nvCxnSpPr>
        <p:spPr>
          <a:xfrm>
            <a:off x="7248525" y="6000108"/>
            <a:ext cx="467677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מחבר ישר 9">
            <a:extLst>
              <a:ext uri="{FF2B5EF4-FFF2-40B4-BE49-F238E27FC236}">
                <a16:creationId xmlns:a16="http://schemas.microsoft.com/office/drawing/2014/main" id="{D301927A-A0FE-448B-A48C-E53742FDDD67}"/>
              </a:ext>
            </a:extLst>
          </p:cNvPr>
          <p:cNvCxnSpPr/>
          <p:nvPr/>
        </p:nvCxnSpPr>
        <p:spPr>
          <a:xfrm>
            <a:off x="10448818" y="6000108"/>
            <a:ext cx="0" cy="724542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מחבר ישר 11">
            <a:extLst>
              <a:ext uri="{FF2B5EF4-FFF2-40B4-BE49-F238E27FC236}">
                <a16:creationId xmlns:a16="http://schemas.microsoft.com/office/drawing/2014/main" id="{0CFBBFCC-5C03-4761-AD88-B881AD046C1F}"/>
              </a:ext>
            </a:extLst>
          </p:cNvPr>
          <p:cNvCxnSpPr/>
          <p:nvPr/>
        </p:nvCxnSpPr>
        <p:spPr>
          <a:xfrm>
            <a:off x="8743308" y="6000108"/>
            <a:ext cx="0" cy="724542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74" name="Picture 2" descr="Home Clipart Black And White, Home Black #1271012 - PNG Images - PNGio">
            <a:hlinkClick r:id="rId2" action="ppaction://hlinksldjump"/>
            <a:extLst>
              <a:ext uri="{FF2B5EF4-FFF2-40B4-BE49-F238E27FC236}">
                <a16:creationId xmlns:a16="http://schemas.microsoft.com/office/drawing/2014/main" id="{AE2A626E-DA81-46C9-9D45-04BFE5418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6356" y="6048873"/>
            <a:ext cx="644237" cy="64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Work Group Icons - Download Free Vector Icons | Noun Project">
            <a:hlinkClick r:id="rId4" action="ppaction://hlinksldjump"/>
            <a:extLst>
              <a:ext uri="{FF2B5EF4-FFF2-40B4-BE49-F238E27FC236}">
                <a16:creationId xmlns:a16="http://schemas.microsoft.com/office/drawing/2014/main" id="{A03CFE8D-EFBD-4618-A1D9-CD7486810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3234" y="6038701"/>
            <a:ext cx="647356" cy="64735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Skills Black And White, HD Png Download , Transparent Png Image ...">
            <a:hlinkClick r:id="rId6" action="ppaction://hlinksldjump"/>
            <a:extLst>
              <a:ext uri="{FF2B5EF4-FFF2-40B4-BE49-F238E27FC236}">
                <a16:creationId xmlns:a16="http://schemas.microsoft.com/office/drawing/2014/main" id="{EEA8AB8A-0774-406A-B0E8-AA5FDBECE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2962" y="6089819"/>
            <a:ext cx="764259" cy="60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אליפסה 5">
            <a:extLst>
              <a:ext uri="{FF2B5EF4-FFF2-40B4-BE49-F238E27FC236}">
                <a16:creationId xmlns:a16="http://schemas.microsoft.com/office/drawing/2014/main" id="{0B7C3E5D-3876-4184-8672-C6D8CF4A1926}"/>
              </a:ext>
            </a:extLst>
          </p:cNvPr>
          <p:cNvSpPr/>
          <p:nvPr/>
        </p:nvSpPr>
        <p:spPr>
          <a:xfrm>
            <a:off x="8245943" y="816123"/>
            <a:ext cx="2681933" cy="13433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6C403811-3987-4D39-8C75-036B9084085A}"/>
              </a:ext>
            </a:extLst>
          </p:cNvPr>
          <p:cNvSpPr txBox="1"/>
          <p:nvPr/>
        </p:nvSpPr>
        <p:spPr>
          <a:xfrm>
            <a:off x="8657098" y="1107701"/>
            <a:ext cx="18596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Root</a:t>
            </a:r>
            <a:r>
              <a:rPr lang="en-US" dirty="0"/>
              <a:t> </a:t>
            </a:r>
            <a:endParaRPr lang="en-IL" dirty="0"/>
          </a:p>
        </p:txBody>
      </p:sp>
      <p:sp>
        <p:nvSpPr>
          <p:cNvPr id="22" name="מלבן: פינות מעוגלות 21">
            <a:extLst>
              <a:ext uri="{FF2B5EF4-FFF2-40B4-BE49-F238E27FC236}">
                <a16:creationId xmlns:a16="http://schemas.microsoft.com/office/drawing/2014/main" id="{09AA8E9B-DE07-4930-B2A2-CF263267CD3F}"/>
              </a:ext>
            </a:extLst>
          </p:cNvPr>
          <p:cNvSpPr/>
          <p:nvPr/>
        </p:nvSpPr>
        <p:spPr>
          <a:xfrm>
            <a:off x="8289177" y="4529887"/>
            <a:ext cx="2681933" cy="475175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F9515D99-8768-42FF-880E-B1588760CDEA}"/>
              </a:ext>
            </a:extLst>
          </p:cNvPr>
          <p:cNvSpPr txBox="1"/>
          <p:nvPr/>
        </p:nvSpPr>
        <p:spPr>
          <a:xfrm>
            <a:off x="8410519" y="4582809"/>
            <a:ext cx="243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Add work group</a:t>
            </a:r>
            <a:endParaRPr lang="en-IL" dirty="0"/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99E744F4-D562-4F5B-B4E7-8CE0C36E5A8C}"/>
              </a:ext>
            </a:extLst>
          </p:cNvPr>
          <p:cNvSpPr txBox="1"/>
          <p:nvPr/>
        </p:nvSpPr>
        <p:spPr>
          <a:xfrm>
            <a:off x="8280592" y="3945346"/>
            <a:ext cx="2690517" cy="369332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Work group title</a:t>
            </a:r>
            <a:endParaRPr lang="en-IL" dirty="0"/>
          </a:p>
        </p:txBody>
      </p:sp>
      <p:cxnSp>
        <p:nvCxnSpPr>
          <p:cNvPr id="4" name="מחבר ישר 3">
            <a:extLst>
              <a:ext uri="{FF2B5EF4-FFF2-40B4-BE49-F238E27FC236}">
                <a16:creationId xmlns:a16="http://schemas.microsoft.com/office/drawing/2014/main" id="{DD3B5DED-BA26-4075-9727-36AFAB63F6EE}"/>
              </a:ext>
            </a:extLst>
          </p:cNvPr>
          <p:cNvCxnSpPr/>
          <p:nvPr/>
        </p:nvCxnSpPr>
        <p:spPr>
          <a:xfrm>
            <a:off x="7248525" y="2262197"/>
            <a:ext cx="46767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ישר 13">
            <a:extLst>
              <a:ext uri="{FF2B5EF4-FFF2-40B4-BE49-F238E27FC236}">
                <a16:creationId xmlns:a16="http://schemas.microsoft.com/office/drawing/2014/main" id="{C3619714-0E36-4390-AAA0-B76AD2F4E858}"/>
              </a:ext>
            </a:extLst>
          </p:cNvPr>
          <p:cNvCxnSpPr/>
          <p:nvPr/>
        </p:nvCxnSpPr>
        <p:spPr>
          <a:xfrm>
            <a:off x="7248525" y="5167901"/>
            <a:ext cx="46767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ישר 15">
            <a:extLst>
              <a:ext uri="{FF2B5EF4-FFF2-40B4-BE49-F238E27FC236}">
                <a16:creationId xmlns:a16="http://schemas.microsoft.com/office/drawing/2014/main" id="{D0AB701F-9139-4727-A9B7-B6CCA09E3B80}"/>
              </a:ext>
            </a:extLst>
          </p:cNvPr>
          <p:cNvCxnSpPr/>
          <p:nvPr/>
        </p:nvCxnSpPr>
        <p:spPr>
          <a:xfrm>
            <a:off x="7248525" y="3852809"/>
            <a:ext cx="46767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אליפסה 22">
            <a:extLst>
              <a:ext uri="{FF2B5EF4-FFF2-40B4-BE49-F238E27FC236}">
                <a16:creationId xmlns:a16="http://schemas.microsoft.com/office/drawing/2014/main" id="{03A8E513-A50B-48CF-8345-4E6747DB79FC}"/>
              </a:ext>
            </a:extLst>
          </p:cNvPr>
          <p:cNvSpPr/>
          <p:nvPr/>
        </p:nvSpPr>
        <p:spPr>
          <a:xfrm>
            <a:off x="8975204" y="2694605"/>
            <a:ext cx="1223409" cy="7592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5" name="אליפסה 24">
            <a:extLst>
              <a:ext uri="{FF2B5EF4-FFF2-40B4-BE49-F238E27FC236}">
                <a16:creationId xmlns:a16="http://schemas.microsoft.com/office/drawing/2014/main" id="{A8D954D4-ADA5-418F-864D-1069AB4DD352}"/>
              </a:ext>
            </a:extLst>
          </p:cNvPr>
          <p:cNvSpPr/>
          <p:nvPr/>
        </p:nvSpPr>
        <p:spPr>
          <a:xfrm>
            <a:off x="7500160" y="2673821"/>
            <a:ext cx="1223409" cy="7592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6" name="אליפסה 25">
            <a:extLst>
              <a:ext uri="{FF2B5EF4-FFF2-40B4-BE49-F238E27FC236}">
                <a16:creationId xmlns:a16="http://schemas.microsoft.com/office/drawing/2014/main" id="{1D6BCF34-C63E-4121-B53D-D5858161744A}"/>
              </a:ext>
            </a:extLst>
          </p:cNvPr>
          <p:cNvSpPr/>
          <p:nvPr/>
        </p:nvSpPr>
        <p:spPr>
          <a:xfrm>
            <a:off x="10448818" y="2678226"/>
            <a:ext cx="1223409" cy="7592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A61FC324-A448-435E-9008-77DB799CE681}"/>
              </a:ext>
            </a:extLst>
          </p:cNvPr>
          <p:cNvSpPr txBox="1"/>
          <p:nvPr/>
        </p:nvSpPr>
        <p:spPr>
          <a:xfrm>
            <a:off x="7655993" y="2866235"/>
            <a:ext cx="911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Sub 1</a:t>
            </a:r>
            <a:endParaRPr lang="en-IL" dirty="0"/>
          </a:p>
        </p:txBody>
      </p:sp>
      <p:sp>
        <p:nvSpPr>
          <p:cNvPr id="28" name="תיבת טקסט 27">
            <a:extLst>
              <a:ext uri="{FF2B5EF4-FFF2-40B4-BE49-F238E27FC236}">
                <a16:creationId xmlns:a16="http://schemas.microsoft.com/office/drawing/2014/main" id="{5C88186B-4ED5-4936-B9F0-BF8D3A2B98EF}"/>
              </a:ext>
            </a:extLst>
          </p:cNvPr>
          <p:cNvSpPr txBox="1"/>
          <p:nvPr/>
        </p:nvSpPr>
        <p:spPr>
          <a:xfrm>
            <a:off x="9131036" y="2877194"/>
            <a:ext cx="911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Sub 2</a:t>
            </a:r>
            <a:endParaRPr lang="en-IL" dirty="0"/>
          </a:p>
        </p:txBody>
      </p:sp>
      <p:sp>
        <p:nvSpPr>
          <p:cNvPr id="29" name="תיבת טקסט 28">
            <a:extLst>
              <a:ext uri="{FF2B5EF4-FFF2-40B4-BE49-F238E27FC236}">
                <a16:creationId xmlns:a16="http://schemas.microsoft.com/office/drawing/2014/main" id="{85F28492-B3D9-4CCC-B73D-B137C992B763}"/>
              </a:ext>
            </a:extLst>
          </p:cNvPr>
          <p:cNvSpPr txBox="1"/>
          <p:nvPr/>
        </p:nvSpPr>
        <p:spPr>
          <a:xfrm>
            <a:off x="10604650" y="2882736"/>
            <a:ext cx="911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Sub 3</a:t>
            </a:r>
            <a:endParaRPr lang="en-IL" dirty="0"/>
          </a:p>
        </p:txBody>
      </p:sp>
      <p:sp>
        <p:nvSpPr>
          <p:cNvPr id="30" name="מלבן: פינות מעוגלות 29">
            <a:extLst>
              <a:ext uri="{FF2B5EF4-FFF2-40B4-BE49-F238E27FC236}">
                <a16:creationId xmlns:a16="http://schemas.microsoft.com/office/drawing/2014/main" id="{936F971A-4B1B-4DEC-84B6-F608B1EF69A8}"/>
              </a:ext>
            </a:extLst>
          </p:cNvPr>
          <p:cNvSpPr/>
          <p:nvPr/>
        </p:nvSpPr>
        <p:spPr>
          <a:xfrm>
            <a:off x="7704706" y="5330741"/>
            <a:ext cx="1726059" cy="473075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1" name="מלבן: פינות מעוגלות 30">
            <a:extLst>
              <a:ext uri="{FF2B5EF4-FFF2-40B4-BE49-F238E27FC236}">
                <a16:creationId xmlns:a16="http://schemas.microsoft.com/office/drawing/2014/main" id="{E6BD529F-3458-420D-A29D-FBEE7747D1FF}"/>
              </a:ext>
            </a:extLst>
          </p:cNvPr>
          <p:cNvSpPr/>
          <p:nvPr/>
        </p:nvSpPr>
        <p:spPr>
          <a:xfrm>
            <a:off x="9741620" y="5330741"/>
            <a:ext cx="1726059" cy="473075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21" name="מחבר ישר 20">
            <a:extLst>
              <a:ext uri="{FF2B5EF4-FFF2-40B4-BE49-F238E27FC236}">
                <a16:creationId xmlns:a16="http://schemas.microsoft.com/office/drawing/2014/main" id="{5B04BD2C-1298-4720-A3DD-EE52A86E6444}"/>
              </a:ext>
            </a:extLst>
          </p:cNvPr>
          <p:cNvCxnSpPr/>
          <p:nvPr/>
        </p:nvCxnSpPr>
        <p:spPr>
          <a:xfrm>
            <a:off x="7248525" y="729465"/>
            <a:ext cx="4676775" cy="0"/>
          </a:xfrm>
          <a:prstGeom prst="line">
            <a:avLst/>
          </a:prstGeom>
          <a:ln w="9525">
            <a:solidFill>
              <a:schemeClr val="accent1">
                <a:alpha val="98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תיבת טקסט 26">
            <a:extLst>
              <a:ext uri="{FF2B5EF4-FFF2-40B4-BE49-F238E27FC236}">
                <a16:creationId xmlns:a16="http://schemas.microsoft.com/office/drawing/2014/main" id="{B64BD3F4-601E-466A-BFCC-3B0AB4D5F3F0}"/>
              </a:ext>
            </a:extLst>
          </p:cNvPr>
          <p:cNvSpPr txBox="1"/>
          <p:nvPr/>
        </p:nvSpPr>
        <p:spPr>
          <a:xfrm>
            <a:off x="7248525" y="276225"/>
            <a:ext cx="4676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Path: Root -&gt; sub…</a:t>
            </a:r>
            <a:endParaRPr lang="en-IL" dirty="0"/>
          </a:p>
        </p:txBody>
      </p:sp>
      <p:sp>
        <p:nvSpPr>
          <p:cNvPr id="32" name="תיבת טקסט 31">
            <a:hlinkClick r:id="rId8" action="ppaction://hlinksldjump"/>
            <a:extLst>
              <a:ext uri="{FF2B5EF4-FFF2-40B4-BE49-F238E27FC236}">
                <a16:creationId xmlns:a16="http://schemas.microsoft.com/office/drawing/2014/main" id="{0D148BD4-4BE2-45CA-8BCD-4BB087CB4A56}"/>
              </a:ext>
            </a:extLst>
          </p:cNvPr>
          <p:cNvSpPr txBox="1"/>
          <p:nvPr/>
        </p:nvSpPr>
        <p:spPr>
          <a:xfrm>
            <a:off x="7781762" y="5381497"/>
            <a:ext cx="1571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Employees</a:t>
            </a:r>
            <a:endParaRPr lang="en-IL" dirty="0"/>
          </a:p>
        </p:txBody>
      </p:sp>
      <p:sp>
        <p:nvSpPr>
          <p:cNvPr id="36" name="תיבת טקסט 35">
            <a:extLst>
              <a:ext uri="{FF2B5EF4-FFF2-40B4-BE49-F238E27FC236}">
                <a16:creationId xmlns:a16="http://schemas.microsoft.com/office/drawing/2014/main" id="{FCD87545-3CF1-4083-A307-A6FAA5DD9403}"/>
              </a:ext>
            </a:extLst>
          </p:cNvPr>
          <p:cNvSpPr txBox="1"/>
          <p:nvPr/>
        </p:nvSpPr>
        <p:spPr>
          <a:xfrm>
            <a:off x="9812684" y="5380967"/>
            <a:ext cx="1571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Group info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429204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כותרת 19">
            <a:extLst>
              <a:ext uri="{FF2B5EF4-FFF2-40B4-BE49-F238E27FC236}">
                <a16:creationId xmlns:a16="http://schemas.microsoft.com/office/drawing/2014/main" id="{EF121638-1F8C-4B97-A235-725441F7C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176"/>
            <a:ext cx="4807998" cy="1325563"/>
          </a:xfrm>
        </p:spPr>
        <p:txBody>
          <a:bodyPr/>
          <a:lstStyle/>
          <a:p>
            <a:pPr algn="l" rtl="0"/>
            <a:r>
              <a:rPr lang="en-US" dirty="0"/>
              <a:t>Employees page as </a:t>
            </a:r>
            <a:br>
              <a:rPr lang="en-US" dirty="0"/>
            </a:br>
            <a:r>
              <a:rPr lang="en-US" dirty="0"/>
              <a:t>company account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816076E-770C-4A73-8C28-C99EAF331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96025" cy="4394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dirty="0"/>
              <a:t>דף עובדים בקבוצת עבודה (לנציג החברה):</a:t>
            </a:r>
            <a:endParaRPr lang="en-US" dirty="0"/>
          </a:p>
          <a:p>
            <a:pPr marL="0" indent="0">
              <a:buNone/>
            </a:pPr>
            <a:r>
              <a:rPr lang="he-IL" dirty="0"/>
              <a:t>נציג החברה יכול לצפות בכל פרטי העובדים.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Sub</a:t>
            </a:r>
            <a:r>
              <a:rPr lang="he-IL" dirty="0"/>
              <a:t> היא שם קבוצת העבודה בתוך החברה (כותרת בלבד).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e-IL" dirty="0"/>
              <a:t>כל </a:t>
            </a:r>
            <a:r>
              <a:rPr lang="en-US" dirty="0"/>
              <a:t>employee </a:t>
            </a:r>
            <a:r>
              <a:rPr lang="he-IL" dirty="0"/>
              <a:t> מייצג את העובד בתוך הקבוצה, בלחיצה על עובד יחשפו בפני המנהל פרטי העובד.</a:t>
            </a:r>
          </a:p>
          <a:p>
            <a:pPr marL="0" indent="0">
              <a:buNone/>
            </a:pPr>
            <a:endParaRPr lang="he-IL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FE759D45-314A-45C8-9002-A9A2636E08E4}"/>
              </a:ext>
            </a:extLst>
          </p:cNvPr>
          <p:cNvSpPr/>
          <p:nvPr/>
        </p:nvSpPr>
        <p:spPr>
          <a:xfrm>
            <a:off x="7248525" y="276225"/>
            <a:ext cx="4676775" cy="644842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bg1"/>
              </a:solidFill>
            </a:endParaRPr>
          </a:p>
        </p:txBody>
      </p:sp>
      <p:cxnSp>
        <p:nvCxnSpPr>
          <p:cNvPr id="11" name="מחבר ישר 10">
            <a:extLst>
              <a:ext uri="{FF2B5EF4-FFF2-40B4-BE49-F238E27FC236}">
                <a16:creationId xmlns:a16="http://schemas.microsoft.com/office/drawing/2014/main" id="{DD181901-D177-4BDC-BF77-C3E60BEF0F14}"/>
              </a:ext>
            </a:extLst>
          </p:cNvPr>
          <p:cNvCxnSpPr/>
          <p:nvPr/>
        </p:nvCxnSpPr>
        <p:spPr>
          <a:xfrm>
            <a:off x="7248525" y="739739"/>
            <a:ext cx="46767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מחבר ישר 32">
            <a:extLst>
              <a:ext uri="{FF2B5EF4-FFF2-40B4-BE49-F238E27FC236}">
                <a16:creationId xmlns:a16="http://schemas.microsoft.com/office/drawing/2014/main" id="{CFB28A23-9B9E-4E13-8191-8CF13C946C07}"/>
              </a:ext>
            </a:extLst>
          </p:cNvPr>
          <p:cNvCxnSpPr/>
          <p:nvPr/>
        </p:nvCxnSpPr>
        <p:spPr>
          <a:xfrm>
            <a:off x="7274317" y="1087348"/>
            <a:ext cx="46767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מחבר ישר 33">
            <a:extLst>
              <a:ext uri="{FF2B5EF4-FFF2-40B4-BE49-F238E27FC236}">
                <a16:creationId xmlns:a16="http://schemas.microsoft.com/office/drawing/2014/main" id="{E0BF2DAE-92E9-414A-BB47-1D5C11B0D8FD}"/>
              </a:ext>
            </a:extLst>
          </p:cNvPr>
          <p:cNvCxnSpPr/>
          <p:nvPr/>
        </p:nvCxnSpPr>
        <p:spPr>
          <a:xfrm>
            <a:off x="7274317" y="1404134"/>
            <a:ext cx="4676775" cy="0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מחבר ישר 34">
            <a:extLst>
              <a:ext uri="{FF2B5EF4-FFF2-40B4-BE49-F238E27FC236}">
                <a16:creationId xmlns:a16="http://schemas.microsoft.com/office/drawing/2014/main" id="{EEAF0315-C29D-4687-9C63-478D226EDC89}"/>
              </a:ext>
            </a:extLst>
          </p:cNvPr>
          <p:cNvCxnSpPr/>
          <p:nvPr/>
        </p:nvCxnSpPr>
        <p:spPr>
          <a:xfrm>
            <a:off x="7274317" y="4875087"/>
            <a:ext cx="4676775" cy="0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מחבר ישר 36">
            <a:extLst>
              <a:ext uri="{FF2B5EF4-FFF2-40B4-BE49-F238E27FC236}">
                <a16:creationId xmlns:a16="http://schemas.microsoft.com/office/drawing/2014/main" id="{F8C7F47A-DC6F-4A93-BEE8-EFAC4BBD877D}"/>
              </a:ext>
            </a:extLst>
          </p:cNvPr>
          <p:cNvCxnSpPr/>
          <p:nvPr/>
        </p:nvCxnSpPr>
        <p:spPr>
          <a:xfrm>
            <a:off x="7274317" y="5222696"/>
            <a:ext cx="4676775" cy="0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מחבר ישר 37">
            <a:extLst>
              <a:ext uri="{FF2B5EF4-FFF2-40B4-BE49-F238E27FC236}">
                <a16:creationId xmlns:a16="http://schemas.microsoft.com/office/drawing/2014/main" id="{419F5B41-26A6-4E0B-93F8-B3E7BAA2D4B8}"/>
              </a:ext>
            </a:extLst>
          </p:cNvPr>
          <p:cNvCxnSpPr/>
          <p:nvPr/>
        </p:nvCxnSpPr>
        <p:spPr>
          <a:xfrm>
            <a:off x="7274317" y="5596936"/>
            <a:ext cx="4676775" cy="0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מחבר ישר 38">
            <a:extLst>
              <a:ext uri="{FF2B5EF4-FFF2-40B4-BE49-F238E27FC236}">
                <a16:creationId xmlns:a16="http://schemas.microsoft.com/office/drawing/2014/main" id="{AAB8F117-CD8A-46A2-AA51-8B80C11FCC69}"/>
              </a:ext>
            </a:extLst>
          </p:cNvPr>
          <p:cNvCxnSpPr/>
          <p:nvPr/>
        </p:nvCxnSpPr>
        <p:spPr>
          <a:xfrm>
            <a:off x="7274317" y="4510355"/>
            <a:ext cx="46767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מחבר ישר 39">
            <a:extLst>
              <a:ext uri="{FF2B5EF4-FFF2-40B4-BE49-F238E27FC236}">
                <a16:creationId xmlns:a16="http://schemas.microsoft.com/office/drawing/2014/main" id="{E6C97C57-DED7-416E-A1C7-F65932D64F9A}"/>
              </a:ext>
            </a:extLst>
          </p:cNvPr>
          <p:cNvCxnSpPr/>
          <p:nvPr/>
        </p:nvCxnSpPr>
        <p:spPr>
          <a:xfrm>
            <a:off x="7248525" y="1730677"/>
            <a:ext cx="4676775" cy="0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מחבר ישר 40">
            <a:extLst>
              <a:ext uri="{FF2B5EF4-FFF2-40B4-BE49-F238E27FC236}">
                <a16:creationId xmlns:a16="http://schemas.microsoft.com/office/drawing/2014/main" id="{0DA65F91-19F0-4B62-A68B-601F62B33AC9}"/>
              </a:ext>
            </a:extLst>
          </p:cNvPr>
          <p:cNvCxnSpPr/>
          <p:nvPr/>
        </p:nvCxnSpPr>
        <p:spPr>
          <a:xfrm>
            <a:off x="7274317" y="4157608"/>
            <a:ext cx="46767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מחבר ישר 41">
            <a:extLst>
              <a:ext uri="{FF2B5EF4-FFF2-40B4-BE49-F238E27FC236}">
                <a16:creationId xmlns:a16="http://schemas.microsoft.com/office/drawing/2014/main" id="{DF9FA036-0E38-4C0E-AAFA-A0BF6F1026E9}"/>
              </a:ext>
            </a:extLst>
          </p:cNvPr>
          <p:cNvCxnSpPr/>
          <p:nvPr/>
        </p:nvCxnSpPr>
        <p:spPr>
          <a:xfrm>
            <a:off x="7248525" y="2070242"/>
            <a:ext cx="4676775" cy="0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מחבר ישר 42">
            <a:extLst>
              <a:ext uri="{FF2B5EF4-FFF2-40B4-BE49-F238E27FC236}">
                <a16:creationId xmlns:a16="http://schemas.microsoft.com/office/drawing/2014/main" id="{D2EFC7B3-A980-4796-9ACB-B14EDF95B0FF}"/>
              </a:ext>
            </a:extLst>
          </p:cNvPr>
          <p:cNvCxnSpPr/>
          <p:nvPr/>
        </p:nvCxnSpPr>
        <p:spPr>
          <a:xfrm>
            <a:off x="7248525" y="2428126"/>
            <a:ext cx="4676775" cy="0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מחבר ישר 43">
            <a:extLst>
              <a:ext uri="{FF2B5EF4-FFF2-40B4-BE49-F238E27FC236}">
                <a16:creationId xmlns:a16="http://schemas.microsoft.com/office/drawing/2014/main" id="{504FDA2A-7B80-4599-AEB6-D057DDD30EF5}"/>
              </a:ext>
            </a:extLst>
          </p:cNvPr>
          <p:cNvCxnSpPr/>
          <p:nvPr/>
        </p:nvCxnSpPr>
        <p:spPr>
          <a:xfrm>
            <a:off x="7248525" y="3813425"/>
            <a:ext cx="4676775" cy="0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מחבר ישר 44">
            <a:extLst>
              <a:ext uri="{FF2B5EF4-FFF2-40B4-BE49-F238E27FC236}">
                <a16:creationId xmlns:a16="http://schemas.microsoft.com/office/drawing/2014/main" id="{2C876FD2-1E9A-4BBC-8B36-857CBD9926ED}"/>
              </a:ext>
            </a:extLst>
          </p:cNvPr>
          <p:cNvCxnSpPr/>
          <p:nvPr/>
        </p:nvCxnSpPr>
        <p:spPr>
          <a:xfrm>
            <a:off x="7248525" y="2815118"/>
            <a:ext cx="46767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מחבר ישר 45">
            <a:extLst>
              <a:ext uri="{FF2B5EF4-FFF2-40B4-BE49-F238E27FC236}">
                <a16:creationId xmlns:a16="http://schemas.microsoft.com/office/drawing/2014/main" id="{46849CFD-52F8-4CBA-B3CE-1B7686217CF0}"/>
              </a:ext>
            </a:extLst>
          </p:cNvPr>
          <p:cNvCxnSpPr/>
          <p:nvPr/>
        </p:nvCxnSpPr>
        <p:spPr>
          <a:xfrm>
            <a:off x="7274317" y="3111356"/>
            <a:ext cx="46767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מחבר ישר 46">
            <a:extLst>
              <a:ext uri="{FF2B5EF4-FFF2-40B4-BE49-F238E27FC236}">
                <a16:creationId xmlns:a16="http://schemas.microsoft.com/office/drawing/2014/main" id="{6810870A-0768-40CC-8BC2-9443032C8042}"/>
              </a:ext>
            </a:extLst>
          </p:cNvPr>
          <p:cNvCxnSpPr/>
          <p:nvPr/>
        </p:nvCxnSpPr>
        <p:spPr>
          <a:xfrm>
            <a:off x="7248525" y="3466671"/>
            <a:ext cx="4676775" cy="0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תיבת טקסט 48">
            <a:extLst>
              <a:ext uri="{FF2B5EF4-FFF2-40B4-BE49-F238E27FC236}">
                <a16:creationId xmlns:a16="http://schemas.microsoft.com/office/drawing/2014/main" id="{09499985-C066-4D7F-81DE-69F0136774E7}"/>
              </a:ext>
            </a:extLst>
          </p:cNvPr>
          <p:cNvSpPr txBox="1"/>
          <p:nvPr/>
        </p:nvSpPr>
        <p:spPr>
          <a:xfrm>
            <a:off x="7300109" y="720904"/>
            <a:ext cx="4650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Sub 1</a:t>
            </a:r>
            <a:endParaRPr lang="en-IL" dirty="0"/>
          </a:p>
        </p:txBody>
      </p:sp>
      <p:sp>
        <p:nvSpPr>
          <p:cNvPr id="53" name="תיבת טקסט 52">
            <a:hlinkClick r:id="rId2" action="ppaction://hlinksldjump"/>
            <a:extLst>
              <a:ext uri="{FF2B5EF4-FFF2-40B4-BE49-F238E27FC236}">
                <a16:creationId xmlns:a16="http://schemas.microsoft.com/office/drawing/2014/main" id="{014CBE84-0559-45BF-A4A8-6375B9952406}"/>
              </a:ext>
            </a:extLst>
          </p:cNvPr>
          <p:cNvSpPr txBox="1"/>
          <p:nvPr/>
        </p:nvSpPr>
        <p:spPr>
          <a:xfrm>
            <a:off x="7300109" y="1080229"/>
            <a:ext cx="4650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Employee</a:t>
            </a:r>
            <a:endParaRPr lang="en-IL" dirty="0"/>
          </a:p>
        </p:txBody>
      </p:sp>
      <p:sp>
        <p:nvSpPr>
          <p:cNvPr id="54" name="תיבת טקסט 53">
            <a:hlinkClick r:id="rId2" action="ppaction://hlinksldjump"/>
            <a:extLst>
              <a:ext uri="{FF2B5EF4-FFF2-40B4-BE49-F238E27FC236}">
                <a16:creationId xmlns:a16="http://schemas.microsoft.com/office/drawing/2014/main" id="{B74C2660-1680-4EBA-8C81-049E62BBCA6A}"/>
              </a:ext>
            </a:extLst>
          </p:cNvPr>
          <p:cNvSpPr txBox="1"/>
          <p:nvPr/>
        </p:nvSpPr>
        <p:spPr>
          <a:xfrm>
            <a:off x="7300109" y="1399535"/>
            <a:ext cx="4650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Employee</a:t>
            </a:r>
            <a:endParaRPr lang="en-IL" dirty="0"/>
          </a:p>
        </p:txBody>
      </p:sp>
      <p:sp>
        <p:nvSpPr>
          <p:cNvPr id="55" name="תיבת טקסט 54">
            <a:extLst>
              <a:ext uri="{FF2B5EF4-FFF2-40B4-BE49-F238E27FC236}">
                <a16:creationId xmlns:a16="http://schemas.microsoft.com/office/drawing/2014/main" id="{AD13F1FB-9ED5-4F32-9519-CECAA802E8F3}"/>
              </a:ext>
            </a:extLst>
          </p:cNvPr>
          <p:cNvSpPr txBox="1"/>
          <p:nvPr/>
        </p:nvSpPr>
        <p:spPr>
          <a:xfrm>
            <a:off x="7300109" y="1716320"/>
            <a:ext cx="4650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Employee</a:t>
            </a:r>
            <a:endParaRPr lang="en-IL" dirty="0"/>
          </a:p>
        </p:txBody>
      </p:sp>
      <p:sp>
        <p:nvSpPr>
          <p:cNvPr id="56" name="תיבת טקסט 55">
            <a:extLst>
              <a:ext uri="{FF2B5EF4-FFF2-40B4-BE49-F238E27FC236}">
                <a16:creationId xmlns:a16="http://schemas.microsoft.com/office/drawing/2014/main" id="{092B7860-B595-4B1D-B666-154F1D96FF82}"/>
              </a:ext>
            </a:extLst>
          </p:cNvPr>
          <p:cNvSpPr txBox="1"/>
          <p:nvPr/>
        </p:nvSpPr>
        <p:spPr>
          <a:xfrm>
            <a:off x="7300109" y="2074363"/>
            <a:ext cx="4650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Employee</a:t>
            </a:r>
            <a:endParaRPr lang="en-IL" dirty="0"/>
          </a:p>
        </p:txBody>
      </p:sp>
      <p:sp>
        <p:nvSpPr>
          <p:cNvPr id="57" name="תיבת טקסט 56">
            <a:extLst>
              <a:ext uri="{FF2B5EF4-FFF2-40B4-BE49-F238E27FC236}">
                <a16:creationId xmlns:a16="http://schemas.microsoft.com/office/drawing/2014/main" id="{90944E4D-0EEB-4920-B882-DB8B89EF371E}"/>
              </a:ext>
            </a:extLst>
          </p:cNvPr>
          <p:cNvSpPr txBox="1"/>
          <p:nvPr/>
        </p:nvSpPr>
        <p:spPr>
          <a:xfrm>
            <a:off x="7300109" y="2391148"/>
            <a:ext cx="4650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Employee</a:t>
            </a:r>
            <a:endParaRPr lang="en-IL" dirty="0"/>
          </a:p>
        </p:txBody>
      </p:sp>
      <p:sp>
        <p:nvSpPr>
          <p:cNvPr id="58" name="תיבת טקסט 57">
            <a:extLst>
              <a:ext uri="{FF2B5EF4-FFF2-40B4-BE49-F238E27FC236}">
                <a16:creationId xmlns:a16="http://schemas.microsoft.com/office/drawing/2014/main" id="{0852C4E5-E8E6-433E-B3D2-31BF7A77434E}"/>
              </a:ext>
            </a:extLst>
          </p:cNvPr>
          <p:cNvSpPr txBox="1"/>
          <p:nvPr/>
        </p:nvSpPr>
        <p:spPr>
          <a:xfrm>
            <a:off x="7300109" y="2769309"/>
            <a:ext cx="4650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Sub 2</a:t>
            </a:r>
            <a:endParaRPr lang="en-IL" dirty="0"/>
          </a:p>
        </p:txBody>
      </p:sp>
      <p:sp>
        <p:nvSpPr>
          <p:cNvPr id="59" name="תיבת טקסט 58">
            <a:extLst>
              <a:ext uri="{FF2B5EF4-FFF2-40B4-BE49-F238E27FC236}">
                <a16:creationId xmlns:a16="http://schemas.microsoft.com/office/drawing/2014/main" id="{42DC3BC0-C151-421F-836E-B6131679C39C}"/>
              </a:ext>
            </a:extLst>
          </p:cNvPr>
          <p:cNvSpPr txBox="1"/>
          <p:nvPr/>
        </p:nvSpPr>
        <p:spPr>
          <a:xfrm>
            <a:off x="7300109" y="3117773"/>
            <a:ext cx="4650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Employee</a:t>
            </a:r>
            <a:endParaRPr lang="en-IL" dirty="0"/>
          </a:p>
        </p:txBody>
      </p:sp>
      <p:sp>
        <p:nvSpPr>
          <p:cNvPr id="60" name="תיבת טקסט 59">
            <a:extLst>
              <a:ext uri="{FF2B5EF4-FFF2-40B4-BE49-F238E27FC236}">
                <a16:creationId xmlns:a16="http://schemas.microsoft.com/office/drawing/2014/main" id="{B8A7D60F-4AC8-4209-BE55-28235751560D}"/>
              </a:ext>
            </a:extLst>
          </p:cNvPr>
          <p:cNvSpPr txBox="1"/>
          <p:nvPr/>
        </p:nvSpPr>
        <p:spPr>
          <a:xfrm>
            <a:off x="7287212" y="3439812"/>
            <a:ext cx="4650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Employee</a:t>
            </a:r>
            <a:endParaRPr lang="en-IL" dirty="0"/>
          </a:p>
        </p:txBody>
      </p:sp>
      <p:sp>
        <p:nvSpPr>
          <p:cNvPr id="61" name="תיבת טקסט 60">
            <a:extLst>
              <a:ext uri="{FF2B5EF4-FFF2-40B4-BE49-F238E27FC236}">
                <a16:creationId xmlns:a16="http://schemas.microsoft.com/office/drawing/2014/main" id="{A5FBEF0B-3302-40BC-8FEA-0D4D32204058}"/>
              </a:ext>
            </a:extLst>
          </p:cNvPr>
          <p:cNvSpPr txBox="1"/>
          <p:nvPr/>
        </p:nvSpPr>
        <p:spPr>
          <a:xfrm>
            <a:off x="7293660" y="3787420"/>
            <a:ext cx="4650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Employee</a:t>
            </a:r>
            <a:endParaRPr lang="en-IL" dirty="0"/>
          </a:p>
        </p:txBody>
      </p:sp>
      <p:sp>
        <p:nvSpPr>
          <p:cNvPr id="62" name="תיבת טקסט 61">
            <a:extLst>
              <a:ext uri="{FF2B5EF4-FFF2-40B4-BE49-F238E27FC236}">
                <a16:creationId xmlns:a16="http://schemas.microsoft.com/office/drawing/2014/main" id="{4412054F-50A5-443A-B2E8-03394531423A}"/>
              </a:ext>
            </a:extLst>
          </p:cNvPr>
          <p:cNvSpPr txBox="1"/>
          <p:nvPr/>
        </p:nvSpPr>
        <p:spPr>
          <a:xfrm>
            <a:off x="7300109" y="4145570"/>
            <a:ext cx="4650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Sub 3</a:t>
            </a:r>
            <a:endParaRPr lang="en-IL" dirty="0"/>
          </a:p>
        </p:txBody>
      </p:sp>
      <p:sp>
        <p:nvSpPr>
          <p:cNvPr id="63" name="תיבת טקסט 62">
            <a:extLst>
              <a:ext uri="{FF2B5EF4-FFF2-40B4-BE49-F238E27FC236}">
                <a16:creationId xmlns:a16="http://schemas.microsoft.com/office/drawing/2014/main" id="{EF06283F-BD05-471E-80A1-E789A264F4CE}"/>
              </a:ext>
            </a:extLst>
          </p:cNvPr>
          <p:cNvSpPr txBox="1"/>
          <p:nvPr/>
        </p:nvSpPr>
        <p:spPr>
          <a:xfrm>
            <a:off x="7300108" y="4492055"/>
            <a:ext cx="4650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Employee</a:t>
            </a:r>
            <a:endParaRPr lang="en-IL" dirty="0"/>
          </a:p>
        </p:txBody>
      </p:sp>
      <p:sp>
        <p:nvSpPr>
          <p:cNvPr id="64" name="תיבת טקסט 63">
            <a:extLst>
              <a:ext uri="{FF2B5EF4-FFF2-40B4-BE49-F238E27FC236}">
                <a16:creationId xmlns:a16="http://schemas.microsoft.com/office/drawing/2014/main" id="{0BA94F69-DD9A-49D1-8595-B3CA9DA1629B}"/>
              </a:ext>
            </a:extLst>
          </p:cNvPr>
          <p:cNvSpPr txBox="1"/>
          <p:nvPr/>
        </p:nvSpPr>
        <p:spPr>
          <a:xfrm>
            <a:off x="7300108" y="4815217"/>
            <a:ext cx="4650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Employee</a:t>
            </a:r>
            <a:endParaRPr lang="en-IL" dirty="0"/>
          </a:p>
        </p:txBody>
      </p:sp>
      <p:sp>
        <p:nvSpPr>
          <p:cNvPr id="65" name="תיבת טקסט 64">
            <a:extLst>
              <a:ext uri="{FF2B5EF4-FFF2-40B4-BE49-F238E27FC236}">
                <a16:creationId xmlns:a16="http://schemas.microsoft.com/office/drawing/2014/main" id="{14D6EC62-680F-4C9B-88BD-8DE0BC74328E}"/>
              </a:ext>
            </a:extLst>
          </p:cNvPr>
          <p:cNvSpPr txBox="1"/>
          <p:nvPr/>
        </p:nvSpPr>
        <p:spPr>
          <a:xfrm>
            <a:off x="7287212" y="5173367"/>
            <a:ext cx="4650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Employee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990080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כותרת 19">
            <a:extLst>
              <a:ext uri="{FF2B5EF4-FFF2-40B4-BE49-F238E27FC236}">
                <a16:creationId xmlns:a16="http://schemas.microsoft.com/office/drawing/2014/main" id="{EF121638-1F8C-4B97-A235-725441F7C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370"/>
            <a:ext cx="10515600" cy="1325563"/>
          </a:xfrm>
        </p:spPr>
        <p:txBody>
          <a:bodyPr/>
          <a:lstStyle/>
          <a:p>
            <a:pPr algn="l" rtl="0"/>
            <a:r>
              <a:rPr lang="en-US" dirty="0"/>
              <a:t>Employee details page as </a:t>
            </a:r>
            <a:br>
              <a:rPr lang="en-US" dirty="0"/>
            </a:br>
            <a:r>
              <a:rPr lang="en-US" dirty="0"/>
              <a:t>company account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816076E-770C-4A73-8C28-C99EAF331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96025" cy="4394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dirty="0"/>
              <a:t>דף פרטי עובד (לנציג החברה):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FE759D45-314A-45C8-9002-A9A2636E08E4}"/>
              </a:ext>
            </a:extLst>
          </p:cNvPr>
          <p:cNvSpPr/>
          <p:nvPr/>
        </p:nvSpPr>
        <p:spPr>
          <a:xfrm>
            <a:off x="7248525" y="276225"/>
            <a:ext cx="4676775" cy="644842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6" name="אליפסה 5">
            <a:extLst>
              <a:ext uri="{FF2B5EF4-FFF2-40B4-BE49-F238E27FC236}">
                <a16:creationId xmlns:a16="http://schemas.microsoft.com/office/drawing/2014/main" id="{0B7C3E5D-3876-4184-8672-C6D8CF4A1926}"/>
              </a:ext>
            </a:extLst>
          </p:cNvPr>
          <p:cNvSpPr/>
          <p:nvPr/>
        </p:nvSpPr>
        <p:spPr>
          <a:xfrm>
            <a:off x="8559000" y="1008729"/>
            <a:ext cx="2365240" cy="21044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21" name="מחבר ישר 20">
            <a:extLst>
              <a:ext uri="{FF2B5EF4-FFF2-40B4-BE49-F238E27FC236}">
                <a16:creationId xmlns:a16="http://schemas.microsoft.com/office/drawing/2014/main" id="{5B04BD2C-1298-4720-A3DD-EE52A86E6444}"/>
              </a:ext>
            </a:extLst>
          </p:cNvPr>
          <p:cNvCxnSpPr/>
          <p:nvPr/>
        </p:nvCxnSpPr>
        <p:spPr>
          <a:xfrm>
            <a:off x="7248525" y="729465"/>
            <a:ext cx="4676775" cy="0"/>
          </a:xfrm>
          <a:prstGeom prst="line">
            <a:avLst/>
          </a:prstGeom>
          <a:ln w="9525">
            <a:solidFill>
              <a:schemeClr val="accent1">
                <a:alpha val="98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תיבת טקסט 26">
            <a:extLst>
              <a:ext uri="{FF2B5EF4-FFF2-40B4-BE49-F238E27FC236}">
                <a16:creationId xmlns:a16="http://schemas.microsoft.com/office/drawing/2014/main" id="{B64BD3F4-601E-466A-BFCC-3B0AB4D5F3F0}"/>
              </a:ext>
            </a:extLst>
          </p:cNvPr>
          <p:cNvSpPr txBox="1"/>
          <p:nvPr/>
        </p:nvSpPr>
        <p:spPr>
          <a:xfrm>
            <a:off x="7248525" y="276225"/>
            <a:ext cx="4676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 name</a:t>
            </a:r>
            <a:endParaRPr lang="en-IL" dirty="0"/>
          </a:p>
        </p:txBody>
      </p:sp>
      <p:pic>
        <p:nvPicPr>
          <p:cNvPr id="33" name="Picture 2">
            <a:extLst>
              <a:ext uri="{FF2B5EF4-FFF2-40B4-BE49-F238E27FC236}">
                <a16:creationId xmlns:a16="http://schemas.microsoft.com/office/drawing/2014/main" id="{575AE309-5643-4FF7-A499-4AE037824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582" y="1425896"/>
            <a:ext cx="1270076" cy="127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חץ: שמאלה 10">
            <a:hlinkClick r:id="rId3" action="ppaction://hlinksldjump"/>
            <a:extLst>
              <a:ext uri="{FF2B5EF4-FFF2-40B4-BE49-F238E27FC236}">
                <a16:creationId xmlns:a16="http://schemas.microsoft.com/office/drawing/2014/main" id="{87E4E05E-DF30-4F67-9CC1-E0F4CB6A0A2E}"/>
              </a:ext>
            </a:extLst>
          </p:cNvPr>
          <p:cNvSpPr/>
          <p:nvPr/>
        </p:nvSpPr>
        <p:spPr>
          <a:xfrm>
            <a:off x="7380524" y="6021796"/>
            <a:ext cx="1726058" cy="55997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תיבת טקסט 7">
            <a:extLst>
              <a:ext uri="{FF2B5EF4-FFF2-40B4-BE49-F238E27FC236}">
                <a16:creationId xmlns:a16="http://schemas.microsoft.com/office/drawing/2014/main" id="{4E664692-F656-4926-B023-BCF48FE6B36B}"/>
              </a:ext>
            </a:extLst>
          </p:cNvPr>
          <p:cNvSpPr txBox="1"/>
          <p:nvPr/>
        </p:nvSpPr>
        <p:spPr>
          <a:xfrm>
            <a:off x="8060076" y="3142376"/>
            <a:ext cx="323636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First name</a:t>
            </a:r>
            <a:endParaRPr lang="en-IL" dirty="0"/>
          </a:p>
        </p:txBody>
      </p:sp>
      <p:sp>
        <p:nvSpPr>
          <p:cNvPr id="13" name="תיבת טקסט 16">
            <a:extLst>
              <a:ext uri="{FF2B5EF4-FFF2-40B4-BE49-F238E27FC236}">
                <a16:creationId xmlns:a16="http://schemas.microsoft.com/office/drawing/2014/main" id="{8A954F3C-5E85-44C4-90AC-866E4B5F52F6}"/>
              </a:ext>
            </a:extLst>
          </p:cNvPr>
          <p:cNvSpPr txBox="1"/>
          <p:nvPr/>
        </p:nvSpPr>
        <p:spPr>
          <a:xfrm>
            <a:off x="8060076" y="4124444"/>
            <a:ext cx="323636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Email </a:t>
            </a:r>
            <a:endParaRPr lang="en-IL" dirty="0"/>
          </a:p>
        </p:txBody>
      </p:sp>
      <p:sp>
        <p:nvSpPr>
          <p:cNvPr id="14" name="תיבת טקסט 17">
            <a:extLst>
              <a:ext uri="{FF2B5EF4-FFF2-40B4-BE49-F238E27FC236}">
                <a16:creationId xmlns:a16="http://schemas.microsoft.com/office/drawing/2014/main" id="{031D5565-BDCA-45F5-B7B9-363211CE90C6}"/>
              </a:ext>
            </a:extLst>
          </p:cNvPr>
          <p:cNvSpPr txBox="1"/>
          <p:nvPr/>
        </p:nvSpPr>
        <p:spPr>
          <a:xfrm>
            <a:off x="8060076" y="4613306"/>
            <a:ext cx="323636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Date of birth</a:t>
            </a:r>
            <a:endParaRPr lang="en-IL" dirty="0"/>
          </a:p>
        </p:txBody>
      </p:sp>
      <p:sp>
        <p:nvSpPr>
          <p:cNvPr id="15" name="תיבת טקסט 20">
            <a:extLst>
              <a:ext uri="{FF2B5EF4-FFF2-40B4-BE49-F238E27FC236}">
                <a16:creationId xmlns:a16="http://schemas.microsoft.com/office/drawing/2014/main" id="{10CE556F-9449-47FB-AA20-EC6209721613}"/>
              </a:ext>
            </a:extLst>
          </p:cNvPr>
          <p:cNvSpPr txBox="1"/>
          <p:nvPr/>
        </p:nvSpPr>
        <p:spPr>
          <a:xfrm>
            <a:off x="8060076" y="3633410"/>
            <a:ext cx="323636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Last name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5E3911-6B74-4644-BCA7-8884DAFF3CE8}"/>
              </a:ext>
            </a:extLst>
          </p:cNvPr>
          <p:cNvSpPr txBox="1"/>
          <p:nvPr/>
        </p:nvSpPr>
        <p:spPr>
          <a:xfrm>
            <a:off x="8774832" y="1210130"/>
            <a:ext cx="1933576" cy="379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dirty="0"/>
              <a:t>Profile Picture</a:t>
            </a:r>
          </a:p>
        </p:txBody>
      </p:sp>
      <p:sp>
        <p:nvSpPr>
          <p:cNvPr id="16" name="תיבת טקסט 7">
            <a:extLst>
              <a:ext uri="{FF2B5EF4-FFF2-40B4-BE49-F238E27FC236}">
                <a16:creationId xmlns:a16="http://schemas.microsoft.com/office/drawing/2014/main" id="{2DBA394D-BC01-49AF-B1A8-A922E02C6A53}"/>
              </a:ext>
            </a:extLst>
          </p:cNvPr>
          <p:cNvSpPr txBox="1"/>
          <p:nvPr/>
        </p:nvSpPr>
        <p:spPr>
          <a:xfrm>
            <a:off x="8060076" y="5112031"/>
            <a:ext cx="323636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Phone number</a:t>
            </a:r>
            <a:endParaRPr lang="en-I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15AAD0-D396-4F0D-B0FB-3E6DE8C50391}"/>
              </a:ext>
            </a:extLst>
          </p:cNvPr>
          <p:cNvSpPr txBox="1"/>
          <p:nvPr/>
        </p:nvSpPr>
        <p:spPr>
          <a:xfrm>
            <a:off x="8628253" y="5609235"/>
            <a:ext cx="2049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dirty="0"/>
              <a:t>Shifts</a:t>
            </a:r>
          </a:p>
        </p:txBody>
      </p:sp>
      <p:sp>
        <p:nvSpPr>
          <p:cNvPr id="18" name="מלבן: פינות מעוגלות 30">
            <a:extLst>
              <a:ext uri="{FF2B5EF4-FFF2-40B4-BE49-F238E27FC236}">
                <a16:creationId xmlns:a16="http://schemas.microsoft.com/office/drawing/2014/main" id="{DBEF54BE-22CC-4711-A0BC-48D060D083F3}"/>
              </a:ext>
            </a:extLst>
          </p:cNvPr>
          <p:cNvSpPr/>
          <p:nvPr/>
        </p:nvSpPr>
        <p:spPr>
          <a:xfrm>
            <a:off x="8789881" y="5577182"/>
            <a:ext cx="1726059" cy="473075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98888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כותרת 19">
            <a:extLst>
              <a:ext uri="{FF2B5EF4-FFF2-40B4-BE49-F238E27FC236}">
                <a16:creationId xmlns:a16="http://schemas.microsoft.com/office/drawing/2014/main" id="{EF121638-1F8C-4B97-A235-725441F7C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370"/>
            <a:ext cx="10515600" cy="1325563"/>
          </a:xfrm>
        </p:spPr>
        <p:txBody>
          <a:bodyPr/>
          <a:lstStyle/>
          <a:p>
            <a:pPr algn="l" rtl="0"/>
            <a:r>
              <a:rPr lang="en-US" dirty="0"/>
              <a:t>Group info details page as </a:t>
            </a:r>
            <a:br>
              <a:rPr lang="en-US" dirty="0"/>
            </a:br>
            <a:r>
              <a:rPr lang="en-US" dirty="0"/>
              <a:t>company account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816076E-770C-4A73-8C28-C99EAF331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96025" cy="4394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dirty="0"/>
              <a:t>דף פרטי קבוצת עבודה (לנציג החברה):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FE759D45-314A-45C8-9002-A9A2636E08E4}"/>
              </a:ext>
            </a:extLst>
          </p:cNvPr>
          <p:cNvSpPr/>
          <p:nvPr/>
        </p:nvSpPr>
        <p:spPr>
          <a:xfrm>
            <a:off x="7248525" y="276225"/>
            <a:ext cx="4676775" cy="644842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6" name="אליפסה 5">
            <a:extLst>
              <a:ext uri="{FF2B5EF4-FFF2-40B4-BE49-F238E27FC236}">
                <a16:creationId xmlns:a16="http://schemas.microsoft.com/office/drawing/2014/main" id="{0B7C3E5D-3876-4184-8672-C6D8CF4A1926}"/>
              </a:ext>
            </a:extLst>
          </p:cNvPr>
          <p:cNvSpPr/>
          <p:nvPr/>
        </p:nvSpPr>
        <p:spPr>
          <a:xfrm>
            <a:off x="8559000" y="1008729"/>
            <a:ext cx="2365240" cy="21044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21" name="מחבר ישר 20">
            <a:extLst>
              <a:ext uri="{FF2B5EF4-FFF2-40B4-BE49-F238E27FC236}">
                <a16:creationId xmlns:a16="http://schemas.microsoft.com/office/drawing/2014/main" id="{5B04BD2C-1298-4720-A3DD-EE52A86E6444}"/>
              </a:ext>
            </a:extLst>
          </p:cNvPr>
          <p:cNvCxnSpPr/>
          <p:nvPr/>
        </p:nvCxnSpPr>
        <p:spPr>
          <a:xfrm>
            <a:off x="7248525" y="729465"/>
            <a:ext cx="4676775" cy="0"/>
          </a:xfrm>
          <a:prstGeom prst="line">
            <a:avLst/>
          </a:prstGeom>
          <a:ln w="9525">
            <a:solidFill>
              <a:schemeClr val="accent1">
                <a:alpha val="98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תיבת טקסט 26">
            <a:extLst>
              <a:ext uri="{FF2B5EF4-FFF2-40B4-BE49-F238E27FC236}">
                <a16:creationId xmlns:a16="http://schemas.microsoft.com/office/drawing/2014/main" id="{B64BD3F4-601E-466A-BFCC-3B0AB4D5F3F0}"/>
              </a:ext>
            </a:extLst>
          </p:cNvPr>
          <p:cNvSpPr txBox="1"/>
          <p:nvPr/>
        </p:nvSpPr>
        <p:spPr>
          <a:xfrm>
            <a:off x="7248525" y="276225"/>
            <a:ext cx="4676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Work group name</a:t>
            </a:r>
            <a:endParaRPr lang="en-IL" dirty="0"/>
          </a:p>
        </p:txBody>
      </p:sp>
      <p:pic>
        <p:nvPicPr>
          <p:cNvPr id="33" name="Picture 2">
            <a:extLst>
              <a:ext uri="{FF2B5EF4-FFF2-40B4-BE49-F238E27FC236}">
                <a16:creationId xmlns:a16="http://schemas.microsoft.com/office/drawing/2014/main" id="{575AE309-5643-4FF7-A499-4AE037824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582" y="1425896"/>
            <a:ext cx="1270076" cy="127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חץ: שמאלה 10">
            <a:hlinkClick r:id="rId3" action="ppaction://hlinksldjump"/>
            <a:extLst>
              <a:ext uri="{FF2B5EF4-FFF2-40B4-BE49-F238E27FC236}">
                <a16:creationId xmlns:a16="http://schemas.microsoft.com/office/drawing/2014/main" id="{87E4E05E-DF30-4F67-9CC1-E0F4CB6A0A2E}"/>
              </a:ext>
            </a:extLst>
          </p:cNvPr>
          <p:cNvSpPr/>
          <p:nvPr/>
        </p:nvSpPr>
        <p:spPr>
          <a:xfrm>
            <a:off x="7952198" y="5794625"/>
            <a:ext cx="1726058" cy="55997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3FA44D-FE5E-44AD-A221-B8CF979B98B2}"/>
              </a:ext>
            </a:extLst>
          </p:cNvPr>
          <p:cNvSpPr txBox="1"/>
          <p:nvPr/>
        </p:nvSpPr>
        <p:spPr>
          <a:xfrm>
            <a:off x="8774832" y="1015602"/>
            <a:ext cx="1933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dirty="0"/>
              <a:t>Work-Group Picture</a:t>
            </a:r>
          </a:p>
        </p:txBody>
      </p:sp>
      <p:sp>
        <p:nvSpPr>
          <p:cNvPr id="17" name="תיבת טקסט 7">
            <a:extLst>
              <a:ext uri="{FF2B5EF4-FFF2-40B4-BE49-F238E27FC236}">
                <a16:creationId xmlns:a16="http://schemas.microsoft.com/office/drawing/2014/main" id="{84305481-EFBE-4241-A4EA-1A4F91ED53F3}"/>
              </a:ext>
            </a:extLst>
          </p:cNvPr>
          <p:cNvSpPr txBox="1"/>
          <p:nvPr/>
        </p:nvSpPr>
        <p:spPr>
          <a:xfrm>
            <a:off x="8060076" y="3925400"/>
            <a:ext cx="323636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Date of Creation</a:t>
            </a:r>
            <a:endParaRPr lang="en-IL" dirty="0"/>
          </a:p>
        </p:txBody>
      </p:sp>
      <p:sp>
        <p:nvSpPr>
          <p:cNvPr id="23" name="תיבת טקסט 7">
            <a:extLst>
              <a:ext uri="{FF2B5EF4-FFF2-40B4-BE49-F238E27FC236}">
                <a16:creationId xmlns:a16="http://schemas.microsoft.com/office/drawing/2014/main" id="{27E480B4-009A-47A0-B25D-A64C029C68F0}"/>
              </a:ext>
            </a:extLst>
          </p:cNvPr>
          <p:cNvSpPr txBox="1"/>
          <p:nvPr/>
        </p:nvSpPr>
        <p:spPr>
          <a:xfrm>
            <a:off x="8060076" y="4408917"/>
            <a:ext cx="323636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Number Of Members</a:t>
            </a:r>
            <a:endParaRPr lang="en-IL" dirty="0"/>
          </a:p>
        </p:txBody>
      </p:sp>
      <p:sp>
        <p:nvSpPr>
          <p:cNvPr id="24" name="תיבת טקסט 7">
            <a:extLst>
              <a:ext uri="{FF2B5EF4-FFF2-40B4-BE49-F238E27FC236}">
                <a16:creationId xmlns:a16="http://schemas.microsoft.com/office/drawing/2014/main" id="{2F76842A-AAA7-49F1-9183-315E2394552B}"/>
              </a:ext>
            </a:extLst>
          </p:cNvPr>
          <p:cNvSpPr txBox="1"/>
          <p:nvPr/>
        </p:nvSpPr>
        <p:spPr>
          <a:xfrm>
            <a:off x="8060076" y="3444309"/>
            <a:ext cx="323636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Group Description</a:t>
            </a:r>
          </a:p>
        </p:txBody>
      </p:sp>
      <p:sp>
        <p:nvSpPr>
          <p:cNvPr id="16" name="תיבת טקסט 7">
            <a:extLst>
              <a:ext uri="{FF2B5EF4-FFF2-40B4-BE49-F238E27FC236}">
                <a16:creationId xmlns:a16="http://schemas.microsoft.com/office/drawing/2014/main" id="{F086F123-69E1-4109-A15C-781AC8490B9F}"/>
              </a:ext>
            </a:extLst>
          </p:cNvPr>
          <p:cNvSpPr txBox="1"/>
          <p:nvPr/>
        </p:nvSpPr>
        <p:spPr>
          <a:xfrm>
            <a:off x="8060076" y="4917105"/>
            <a:ext cx="323636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Location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802221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כותרת 19">
            <a:extLst>
              <a:ext uri="{FF2B5EF4-FFF2-40B4-BE49-F238E27FC236}">
                <a16:creationId xmlns:a16="http://schemas.microsoft.com/office/drawing/2014/main" id="{EF121638-1F8C-4B97-A235-725441F7C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370"/>
            <a:ext cx="6296025" cy="1325563"/>
          </a:xfrm>
        </p:spPr>
        <p:txBody>
          <a:bodyPr/>
          <a:lstStyle/>
          <a:p>
            <a:pPr algn="l" rtl="0"/>
            <a:r>
              <a:rPr lang="en-US" dirty="0"/>
              <a:t>Settings page as company account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816076E-770C-4A73-8C28-C99EAF331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96025" cy="4394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dirty="0"/>
              <a:t>דף הגדרות לנציג החברה:</a:t>
            </a:r>
            <a:endParaRPr lang="en-US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FE759D45-314A-45C8-9002-A9A2636E08E4}"/>
              </a:ext>
            </a:extLst>
          </p:cNvPr>
          <p:cNvSpPr/>
          <p:nvPr/>
        </p:nvSpPr>
        <p:spPr>
          <a:xfrm>
            <a:off x="7248525" y="276225"/>
            <a:ext cx="4676775" cy="644842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bg1"/>
              </a:solidFill>
            </a:endParaRPr>
          </a:p>
        </p:txBody>
      </p:sp>
      <p:cxnSp>
        <p:nvCxnSpPr>
          <p:cNvPr id="7" name="מחבר ישר 6">
            <a:extLst>
              <a:ext uri="{FF2B5EF4-FFF2-40B4-BE49-F238E27FC236}">
                <a16:creationId xmlns:a16="http://schemas.microsoft.com/office/drawing/2014/main" id="{3C79CBB1-D59C-448B-82A2-EF35E6536CAD}"/>
              </a:ext>
            </a:extLst>
          </p:cNvPr>
          <p:cNvCxnSpPr/>
          <p:nvPr/>
        </p:nvCxnSpPr>
        <p:spPr>
          <a:xfrm>
            <a:off x="7248525" y="6000108"/>
            <a:ext cx="467677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מחבר ישר 9">
            <a:extLst>
              <a:ext uri="{FF2B5EF4-FFF2-40B4-BE49-F238E27FC236}">
                <a16:creationId xmlns:a16="http://schemas.microsoft.com/office/drawing/2014/main" id="{D301927A-A0FE-448B-A48C-E53742FDDD67}"/>
              </a:ext>
            </a:extLst>
          </p:cNvPr>
          <p:cNvCxnSpPr/>
          <p:nvPr/>
        </p:nvCxnSpPr>
        <p:spPr>
          <a:xfrm>
            <a:off x="10448818" y="6000108"/>
            <a:ext cx="0" cy="724542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מחבר ישר 11">
            <a:extLst>
              <a:ext uri="{FF2B5EF4-FFF2-40B4-BE49-F238E27FC236}">
                <a16:creationId xmlns:a16="http://schemas.microsoft.com/office/drawing/2014/main" id="{0CFBBFCC-5C03-4761-AD88-B881AD046C1F}"/>
              </a:ext>
            </a:extLst>
          </p:cNvPr>
          <p:cNvCxnSpPr/>
          <p:nvPr/>
        </p:nvCxnSpPr>
        <p:spPr>
          <a:xfrm>
            <a:off x="8743308" y="6000108"/>
            <a:ext cx="0" cy="724542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74" name="Picture 2" descr="Home Clipart Black And White, Home Black #1271012 - PNG Images - PNGio">
            <a:hlinkClick r:id="rId2" action="ppaction://hlinksldjump"/>
            <a:extLst>
              <a:ext uri="{FF2B5EF4-FFF2-40B4-BE49-F238E27FC236}">
                <a16:creationId xmlns:a16="http://schemas.microsoft.com/office/drawing/2014/main" id="{AE2A626E-DA81-46C9-9D45-04BFE5418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6356" y="6048873"/>
            <a:ext cx="644237" cy="6442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pic>
        <p:nvPicPr>
          <p:cNvPr id="3078" name="Picture 6" descr="Work Group Icons - Download Free Vector Icons | Noun Project">
            <a:hlinkClick r:id="rId4" action="ppaction://hlinksldjump"/>
            <a:extLst>
              <a:ext uri="{FF2B5EF4-FFF2-40B4-BE49-F238E27FC236}">
                <a16:creationId xmlns:a16="http://schemas.microsoft.com/office/drawing/2014/main" id="{A03CFE8D-EFBD-4618-A1D9-CD7486810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3234" y="6038701"/>
            <a:ext cx="647356" cy="647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Skills Black And White, HD Png Download , Transparent Png Image ...">
            <a:hlinkClick r:id="rId6" action="ppaction://hlinksldjump"/>
            <a:extLst>
              <a:ext uri="{FF2B5EF4-FFF2-40B4-BE49-F238E27FC236}">
                <a16:creationId xmlns:a16="http://schemas.microsoft.com/office/drawing/2014/main" id="{EEA8AB8A-0774-406A-B0E8-AA5FDBECE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2962" y="6089819"/>
            <a:ext cx="764259" cy="60607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תיבת טקסט 7">
            <a:extLst>
              <a:ext uri="{FF2B5EF4-FFF2-40B4-BE49-F238E27FC236}">
                <a16:creationId xmlns:a16="http://schemas.microsoft.com/office/drawing/2014/main" id="{C9F8F803-DF0B-4F0C-AB15-3D0680F9F9F3}"/>
              </a:ext>
            </a:extLst>
          </p:cNvPr>
          <p:cNvSpPr txBox="1"/>
          <p:nvPr/>
        </p:nvSpPr>
        <p:spPr>
          <a:xfrm>
            <a:off x="8092798" y="1825625"/>
            <a:ext cx="323636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Phone</a:t>
            </a:r>
            <a:endParaRPr lang="en-IL" dirty="0"/>
          </a:p>
        </p:txBody>
      </p:sp>
      <p:sp>
        <p:nvSpPr>
          <p:cNvPr id="14" name="תיבת טקסט 7">
            <a:extLst>
              <a:ext uri="{FF2B5EF4-FFF2-40B4-BE49-F238E27FC236}">
                <a16:creationId xmlns:a16="http://schemas.microsoft.com/office/drawing/2014/main" id="{779D6C76-16C1-4034-BF49-F7E3F74A5EC1}"/>
              </a:ext>
            </a:extLst>
          </p:cNvPr>
          <p:cNvSpPr txBox="1"/>
          <p:nvPr/>
        </p:nvSpPr>
        <p:spPr>
          <a:xfrm>
            <a:off x="8092798" y="1331193"/>
            <a:ext cx="323636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Password</a:t>
            </a:r>
            <a:endParaRPr lang="en-IL" dirty="0"/>
          </a:p>
        </p:txBody>
      </p:sp>
      <p:sp>
        <p:nvSpPr>
          <p:cNvPr id="15" name="תיבת טקסט 7">
            <a:extLst>
              <a:ext uri="{FF2B5EF4-FFF2-40B4-BE49-F238E27FC236}">
                <a16:creationId xmlns:a16="http://schemas.microsoft.com/office/drawing/2014/main" id="{EB2E846A-D88C-442F-AECC-2CF23263A10F}"/>
              </a:ext>
            </a:extLst>
          </p:cNvPr>
          <p:cNvSpPr txBox="1"/>
          <p:nvPr/>
        </p:nvSpPr>
        <p:spPr>
          <a:xfrm>
            <a:off x="8092798" y="836761"/>
            <a:ext cx="323636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Email</a:t>
            </a:r>
            <a:endParaRPr lang="en-IL" dirty="0"/>
          </a:p>
        </p:txBody>
      </p:sp>
      <p:sp>
        <p:nvSpPr>
          <p:cNvPr id="18" name="מלבן 24">
            <a:extLst>
              <a:ext uri="{FF2B5EF4-FFF2-40B4-BE49-F238E27FC236}">
                <a16:creationId xmlns:a16="http://schemas.microsoft.com/office/drawing/2014/main" id="{FAA1C0C5-39AB-4343-978D-184D633856E5}"/>
              </a:ext>
            </a:extLst>
          </p:cNvPr>
          <p:cNvSpPr/>
          <p:nvPr/>
        </p:nvSpPr>
        <p:spPr>
          <a:xfrm>
            <a:off x="7248525" y="3061702"/>
            <a:ext cx="4676774" cy="2437041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B30702-D83F-4063-BDA4-CBA3188E43FD}"/>
              </a:ext>
            </a:extLst>
          </p:cNvPr>
          <p:cNvSpPr/>
          <p:nvPr/>
        </p:nvSpPr>
        <p:spPr>
          <a:xfrm>
            <a:off x="7323846" y="336370"/>
            <a:ext cx="40299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Account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7CC776-7FAA-4268-A3A4-1BD023A8CBFF}"/>
              </a:ext>
            </a:extLst>
          </p:cNvPr>
          <p:cNvSpPr/>
          <p:nvPr/>
        </p:nvSpPr>
        <p:spPr>
          <a:xfrm>
            <a:off x="7299205" y="3106973"/>
            <a:ext cx="40299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Payment settings</a:t>
            </a:r>
          </a:p>
        </p:txBody>
      </p:sp>
      <p:sp>
        <p:nvSpPr>
          <p:cNvPr id="21" name="תיבת טקסט 16">
            <a:extLst>
              <a:ext uri="{FF2B5EF4-FFF2-40B4-BE49-F238E27FC236}">
                <a16:creationId xmlns:a16="http://schemas.microsoft.com/office/drawing/2014/main" id="{96B1A21B-1FD5-4F65-B359-2C986D080EBB}"/>
              </a:ext>
            </a:extLst>
          </p:cNvPr>
          <p:cNvSpPr txBox="1"/>
          <p:nvPr/>
        </p:nvSpPr>
        <p:spPr>
          <a:xfrm>
            <a:off x="8084343" y="3704996"/>
            <a:ext cx="323636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Credit card details </a:t>
            </a:r>
            <a:endParaRPr lang="en-IL" dirty="0"/>
          </a:p>
        </p:txBody>
      </p:sp>
      <p:sp>
        <p:nvSpPr>
          <p:cNvPr id="22" name="תיבת טקסט 17">
            <a:extLst>
              <a:ext uri="{FF2B5EF4-FFF2-40B4-BE49-F238E27FC236}">
                <a16:creationId xmlns:a16="http://schemas.microsoft.com/office/drawing/2014/main" id="{03A2D3F1-2EDF-4B6F-9838-F0B71D95C586}"/>
              </a:ext>
            </a:extLst>
          </p:cNvPr>
          <p:cNvSpPr txBox="1"/>
          <p:nvPr/>
        </p:nvSpPr>
        <p:spPr>
          <a:xfrm>
            <a:off x="8084343" y="4179801"/>
            <a:ext cx="323636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Credit card details</a:t>
            </a:r>
            <a:endParaRPr lang="en-IL" dirty="0"/>
          </a:p>
        </p:txBody>
      </p:sp>
      <p:sp>
        <p:nvSpPr>
          <p:cNvPr id="23" name="תיבת טקסט 20">
            <a:extLst>
              <a:ext uri="{FF2B5EF4-FFF2-40B4-BE49-F238E27FC236}">
                <a16:creationId xmlns:a16="http://schemas.microsoft.com/office/drawing/2014/main" id="{993EC489-775A-4639-878C-F69C1F7C0375}"/>
              </a:ext>
            </a:extLst>
          </p:cNvPr>
          <p:cNvSpPr txBox="1"/>
          <p:nvPr/>
        </p:nvSpPr>
        <p:spPr>
          <a:xfrm>
            <a:off x="8084343" y="4654606"/>
            <a:ext cx="323636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Credit card details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337219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כותרת 19">
            <a:extLst>
              <a:ext uri="{FF2B5EF4-FFF2-40B4-BE49-F238E27FC236}">
                <a16:creationId xmlns:a16="http://schemas.microsoft.com/office/drawing/2014/main" id="{EF121638-1F8C-4B97-A235-725441F7C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370"/>
            <a:ext cx="10515600" cy="1325563"/>
          </a:xfrm>
        </p:spPr>
        <p:txBody>
          <a:bodyPr/>
          <a:lstStyle/>
          <a:p>
            <a:pPr algn="l" rtl="0"/>
            <a:r>
              <a:rPr lang="en-US" dirty="0"/>
              <a:t>Edit feed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816076E-770C-4A73-8C28-C99EAF331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96025" cy="4394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dirty="0"/>
              <a:t>דף עריכה להודעות חשובות: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he-IL" dirty="0"/>
              <a:t>מחק רשומה – סמן את הרשומה הרצויה ולחץ "מחק".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e-IL" dirty="0"/>
              <a:t>ערוך רשומה – סמן את הרשומה הרצויה מלא את התיבה ולחץ "ערוך".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e-IL" dirty="0"/>
              <a:t>הוסף רשומה – מלא את התיבה מבלי שאף רשומה </a:t>
            </a:r>
            <a:r>
              <a:rPr lang="he-IL" dirty="0" err="1"/>
              <a:t>מסונת</a:t>
            </a:r>
            <a:r>
              <a:rPr lang="he-IL" dirty="0"/>
              <a:t> ולחץ "הוסף".</a:t>
            </a:r>
          </a:p>
          <a:p>
            <a:pPr marL="0" indent="0">
              <a:buNone/>
            </a:pPr>
            <a:endParaRPr lang="he-IL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FE759D45-314A-45C8-9002-A9A2636E08E4}"/>
              </a:ext>
            </a:extLst>
          </p:cNvPr>
          <p:cNvSpPr/>
          <p:nvPr/>
        </p:nvSpPr>
        <p:spPr>
          <a:xfrm>
            <a:off x="7248525" y="276225"/>
            <a:ext cx="4676775" cy="644842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DA21C5B9-5D84-44A3-888F-85787ED6D78C}"/>
              </a:ext>
            </a:extLst>
          </p:cNvPr>
          <p:cNvSpPr/>
          <p:nvPr/>
        </p:nvSpPr>
        <p:spPr>
          <a:xfrm>
            <a:off x="7746714" y="1963290"/>
            <a:ext cx="226032" cy="1896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B0C67261-2C56-463E-94DE-35835B8E8794}"/>
              </a:ext>
            </a:extLst>
          </p:cNvPr>
          <p:cNvSpPr/>
          <p:nvPr/>
        </p:nvSpPr>
        <p:spPr>
          <a:xfrm>
            <a:off x="7746714" y="1554100"/>
            <a:ext cx="226032" cy="1896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ED192088-2FBF-498E-8362-8B09411BB002}"/>
              </a:ext>
            </a:extLst>
          </p:cNvPr>
          <p:cNvSpPr/>
          <p:nvPr/>
        </p:nvSpPr>
        <p:spPr>
          <a:xfrm>
            <a:off x="7746714" y="1142537"/>
            <a:ext cx="226032" cy="1896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B77D2E9E-6860-427D-BDDA-30F5ECDDFE15}"/>
              </a:ext>
            </a:extLst>
          </p:cNvPr>
          <p:cNvSpPr/>
          <p:nvPr/>
        </p:nvSpPr>
        <p:spPr>
          <a:xfrm>
            <a:off x="7762125" y="2782450"/>
            <a:ext cx="226032" cy="1896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3D9A422B-C996-4874-AE91-73BCB5DC5A94}"/>
              </a:ext>
            </a:extLst>
          </p:cNvPr>
          <p:cNvSpPr/>
          <p:nvPr/>
        </p:nvSpPr>
        <p:spPr>
          <a:xfrm>
            <a:off x="7762125" y="2373260"/>
            <a:ext cx="226032" cy="1896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36E34BDF-7C1B-4988-9164-B8DDFDAE425B}"/>
              </a:ext>
            </a:extLst>
          </p:cNvPr>
          <p:cNvSpPr txBox="1"/>
          <p:nvPr/>
        </p:nvSpPr>
        <p:spPr>
          <a:xfrm>
            <a:off x="8280971" y="1052710"/>
            <a:ext cx="2476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Note 1</a:t>
            </a:r>
            <a:endParaRPr lang="en-IL" dirty="0"/>
          </a:p>
        </p:txBody>
      </p:sp>
      <p:sp>
        <p:nvSpPr>
          <p:cNvPr id="22" name="תיבת טקסט 21">
            <a:extLst>
              <a:ext uri="{FF2B5EF4-FFF2-40B4-BE49-F238E27FC236}">
                <a16:creationId xmlns:a16="http://schemas.microsoft.com/office/drawing/2014/main" id="{A11890B9-93EE-403D-ADE5-3519F595B29C}"/>
              </a:ext>
            </a:extLst>
          </p:cNvPr>
          <p:cNvSpPr txBox="1"/>
          <p:nvPr/>
        </p:nvSpPr>
        <p:spPr>
          <a:xfrm>
            <a:off x="8280971" y="1477267"/>
            <a:ext cx="2476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Note 2</a:t>
            </a:r>
            <a:endParaRPr lang="en-IL" dirty="0"/>
          </a:p>
        </p:txBody>
      </p:sp>
      <p:sp>
        <p:nvSpPr>
          <p:cNvPr id="23" name="תיבת טקסט 22">
            <a:extLst>
              <a:ext uri="{FF2B5EF4-FFF2-40B4-BE49-F238E27FC236}">
                <a16:creationId xmlns:a16="http://schemas.microsoft.com/office/drawing/2014/main" id="{6D974DF8-8951-43B0-A7E3-01A4D820746E}"/>
              </a:ext>
            </a:extLst>
          </p:cNvPr>
          <p:cNvSpPr txBox="1"/>
          <p:nvPr/>
        </p:nvSpPr>
        <p:spPr>
          <a:xfrm>
            <a:off x="8280971" y="1872575"/>
            <a:ext cx="2476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Note 3</a:t>
            </a:r>
            <a:endParaRPr lang="en-IL" dirty="0"/>
          </a:p>
        </p:txBody>
      </p:sp>
      <p:sp>
        <p:nvSpPr>
          <p:cNvPr id="24" name="תיבת טקסט 23">
            <a:extLst>
              <a:ext uri="{FF2B5EF4-FFF2-40B4-BE49-F238E27FC236}">
                <a16:creationId xmlns:a16="http://schemas.microsoft.com/office/drawing/2014/main" id="{45265E83-FD73-45A0-B282-917B38709A62}"/>
              </a:ext>
            </a:extLst>
          </p:cNvPr>
          <p:cNvSpPr txBox="1"/>
          <p:nvPr/>
        </p:nvSpPr>
        <p:spPr>
          <a:xfrm>
            <a:off x="8280971" y="2283433"/>
            <a:ext cx="2476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Note 4</a:t>
            </a:r>
            <a:endParaRPr lang="en-IL" dirty="0"/>
          </a:p>
        </p:txBody>
      </p:sp>
      <p:sp>
        <p:nvSpPr>
          <p:cNvPr id="26" name="תיבת טקסט 25">
            <a:extLst>
              <a:ext uri="{FF2B5EF4-FFF2-40B4-BE49-F238E27FC236}">
                <a16:creationId xmlns:a16="http://schemas.microsoft.com/office/drawing/2014/main" id="{E79FA060-0A8D-4F57-B9CA-621B66DC900B}"/>
              </a:ext>
            </a:extLst>
          </p:cNvPr>
          <p:cNvSpPr txBox="1"/>
          <p:nvPr/>
        </p:nvSpPr>
        <p:spPr>
          <a:xfrm>
            <a:off x="8280971" y="2692623"/>
            <a:ext cx="2476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Note 5</a:t>
            </a:r>
            <a:endParaRPr lang="en-IL" dirty="0"/>
          </a:p>
        </p:txBody>
      </p:sp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26610D56-6813-4CC9-BA65-54A03C48887C}"/>
              </a:ext>
            </a:extLst>
          </p:cNvPr>
          <p:cNvSpPr/>
          <p:nvPr/>
        </p:nvSpPr>
        <p:spPr>
          <a:xfrm>
            <a:off x="7762125" y="3855037"/>
            <a:ext cx="1726059" cy="473075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7" name="מלבן: פינות מעוגלות 26">
            <a:extLst>
              <a:ext uri="{FF2B5EF4-FFF2-40B4-BE49-F238E27FC236}">
                <a16:creationId xmlns:a16="http://schemas.microsoft.com/office/drawing/2014/main" id="{1DED560F-4936-40B2-9FA1-27F94FDB11DF}"/>
              </a:ext>
            </a:extLst>
          </p:cNvPr>
          <p:cNvSpPr/>
          <p:nvPr/>
        </p:nvSpPr>
        <p:spPr>
          <a:xfrm>
            <a:off x="9843712" y="3851339"/>
            <a:ext cx="1726059" cy="473075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תיבת טקסט 5">
            <a:hlinkClick r:id="rId2" action="ppaction://hlinksldjump"/>
            <a:extLst>
              <a:ext uri="{FF2B5EF4-FFF2-40B4-BE49-F238E27FC236}">
                <a16:creationId xmlns:a16="http://schemas.microsoft.com/office/drawing/2014/main" id="{0CFDED25-DE6B-47AC-A576-1EF05D8E870D}"/>
              </a:ext>
            </a:extLst>
          </p:cNvPr>
          <p:cNvSpPr txBox="1"/>
          <p:nvPr/>
        </p:nvSpPr>
        <p:spPr>
          <a:xfrm>
            <a:off x="7875141" y="3903210"/>
            <a:ext cx="1494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dirty="0"/>
              <a:t>Delete</a:t>
            </a:r>
            <a:endParaRPr lang="en-IL" dirty="0"/>
          </a:p>
        </p:txBody>
      </p:sp>
      <p:sp>
        <p:nvSpPr>
          <p:cNvPr id="28" name="תיבת טקסט 27">
            <a:hlinkClick r:id="rId2" action="ppaction://hlinksldjump"/>
            <a:extLst>
              <a:ext uri="{FF2B5EF4-FFF2-40B4-BE49-F238E27FC236}">
                <a16:creationId xmlns:a16="http://schemas.microsoft.com/office/drawing/2014/main" id="{2E2A0505-25CB-4830-9CE7-1FDC2EA5D358}"/>
              </a:ext>
            </a:extLst>
          </p:cNvPr>
          <p:cNvSpPr txBox="1"/>
          <p:nvPr/>
        </p:nvSpPr>
        <p:spPr>
          <a:xfrm>
            <a:off x="9959296" y="3891197"/>
            <a:ext cx="1494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dirty="0"/>
              <a:t>Edit</a:t>
            </a:r>
            <a:endParaRPr lang="en-IL"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32003F09-660B-477B-8054-49EC2C9820E3}"/>
              </a:ext>
            </a:extLst>
          </p:cNvPr>
          <p:cNvSpPr txBox="1"/>
          <p:nvPr/>
        </p:nvSpPr>
        <p:spPr>
          <a:xfrm>
            <a:off x="7762125" y="4654193"/>
            <a:ext cx="3888769" cy="369332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Enter new note</a:t>
            </a:r>
            <a:endParaRPr lang="en-IL" dirty="0"/>
          </a:p>
        </p:txBody>
      </p:sp>
      <p:sp>
        <p:nvSpPr>
          <p:cNvPr id="30" name="מלבן: פינות מעוגלות 29">
            <a:extLst>
              <a:ext uri="{FF2B5EF4-FFF2-40B4-BE49-F238E27FC236}">
                <a16:creationId xmlns:a16="http://schemas.microsoft.com/office/drawing/2014/main" id="{B097B42B-6094-4845-B0C7-4F3BCE53DB72}"/>
              </a:ext>
            </a:extLst>
          </p:cNvPr>
          <p:cNvSpPr/>
          <p:nvPr/>
        </p:nvSpPr>
        <p:spPr>
          <a:xfrm>
            <a:off x="8723882" y="5568752"/>
            <a:ext cx="1726059" cy="473075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1" name="תיבת טקסט 30">
            <a:hlinkClick r:id="rId2" action="ppaction://hlinksldjump"/>
            <a:extLst>
              <a:ext uri="{FF2B5EF4-FFF2-40B4-BE49-F238E27FC236}">
                <a16:creationId xmlns:a16="http://schemas.microsoft.com/office/drawing/2014/main" id="{9A1FAC5D-69BD-4099-83C6-4EB614B09E4C}"/>
              </a:ext>
            </a:extLst>
          </p:cNvPr>
          <p:cNvSpPr txBox="1"/>
          <p:nvPr/>
        </p:nvSpPr>
        <p:spPr>
          <a:xfrm>
            <a:off x="8839466" y="5616512"/>
            <a:ext cx="1494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dirty="0"/>
              <a:t>Add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276759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כותרת 19">
            <a:extLst>
              <a:ext uri="{FF2B5EF4-FFF2-40B4-BE49-F238E27FC236}">
                <a16:creationId xmlns:a16="http://schemas.microsoft.com/office/drawing/2014/main" id="{EF121638-1F8C-4B97-A235-725441F7C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370"/>
            <a:ext cx="10515600" cy="1325563"/>
          </a:xfrm>
        </p:spPr>
        <p:txBody>
          <a:bodyPr/>
          <a:lstStyle/>
          <a:p>
            <a:pPr algn="l" rtl="0"/>
            <a:r>
              <a:rPr lang="en-US" dirty="0"/>
              <a:t>Home page as employee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816076E-770C-4A73-8C28-C99EAF331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96025" cy="4394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dirty="0"/>
              <a:t>דף בית/כניסה לעובד:</a:t>
            </a:r>
            <a:endParaRPr lang="en-US" dirty="0"/>
          </a:p>
          <a:p>
            <a:pPr marL="0" indent="0">
              <a:buNone/>
            </a:pPr>
            <a:r>
              <a:rPr lang="he-IL" dirty="0"/>
              <a:t>במסך הבית הן למנהל והן לעובד יש הודעות חשובות רצות.</a:t>
            </a:r>
          </a:p>
          <a:p>
            <a:pPr marL="0" indent="0">
              <a:buNone/>
            </a:pPr>
            <a:r>
              <a:rPr lang="he-IL" dirty="0"/>
              <a:t>מנהל יוכל לערוך הודעות אלו, עובד יכול רק לראות.</a:t>
            </a: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FE759D45-314A-45C8-9002-A9A2636E08E4}"/>
              </a:ext>
            </a:extLst>
          </p:cNvPr>
          <p:cNvSpPr/>
          <p:nvPr/>
        </p:nvSpPr>
        <p:spPr>
          <a:xfrm>
            <a:off x="7248525" y="276225"/>
            <a:ext cx="4676775" cy="644842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29E0A5D0-D1BA-4F16-955A-A23EFB1C8304}"/>
              </a:ext>
            </a:extLst>
          </p:cNvPr>
          <p:cNvSpPr txBox="1"/>
          <p:nvPr/>
        </p:nvSpPr>
        <p:spPr>
          <a:xfrm>
            <a:off x="8664305" y="3941512"/>
            <a:ext cx="165460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rtl="0"/>
            <a:r>
              <a:rPr lang="en-US" sz="4800" dirty="0"/>
              <a:t>Feed </a:t>
            </a:r>
            <a:endParaRPr lang="en-IL" sz="4800" dirty="0"/>
          </a:p>
        </p:txBody>
      </p:sp>
      <p:cxnSp>
        <p:nvCxnSpPr>
          <p:cNvPr id="10" name="מחבר ישר 9">
            <a:extLst>
              <a:ext uri="{FF2B5EF4-FFF2-40B4-BE49-F238E27FC236}">
                <a16:creationId xmlns:a16="http://schemas.microsoft.com/office/drawing/2014/main" id="{D301927A-A0FE-448B-A48C-E53742FDDD67}"/>
              </a:ext>
            </a:extLst>
          </p:cNvPr>
          <p:cNvCxnSpPr>
            <a:cxnSpLocks/>
          </p:cNvCxnSpPr>
          <p:nvPr/>
        </p:nvCxnSpPr>
        <p:spPr>
          <a:xfrm>
            <a:off x="10664575" y="5961514"/>
            <a:ext cx="0" cy="763136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מחבר ישר 11">
            <a:extLst>
              <a:ext uri="{FF2B5EF4-FFF2-40B4-BE49-F238E27FC236}">
                <a16:creationId xmlns:a16="http://schemas.microsoft.com/office/drawing/2014/main" id="{0CFBBFCC-5C03-4761-AD88-B881AD046C1F}"/>
              </a:ext>
            </a:extLst>
          </p:cNvPr>
          <p:cNvCxnSpPr>
            <a:cxnSpLocks/>
          </p:cNvCxnSpPr>
          <p:nvPr/>
        </p:nvCxnSpPr>
        <p:spPr>
          <a:xfrm>
            <a:off x="8280593" y="5992208"/>
            <a:ext cx="0" cy="763136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74" name="Picture 2" descr="Home Clipart Black And White, Home Black #1271012 - PNG Images - PNGio">
            <a:hlinkClick r:id="rId2" action="ppaction://hlinksldjump"/>
            <a:extLst>
              <a:ext uri="{FF2B5EF4-FFF2-40B4-BE49-F238E27FC236}">
                <a16:creationId xmlns:a16="http://schemas.microsoft.com/office/drawing/2014/main" id="{AE2A626E-DA81-46C9-9D45-04BFE5418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441" y="6020963"/>
            <a:ext cx="644237" cy="64423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מלבן 24">
            <a:extLst>
              <a:ext uri="{FF2B5EF4-FFF2-40B4-BE49-F238E27FC236}">
                <a16:creationId xmlns:a16="http://schemas.microsoft.com/office/drawing/2014/main" id="{C1246383-1081-4076-B77A-A037CCBAA2D1}"/>
              </a:ext>
            </a:extLst>
          </p:cNvPr>
          <p:cNvSpPr/>
          <p:nvPr/>
        </p:nvSpPr>
        <p:spPr>
          <a:xfrm>
            <a:off x="7248525" y="2971303"/>
            <a:ext cx="4676774" cy="2990211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0" name="אליפסה 29">
            <a:extLst>
              <a:ext uri="{FF2B5EF4-FFF2-40B4-BE49-F238E27FC236}">
                <a16:creationId xmlns:a16="http://schemas.microsoft.com/office/drawing/2014/main" id="{52BBB765-4B9B-40BA-A73B-F799FDBA0CAD}"/>
              </a:ext>
            </a:extLst>
          </p:cNvPr>
          <p:cNvSpPr/>
          <p:nvPr/>
        </p:nvSpPr>
        <p:spPr>
          <a:xfrm>
            <a:off x="8416914" y="726235"/>
            <a:ext cx="2149390" cy="1727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9" name="מחבר ישר 18">
            <a:extLst>
              <a:ext uri="{FF2B5EF4-FFF2-40B4-BE49-F238E27FC236}">
                <a16:creationId xmlns:a16="http://schemas.microsoft.com/office/drawing/2014/main" id="{5DC9940F-6CD4-4254-8466-C68C7C983BEA}"/>
              </a:ext>
            </a:extLst>
          </p:cNvPr>
          <p:cNvCxnSpPr>
            <a:cxnSpLocks/>
          </p:cNvCxnSpPr>
          <p:nvPr/>
        </p:nvCxnSpPr>
        <p:spPr>
          <a:xfrm>
            <a:off x="9491609" y="5992208"/>
            <a:ext cx="0" cy="763136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גרפיקה 7" descr="עין">
            <a:extLst>
              <a:ext uri="{FF2B5EF4-FFF2-40B4-BE49-F238E27FC236}">
                <a16:creationId xmlns:a16="http://schemas.microsoft.com/office/drawing/2014/main" id="{1C458DA6-5DA4-4FBF-9BC8-3B1904CE1C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19859" y="756532"/>
            <a:ext cx="1543499" cy="1543499"/>
          </a:xfrm>
          <a:prstGeom prst="rect">
            <a:avLst/>
          </a:prstGeom>
        </p:spPr>
      </p:pic>
      <p:pic>
        <p:nvPicPr>
          <p:cNvPr id="21" name="Picture 6" descr="Work Group Icons - Download Free Vector Icons | Noun Project">
            <a:hlinkClick r:id="rId6" action="ppaction://hlinksldjump"/>
            <a:extLst>
              <a:ext uri="{FF2B5EF4-FFF2-40B4-BE49-F238E27FC236}">
                <a16:creationId xmlns:a16="http://schemas.microsoft.com/office/drawing/2014/main" id="{D57E5D1B-CDBA-48C3-B58D-7224F7B23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6522" y="6050098"/>
            <a:ext cx="647356" cy="647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גרפיקה 10" descr="לוח שנה יומי">
            <a:hlinkClick r:id="rId8" action="ppaction://hlinksldjump"/>
            <a:extLst>
              <a:ext uri="{FF2B5EF4-FFF2-40B4-BE49-F238E27FC236}">
                <a16:creationId xmlns:a16="http://schemas.microsoft.com/office/drawing/2014/main" id="{8B1ED4B8-359A-4426-BBF5-11C9BC2BE51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678129" y="5945103"/>
            <a:ext cx="799927" cy="799927"/>
          </a:xfrm>
          <a:prstGeom prst="rect">
            <a:avLst/>
          </a:prstGeom>
        </p:spPr>
      </p:pic>
      <p:pic>
        <p:nvPicPr>
          <p:cNvPr id="14" name="גרפיקה 13" descr="משתמש">
            <a:hlinkClick r:id="rId11" action="ppaction://hlinksldjump"/>
            <a:extLst>
              <a:ext uri="{FF2B5EF4-FFF2-40B4-BE49-F238E27FC236}">
                <a16:creationId xmlns:a16="http://schemas.microsoft.com/office/drawing/2014/main" id="{0A8C5204-88A3-47D5-8DD8-FCDC589E549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889145" y="5972227"/>
            <a:ext cx="803097" cy="80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175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>
            <a:extLst>
              <a:ext uri="{FF2B5EF4-FFF2-40B4-BE49-F238E27FC236}">
                <a16:creationId xmlns:a16="http://schemas.microsoft.com/office/drawing/2014/main" id="{FE759D45-314A-45C8-9002-A9A2636E08E4}"/>
              </a:ext>
            </a:extLst>
          </p:cNvPr>
          <p:cNvSpPr/>
          <p:nvPr/>
        </p:nvSpPr>
        <p:spPr>
          <a:xfrm>
            <a:off x="7248525" y="276225"/>
            <a:ext cx="4676775" cy="644842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bg1"/>
              </a:solidFill>
            </a:endParaRPr>
          </a:p>
        </p:txBody>
      </p:sp>
      <p:cxnSp>
        <p:nvCxnSpPr>
          <p:cNvPr id="10" name="מחבר ישר 9">
            <a:extLst>
              <a:ext uri="{FF2B5EF4-FFF2-40B4-BE49-F238E27FC236}">
                <a16:creationId xmlns:a16="http://schemas.microsoft.com/office/drawing/2014/main" id="{D301927A-A0FE-448B-A48C-E53742FDDD67}"/>
              </a:ext>
            </a:extLst>
          </p:cNvPr>
          <p:cNvCxnSpPr>
            <a:cxnSpLocks/>
          </p:cNvCxnSpPr>
          <p:nvPr/>
        </p:nvCxnSpPr>
        <p:spPr>
          <a:xfrm>
            <a:off x="10664575" y="5961514"/>
            <a:ext cx="0" cy="763136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מחבר ישר 11">
            <a:extLst>
              <a:ext uri="{FF2B5EF4-FFF2-40B4-BE49-F238E27FC236}">
                <a16:creationId xmlns:a16="http://schemas.microsoft.com/office/drawing/2014/main" id="{0CFBBFCC-5C03-4761-AD88-B881AD046C1F}"/>
              </a:ext>
            </a:extLst>
          </p:cNvPr>
          <p:cNvCxnSpPr>
            <a:cxnSpLocks/>
          </p:cNvCxnSpPr>
          <p:nvPr/>
        </p:nvCxnSpPr>
        <p:spPr>
          <a:xfrm>
            <a:off x="8280593" y="5992208"/>
            <a:ext cx="0" cy="763136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74" name="Picture 2" descr="Home Clipart Black And White, Home Black #1271012 - PNG Images - PNGio">
            <a:hlinkClick r:id="rId2" action="ppaction://hlinksldjump"/>
            <a:extLst>
              <a:ext uri="{FF2B5EF4-FFF2-40B4-BE49-F238E27FC236}">
                <a16:creationId xmlns:a16="http://schemas.microsoft.com/office/drawing/2014/main" id="{AE2A626E-DA81-46C9-9D45-04BFE5418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441" y="6020963"/>
            <a:ext cx="644237" cy="64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כותרת 19">
            <a:extLst>
              <a:ext uri="{FF2B5EF4-FFF2-40B4-BE49-F238E27FC236}">
                <a16:creationId xmlns:a16="http://schemas.microsoft.com/office/drawing/2014/main" id="{EF121638-1F8C-4B97-A235-725441F7C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370"/>
            <a:ext cx="10515600" cy="1325563"/>
          </a:xfrm>
        </p:spPr>
        <p:txBody>
          <a:bodyPr/>
          <a:lstStyle/>
          <a:p>
            <a:pPr algn="l" rtl="0"/>
            <a:r>
              <a:rPr lang="en-US" dirty="0"/>
              <a:t>Work page as employee 1</a:t>
            </a:r>
            <a:endParaRPr lang="en-IL" dirty="0"/>
          </a:p>
        </p:txBody>
      </p:sp>
      <p:pic>
        <p:nvPicPr>
          <p:cNvPr id="33" name="מציין מיקום תוכן 32" descr="כספת">
            <a:extLst>
              <a:ext uri="{FF2B5EF4-FFF2-40B4-BE49-F238E27FC236}">
                <a16:creationId xmlns:a16="http://schemas.microsoft.com/office/drawing/2014/main" id="{8A963C38-888F-49FE-AF2D-1DE4FBC2D4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98800" y="2972045"/>
            <a:ext cx="687878" cy="687878"/>
          </a:xfrm>
        </p:spPr>
      </p:pic>
      <p:sp>
        <p:nvSpPr>
          <p:cNvPr id="25" name="מלבן 24">
            <a:extLst>
              <a:ext uri="{FF2B5EF4-FFF2-40B4-BE49-F238E27FC236}">
                <a16:creationId xmlns:a16="http://schemas.microsoft.com/office/drawing/2014/main" id="{C1246383-1081-4076-B77A-A037CCBAA2D1}"/>
              </a:ext>
            </a:extLst>
          </p:cNvPr>
          <p:cNvSpPr/>
          <p:nvPr/>
        </p:nvSpPr>
        <p:spPr>
          <a:xfrm>
            <a:off x="7248525" y="3647326"/>
            <a:ext cx="4676774" cy="231418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0" name="אליפסה 29">
            <a:extLst>
              <a:ext uri="{FF2B5EF4-FFF2-40B4-BE49-F238E27FC236}">
                <a16:creationId xmlns:a16="http://schemas.microsoft.com/office/drawing/2014/main" id="{52BBB765-4B9B-40BA-A73B-F799FDBA0CAD}"/>
              </a:ext>
            </a:extLst>
          </p:cNvPr>
          <p:cNvSpPr/>
          <p:nvPr/>
        </p:nvSpPr>
        <p:spPr>
          <a:xfrm>
            <a:off x="8461038" y="561751"/>
            <a:ext cx="2061142" cy="1096202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9" name="מחבר ישר 18">
            <a:extLst>
              <a:ext uri="{FF2B5EF4-FFF2-40B4-BE49-F238E27FC236}">
                <a16:creationId xmlns:a16="http://schemas.microsoft.com/office/drawing/2014/main" id="{5DC9940F-6CD4-4254-8466-C68C7C983BEA}"/>
              </a:ext>
            </a:extLst>
          </p:cNvPr>
          <p:cNvCxnSpPr>
            <a:cxnSpLocks/>
          </p:cNvCxnSpPr>
          <p:nvPr/>
        </p:nvCxnSpPr>
        <p:spPr>
          <a:xfrm>
            <a:off x="9491609" y="5992208"/>
            <a:ext cx="0" cy="763136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Picture 6" descr="Work Group Icons - Download Free Vector Icons | Noun Project">
            <a:hlinkClick r:id="rId6" action="ppaction://hlinksldjump"/>
            <a:extLst>
              <a:ext uri="{FF2B5EF4-FFF2-40B4-BE49-F238E27FC236}">
                <a16:creationId xmlns:a16="http://schemas.microsoft.com/office/drawing/2014/main" id="{D57E5D1B-CDBA-48C3-B58D-7224F7B23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6522" y="6050098"/>
            <a:ext cx="647356" cy="64735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גרפיקה 10" descr="לוח שנה יומי">
            <a:hlinkClick r:id="rId8" action="ppaction://hlinksldjump"/>
            <a:extLst>
              <a:ext uri="{FF2B5EF4-FFF2-40B4-BE49-F238E27FC236}">
                <a16:creationId xmlns:a16="http://schemas.microsoft.com/office/drawing/2014/main" id="{8B1ED4B8-359A-4426-BBF5-11C9BC2BE51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678129" y="5945103"/>
            <a:ext cx="799927" cy="799927"/>
          </a:xfrm>
          <a:prstGeom prst="rect">
            <a:avLst/>
          </a:prstGeom>
        </p:spPr>
      </p:pic>
      <p:pic>
        <p:nvPicPr>
          <p:cNvPr id="14" name="גרפיקה 13" descr="משתמש">
            <a:hlinkClick r:id="rId11" action="ppaction://hlinksldjump"/>
            <a:extLst>
              <a:ext uri="{FF2B5EF4-FFF2-40B4-BE49-F238E27FC236}">
                <a16:creationId xmlns:a16="http://schemas.microsoft.com/office/drawing/2014/main" id="{0A8C5204-88A3-47D5-8DD8-FCDC589E549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889145" y="5972227"/>
            <a:ext cx="803097" cy="803097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495AE090-938D-428E-937C-D122CF7A296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743" y="3021636"/>
            <a:ext cx="588697" cy="588697"/>
          </a:xfrm>
          <a:prstGeom prst="rect">
            <a:avLst/>
          </a:prstGeom>
        </p:spPr>
      </p:pic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22AE1FCD-9B27-4FE1-96E6-42C413D41CB2}"/>
              </a:ext>
            </a:extLst>
          </p:cNvPr>
          <p:cNvSpPr txBox="1"/>
          <p:nvPr/>
        </p:nvSpPr>
        <p:spPr>
          <a:xfrm>
            <a:off x="8763856" y="687092"/>
            <a:ext cx="14589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logo</a:t>
            </a:r>
            <a:endParaRPr lang="en-IL" sz="4800" dirty="0"/>
          </a:p>
        </p:txBody>
      </p:sp>
      <p:cxnSp>
        <p:nvCxnSpPr>
          <p:cNvPr id="15" name="מחבר ישר 14">
            <a:extLst>
              <a:ext uri="{FF2B5EF4-FFF2-40B4-BE49-F238E27FC236}">
                <a16:creationId xmlns:a16="http://schemas.microsoft.com/office/drawing/2014/main" id="{54476BC2-A443-4821-A2FE-B6B51BCA1F3E}"/>
              </a:ext>
            </a:extLst>
          </p:cNvPr>
          <p:cNvCxnSpPr/>
          <p:nvPr/>
        </p:nvCxnSpPr>
        <p:spPr>
          <a:xfrm>
            <a:off x="7248525" y="2948683"/>
            <a:ext cx="4676774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גרפיקה 34" descr="סמן">
            <a:extLst>
              <a:ext uri="{FF2B5EF4-FFF2-40B4-BE49-F238E27FC236}">
                <a16:creationId xmlns:a16="http://schemas.microsoft.com/office/drawing/2014/main" id="{767C9A6F-3FE9-4BFA-804B-5A4E9F9F8C2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127344" y="2934556"/>
            <a:ext cx="762856" cy="762856"/>
          </a:xfrm>
          <a:prstGeom prst="rect">
            <a:avLst/>
          </a:prstGeom>
        </p:spPr>
      </p:pic>
      <p:pic>
        <p:nvPicPr>
          <p:cNvPr id="37" name="גרפיקה 36" descr="מסמך">
            <a:extLst>
              <a:ext uri="{FF2B5EF4-FFF2-40B4-BE49-F238E27FC236}">
                <a16:creationId xmlns:a16="http://schemas.microsoft.com/office/drawing/2014/main" id="{6B8B0A9E-FE4D-4722-A232-89CE0F5B21E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930866" y="2924463"/>
            <a:ext cx="702483" cy="702483"/>
          </a:xfrm>
          <a:prstGeom prst="rect">
            <a:avLst/>
          </a:prstGeom>
        </p:spPr>
      </p:pic>
      <p:pic>
        <p:nvPicPr>
          <p:cNvPr id="39" name="גרפיקה 38" descr="צ'אט מימין לשמאל">
            <a:extLst>
              <a:ext uri="{FF2B5EF4-FFF2-40B4-BE49-F238E27FC236}">
                <a16:creationId xmlns:a16="http://schemas.microsoft.com/office/drawing/2014/main" id="{A42EF1F8-96B5-4A5F-B436-D7CFF284E53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522180" y="2992171"/>
            <a:ext cx="690081" cy="690081"/>
          </a:xfrm>
          <a:prstGeom prst="rect">
            <a:avLst/>
          </a:prstGeom>
        </p:spPr>
      </p:pic>
      <p:pic>
        <p:nvPicPr>
          <p:cNvPr id="41" name="גרפיקה 40" descr="העברה">
            <a:hlinkClick r:id="rId21" action="ppaction://hlinksldjump"/>
            <a:extLst>
              <a:ext uri="{FF2B5EF4-FFF2-40B4-BE49-F238E27FC236}">
                <a16:creationId xmlns:a16="http://schemas.microsoft.com/office/drawing/2014/main" id="{1C6D5CC1-4577-4C7E-A132-2DAD10A7B56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1212261" y="3010451"/>
            <a:ext cx="598470" cy="598470"/>
          </a:xfrm>
          <a:prstGeom prst="rect">
            <a:avLst/>
          </a:prstGeom>
        </p:spPr>
      </p:pic>
      <p:sp>
        <p:nvSpPr>
          <p:cNvPr id="43" name="תיבת טקסט 42">
            <a:extLst>
              <a:ext uri="{FF2B5EF4-FFF2-40B4-BE49-F238E27FC236}">
                <a16:creationId xmlns:a16="http://schemas.microsoft.com/office/drawing/2014/main" id="{8718620A-7C59-4980-B3C6-4B38CA75ABF8}"/>
              </a:ext>
            </a:extLst>
          </p:cNvPr>
          <p:cNvSpPr txBox="1"/>
          <p:nvPr/>
        </p:nvSpPr>
        <p:spPr>
          <a:xfrm>
            <a:off x="7442441" y="3908413"/>
            <a:ext cx="4331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Select an icon and you will see the</a:t>
            </a:r>
            <a:r>
              <a:rPr lang="he-IL" dirty="0"/>
              <a:t> </a:t>
            </a:r>
            <a:r>
              <a:rPr lang="en-US" dirty="0"/>
              <a:t>relevant view.</a:t>
            </a:r>
            <a:endParaRPr lang="en-IL" dirty="0"/>
          </a:p>
        </p:txBody>
      </p:sp>
      <p:sp>
        <p:nvSpPr>
          <p:cNvPr id="45" name="מציין מיקום תוכן 2">
            <a:extLst>
              <a:ext uri="{FF2B5EF4-FFF2-40B4-BE49-F238E27FC236}">
                <a16:creationId xmlns:a16="http://schemas.microsoft.com/office/drawing/2014/main" id="{55090A1C-2230-4BB0-B2B1-2E80E7ECD94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6296025" cy="43942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e-IL" dirty="0"/>
              <a:t>דף קבוצת העבודה: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e-IL" dirty="0"/>
              <a:t>בדף זה נמצא רוב הנתונים שיש לעובד על עבודתו, פס רץ של אייקונים משתנים לבחירה.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e-IL" dirty="0"/>
              <a:t>בעת לחיצה על אייקון יופי התוכן המבוקש.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385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>
            <a:extLst>
              <a:ext uri="{FF2B5EF4-FFF2-40B4-BE49-F238E27FC236}">
                <a16:creationId xmlns:a16="http://schemas.microsoft.com/office/drawing/2014/main" id="{FE759D45-314A-45C8-9002-A9A2636E08E4}"/>
              </a:ext>
            </a:extLst>
          </p:cNvPr>
          <p:cNvSpPr/>
          <p:nvPr/>
        </p:nvSpPr>
        <p:spPr>
          <a:xfrm>
            <a:off x="7248525" y="276225"/>
            <a:ext cx="4676775" cy="644842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bg1"/>
              </a:solidFill>
            </a:endParaRPr>
          </a:p>
        </p:txBody>
      </p:sp>
      <p:cxnSp>
        <p:nvCxnSpPr>
          <p:cNvPr id="10" name="מחבר ישר 9">
            <a:extLst>
              <a:ext uri="{FF2B5EF4-FFF2-40B4-BE49-F238E27FC236}">
                <a16:creationId xmlns:a16="http://schemas.microsoft.com/office/drawing/2014/main" id="{D301927A-A0FE-448B-A48C-E53742FDDD67}"/>
              </a:ext>
            </a:extLst>
          </p:cNvPr>
          <p:cNvCxnSpPr>
            <a:cxnSpLocks/>
          </p:cNvCxnSpPr>
          <p:nvPr/>
        </p:nvCxnSpPr>
        <p:spPr>
          <a:xfrm>
            <a:off x="10664575" y="5961514"/>
            <a:ext cx="0" cy="763136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מחבר ישר 11">
            <a:extLst>
              <a:ext uri="{FF2B5EF4-FFF2-40B4-BE49-F238E27FC236}">
                <a16:creationId xmlns:a16="http://schemas.microsoft.com/office/drawing/2014/main" id="{0CFBBFCC-5C03-4761-AD88-B881AD046C1F}"/>
              </a:ext>
            </a:extLst>
          </p:cNvPr>
          <p:cNvCxnSpPr>
            <a:cxnSpLocks/>
          </p:cNvCxnSpPr>
          <p:nvPr/>
        </p:nvCxnSpPr>
        <p:spPr>
          <a:xfrm>
            <a:off x="8280593" y="5992208"/>
            <a:ext cx="0" cy="763136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74" name="Picture 2" descr="Home Clipart Black And White, Home Black #1271012 - PNG Images - PNGio">
            <a:hlinkClick r:id="rId2" action="ppaction://hlinksldjump"/>
            <a:extLst>
              <a:ext uri="{FF2B5EF4-FFF2-40B4-BE49-F238E27FC236}">
                <a16:creationId xmlns:a16="http://schemas.microsoft.com/office/drawing/2014/main" id="{AE2A626E-DA81-46C9-9D45-04BFE5418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441" y="6020963"/>
            <a:ext cx="644237" cy="64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כותרת 19">
            <a:extLst>
              <a:ext uri="{FF2B5EF4-FFF2-40B4-BE49-F238E27FC236}">
                <a16:creationId xmlns:a16="http://schemas.microsoft.com/office/drawing/2014/main" id="{EF121638-1F8C-4B97-A235-725441F7C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225"/>
            <a:ext cx="10515600" cy="1325563"/>
          </a:xfrm>
        </p:spPr>
        <p:txBody>
          <a:bodyPr/>
          <a:lstStyle/>
          <a:p>
            <a:pPr algn="l" rtl="0"/>
            <a:r>
              <a:rPr lang="en-US" dirty="0"/>
              <a:t>Work page as employee 2</a:t>
            </a:r>
            <a:endParaRPr lang="en-IL" dirty="0"/>
          </a:p>
        </p:txBody>
      </p:sp>
      <p:pic>
        <p:nvPicPr>
          <p:cNvPr id="6" name="מציין מיקום תוכן 5" descr="סרט">
            <a:extLst>
              <a:ext uri="{FF2B5EF4-FFF2-40B4-BE49-F238E27FC236}">
                <a16:creationId xmlns:a16="http://schemas.microsoft.com/office/drawing/2014/main" id="{B37A101E-A94E-447B-B37E-3D3D38BE9B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34827" y="3003779"/>
            <a:ext cx="655995" cy="655995"/>
          </a:xfrm>
        </p:spPr>
      </p:pic>
      <p:sp>
        <p:nvSpPr>
          <p:cNvPr id="25" name="מלבן 24">
            <a:extLst>
              <a:ext uri="{FF2B5EF4-FFF2-40B4-BE49-F238E27FC236}">
                <a16:creationId xmlns:a16="http://schemas.microsoft.com/office/drawing/2014/main" id="{C1246383-1081-4076-B77A-A037CCBAA2D1}"/>
              </a:ext>
            </a:extLst>
          </p:cNvPr>
          <p:cNvSpPr/>
          <p:nvPr/>
        </p:nvSpPr>
        <p:spPr>
          <a:xfrm>
            <a:off x="7248525" y="3647326"/>
            <a:ext cx="4676774" cy="231418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30" name="אליפסה 29">
            <a:extLst>
              <a:ext uri="{FF2B5EF4-FFF2-40B4-BE49-F238E27FC236}">
                <a16:creationId xmlns:a16="http://schemas.microsoft.com/office/drawing/2014/main" id="{52BBB765-4B9B-40BA-A73B-F799FDBA0CAD}"/>
              </a:ext>
            </a:extLst>
          </p:cNvPr>
          <p:cNvSpPr/>
          <p:nvPr/>
        </p:nvSpPr>
        <p:spPr>
          <a:xfrm>
            <a:off x="8461038" y="561751"/>
            <a:ext cx="2061142" cy="1096202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9" name="מחבר ישר 18">
            <a:extLst>
              <a:ext uri="{FF2B5EF4-FFF2-40B4-BE49-F238E27FC236}">
                <a16:creationId xmlns:a16="http://schemas.microsoft.com/office/drawing/2014/main" id="{5DC9940F-6CD4-4254-8466-C68C7C983BEA}"/>
              </a:ext>
            </a:extLst>
          </p:cNvPr>
          <p:cNvCxnSpPr>
            <a:cxnSpLocks/>
          </p:cNvCxnSpPr>
          <p:nvPr/>
        </p:nvCxnSpPr>
        <p:spPr>
          <a:xfrm>
            <a:off x="9491609" y="5992208"/>
            <a:ext cx="0" cy="763136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Picture 6" descr="Work Group Icons - Download Free Vector Icons | Noun Project">
            <a:hlinkClick r:id="rId6" action="ppaction://hlinksldjump"/>
            <a:extLst>
              <a:ext uri="{FF2B5EF4-FFF2-40B4-BE49-F238E27FC236}">
                <a16:creationId xmlns:a16="http://schemas.microsoft.com/office/drawing/2014/main" id="{D57E5D1B-CDBA-48C3-B58D-7224F7B23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6522" y="6050098"/>
            <a:ext cx="647356" cy="64735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גרפיקה 10" descr="לוח שנה יומי">
            <a:hlinkClick r:id="rId8" action="ppaction://hlinksldjump"/>
            <a:extLst>
              <a:ext uri="{FF2B5EF4-FFF2-40B4-BE49-F238E27FC236}">
                <a16:creationId xmlns:a16="http://schemas.microsoft.com/office/drawing/2014/main" id="{8B1ED4B8-359A-4426-BBF5-11C9BC2BE51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678129" y="5945103"/>
            <a:ext cx="799927" cy="799927"/>
          </a:xfrm>
          <a:prstGeom prst="rect">
            <a:avLst/>
          </a:prstGeom>
        </p:spPr>
      </p:pic>
      <p:pic>
        <p:nvPicPr>
          <p:cNvPr id="14" name="גרפיקה 13" descr="משתמש">
            <a:hlinkClick r:id="rId11" action="ppaction://hlinksldjump"/>
            <a:extLst>
              <a:ext uri="{FF2B5EF4-FFF2-40B4-BE49-F238E27FC236}">
                <a16:creationId xmlns:a16="http://schemas.microsoft.com/office/drawing/2014/main" id="{0A8C5204-88A3-47D5-8DD8-FCDC589E549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889145" y="5972227"/>
            <a:ext cx="803097" cy="803097"/>
          </a:xfrm>
          <a:prstGeom prst="rect">
            <a:avLst/>
          </a:prstGeom>
        </p:spPr>
      </p:pic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22AE1FCD-9B27-4FE1-96E6-42C413D41CB2}"/>
              </a:ext>
            </a:extLst>
          </p:cNvPr>
          <p:cNvSpPr txBox="1"/>
          <p:nvPr/>
        </p:nvSpPr>
        <p:spPr>
          <a:xfrm>
            <a:off x="8763856" y="687092"/>
            <a:ext cx="14589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logo</a:t>
            </a:r>
            <a:endParaRPr lang="en-IL" sz="4800" dirty="0"/>
          </a:p>
        </p:txBody>
      </p:sp>
      <p:cxnSp>
        <p:nvCxnSpPr>
          <p:cNvPr id="15" name="מחבר ישר 14">
            <a:extLst>
              <a:ext uri="{FF2B5EF4-FFF2-40B4-BE49-F238E27FC236}">
                <a16:creationId xmlns:a16="http://schemas.microsoft.com/office/drawing/2014/main" id="{54476BC2-A443-4821-A2FE-B6B51BCA1F3E}"/>
              </a:ext>
            </a:extLst>
          </p:cNvPr>
          <p:cNvCxnSpPr/>
          <p:nvPr/>
        </p:nvCxnSpPr>
        <p:spPr>
          <a:xfrm>
            <a:off x="7248525" y="2948683"/>
            <a:ext cx="4676774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גרפיקה 40" descr="העברה">
            <a:hlinkClick r:id="rId14" action="ppaction://hlinksldjump"/>
            <a:extLst>
              <a:ext uri="{FF2B5EF4-FFF2-40B4-BE49-F238E27FC236}">
                <a16:creationId xmlns:a16="http://schemas.microsoft.com/office/drawing/2014/main" id="{1C6D5CC1-4577-4C7E-A132-2DAD10A7B56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442441" y="3008133"/>
            <a:ext cx="598470" cy="598470"/>
          </a:xfrm>
          <a:prstGeom prst="rect">
            <a:avLst/>
          </a:prstGeom>
        </p:spPr>
      </p:pic>
      <p:pic>
        <p:nvPicPr>
          <p:cNvPr id="13" name="גרפיקה 12" descr="סיכה">
            <a:extLst>
              <a:ext uri="{FF2B5EF4-FFF2-40B4-BE49-F238E27FC236}">
                <a16:creationId xmlns:a16="http://schemas.microsoft.com/office/drawing/2014/main" id="{4FBA4D56-06D1-4D34-9732-47F3546FF58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084738" y="2972601"/>
            <a:ext cx="669533" cy="669533"/>
          </a:xfrm>
          <a:prstGeom prst="rect">
            <a:avLst/>
          </a:prstGeom>
        </p:spPr>
      </p:pic>
      <p:pic>
        <p:nvPicPr>
          <p:cNvPr id="17" name="גרפיקה 16" descr="מוקד טלפוני">
            <a:extLst>
              <a:ext uri="{FF2B5EF4-FFF2-40B4-BE49-F238E27FC236}">
                <a16:creationId xmlns:a16="http://schemas.microsoft.com/office/drawing/2014/main" id="{946E9AD5-491E-4A29-8F42-B25C2B4E489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948187" y="2962326"/>
            <a:ext cx="690081" cy="690081"/>
          </a:xfrm>
          <a:prstGeom prst="rect">
            <a:avLst/>
          </a:prstGeom>
        </p:spPr>
      </p:pic>
      <p:pic>
        <p:nvPicPr>
          <p:cNvPr id="22" name="גרפיקה 21" descr="שאלות">
            <a:extLst>
              <a:ext uri="{FF2B5EF4-FFF2-40B4-BE49-F238E27FC236}">
                <a16:creationId xmlns:a16="http://schemas.microsoft.com/office/drawing/2014/main" id="{BD8EF73C-1827-421B-9FAC-1685C32BBDC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0832184" y="2980306"/>
            <a:ext cx="638710" cy="638710"/>
          </a:xfrm>
          <a:prstGeom prst="rect">
            <a:avLst/>
          </a:prstGeom>
        </p:spPr>
      </p:pic>
      <p:sp>
        <p:nvSpPr>
          <p:cNvPr id="23" name="תיבת טקסט 22">
            <a:extLst>
              <a:ext uri="{FF2B5EF4-FFF2-40B4-BE49-F238E27FC236}">
                <a16:creationId xmlns:a16="http://schemas.microsoft.com/office/drawing/2014/main" id="{6A716520-3682-418A-BBDF-7932365A7D80}"/>
              </a:ext>
            </a:extLst>
          </p:cNvPr>
          <p:cNvSpPr txBox="1"/>
          <p:nvPr/>
        </p:nvSpPr>
        <p:spPr>
          <a:xfrm>
            <a:off x="7442441" y="3908413"/>
            <a:ext cx="4331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Select an icon and you will see the</a:t>
            </a:r>
            <a:r>
              <a:rPr lang="he-IL" dirty="0"/>
              <a:t> </a:t>
            </a:r>
            <a:r>
              <a:rPr lang="en-US" dirty="0"/>
              <a:t>relevant view.</a:t>
            </a:r>
            <a:endParaRPr lang="en-IL" dirty="0"/>
          </a:p>
        </p:txBody>
      </p:sp>
      <p:sp>
        <p:nvSpPr>
          <p:cNvPr id="34" name="מציין מיקום תוכן 2">
            <a:extLst>
              <a:ext uri="{FF2B5EF4-FFF2-40B4-BE49-F238E27FC236}">
                <a16:creationId xmlns:a16="http://schemas.microsoft.com/office/drawing/2014/main" id="{7F4A0A12-6019-499C-84A7-1905B99AB18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6296025" cy="43942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e-IL" dirty="0"/>
              <a:t>דף קבוצת העבודה: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e-IL" dirty="0"/>
              <a:t>סימני החיצים מראים את הגרירה של פס האייקונים והם אינם אייקון/כפתור בפני עצמו.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79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>
            <a:extLst>
              <a:ext uri="{FF2B5EF4-FFF2-40B4-BE49-F238E27FC236}">
                <a16:creationId xmlns:a16="http://schemas.microsoft.com/office/drawing/2014/main" id="{FE759D45-314A-45C8-9002-A9A2636E08E4}"/>
              </a:ext>
            </a:extLst>
          </p:cNvPr>
          <p:cNvSpPr/>
          <p:nvPr/>
        </p:nvSpPr>
        <p:spPr>
          <a:xfrm>
            <a:off x="7248525" y="276225"/>
            <a:ext cx="4676775" cy="644842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bg1"/>
              </a:solidFill>
            </a:endParaRPr>
          </a:p>
        </p:txBody>
      </p:sp>
      <p:cxnSp>
        <p:nvCxnSpPr>
          <p:cNvPr id="10" name="מחבר ישר 9">
            <a:extLst>
              <a:ext uri="{FF2B5EF4-FFF2-40B4-BE49-F238E27FC236}">
                <a16:creationId xmlns:a16="http://schemas.microsoft.com/office/drawing/2014/main" id="{D301927A-A0FE-448B-A48C-E53742FDDD67}"/>
              </a:ext>
            </a:extLst>
          </p:cNvPr>
          <p:cNvCxnSpPr>
            <a:cxnSpLocks/>
          </p:cNvCxnSpPr>
          <p:nvPr/>
        </p:nvCxnSpPr>
        <p:spPr>
          <a:xfrm>
            <a:off x="10664575" y="5961514"/>
            <a:ext cx="0" cy="763136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מחבר ישר 11">
            <a:extLst>
              <a:ext uri="{FF2B5EF4-FFF2-40B4-BE49-F238E27FC236}">
                <a16:creationId xmlns:a16="http://schemas.microsoft.com/office/drawing/2014/main" id="{0CFBBFCC-5C03-4761-AD88-B881AD046C1F}"/>
              </a:ext>
            </a:extLst>
          </p:cNvPr>
          <p:cNvCxnSpPr>
            <a:cxnSpLocks/>
          </p:cNvCxnSpPr>
          <p:nvPr/>
        </p:nvCxnSpPr>
        <p:spPr>
          <a:xfrm>
            <a:off x="8280593" y="5992208"/>
            <a:ext cx="0" cy="763136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74" name="Picture 2" descr="Home Clipart Black And White, Home Black #1271012 - PNG Images - PNGio">
            <a:hlinkClick r:id="rId2" action="ppaction://hlinksldjump"/>
            <a:extLst>
              <a:ext uri="{FF2B5EF4-FFF2-40B4-BE49-F238E27FC236}">
                <a16:creationId xmlns:a16="http://schemas.microsoft.com/office/drawing/2014/main" id="{AE2A626E-DA81-46C9-9D45-04BFE5418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441" y="6020963"/>
            <a:ext cx="644237" cy="64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כותרת 19">
            <a:extLst>
              <a:ext uri="{FF2B5EF4-FFF2-40B4-BE49-F238E27FC236}">
                <a16:creationId xmlns:a16="http://schemas.microsoft.com/office/drawing/2014/main" id="{EF121638-1F8C-4B97-A235-725441F7C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225"/>
            <a:ext cx="10515600" cy="1325563"/>
          </a:xfrm>
        </p:spPr>
        <p:txBody>
          <a:bodyPr/>
          <a:lstStyle/>
          <a:p>
            <a:pPr algn="l" rtl="0"/>
            <a:r>
              <a:rPr lang="en-US" dirty="0"/>
              <a:t>shifts page as employee </a:t>
            </a:r>
            <a:endParaRPr lang="en-IL" dirty="0"/>
          </a:p>
        </p:txBody>
      </p:sp>
      <p:cxnSp>
        <p:nvCxnSpPr>
          <p:cNvPr id="19" name="מחבר ישר 18">
            <a:extLst>
              <a:ext uri="{FF2B5EF4-FFF2-40B4-BE49-F238E27FC236}">
                <a16:creationId xmlns:a16="http://schemas.microsoft.com/office/drawing/2014/main" id="{5DC9940F-6CD4-4254-8466-C68C7C983BEA}"/>
              </a:ext>
            </a:extLst>
          </p:cNvPr>
          <p:cNvCxnSpPr>
            <a:cxnSpLocks/>
          </p:cNvCxnSpPr>
          <p:nvPr/>
        </p:nvCxnSpPr>
        <p:spPr>
          <a:xfrm>
            <a:off x="9491609" y="5992208"/>
            <a:ext cx="0" cy="763136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Picture 6" descr="Work Group Icons - Download Free Vector Icons | Noun Project">
            <a:hlinkClick r:id="rId4" action="ppaction://hlinksldjump"/>
            <a:extLst>
              <a:ext uri="{FF2B5EF4-FFF2-40B4-BE49-F238E27FC236}">
                <a16:creationId xmlns:a16="http://schemas.microsoft.com/office/drawing/2014/main" id="{D57E5D1B-CDBA-48C3-B58D-7224F7B23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6522" y="6050098"/>
            <a:ext cx="647356" cy="647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גרפיקה 10" descr="לוח שנה יומי">
            <a:hlinkClick r:id="rId6" action="ppaction://hlinksldjump"/>
            <a:extLst>
              <a:ext uri="{FF2B5EF4-FFF2-40B4-BE49-F238E27FC236}">
                <a16:creationId xmlns:a16="http://schemas.microsoft.com/office/drawing/2014/main" id="{8B1ED4B8-359A-4426-BBF5-11C9BC2BE5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678129" y="5945103"/>
            <a:ext cx="799927" cy="799927"/>
          </a:xfrm>
          <a:prstGeom prst="rect">
            <a:avLst/>
          </a:prstGeom>
        </p:spPr>
      </p:pic>
      <p:pic>
        <p:nvPicPr>
          <p:cNvPr id="14" name="גרפיקה 13" descr="משתמש">
            <a:hlinkClick r:id="rId9" action="ppaction://hlinksldjump"/>
            <a:extLst>
              <a:ext uri="{FF2B5EF4-FFF2-40B4-BE49-F238E27FC236}">
                <a16:creationId xmlns:a16="http://schemas.microsoft.com/office/drawing/2014/main" id="{0A8C5204-88A3-47D5-8DD8-FCDC589E549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889145" y="5972227"/>
            <a:ext cx="803097" cy="803097"/>
          </a:xfrm>
          <a:prstGeom prst="rect">
            <a:avLst/>
          </a:prstGeom>
        </p:spPr>
      </p:pic>
      <p:sp>
        <p:nvSpPr>
          <p:cNvPr id="34" name="מציין מיקום תוכן 2">
            <a:extLst>
              <a:ext uri="{FF2B5EF4-FFF2-40B4-BE49-F238E27FC236}">
                <a16:creationId xmlns:a16="http://schemas.microsoft.com/office/drawing/2014/main" id="{7F4A0A12-6019-499C-84A7-1905B99AB18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6296025" cy="43942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e-IL" dirty="0"/>
              <a:t>דף</a:t>
            </a:r>
            <a:r>
              <a:rPr lang="en-US" dirty="0"/>
              <a:t> </a:t>
            </a:r>
            <a:r>
              <a:rPr lang="he-IL" dirty="0"/>
              <a:t> המשמרות: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e-IL" dirty="0"/>
              <a:t>כל עובד יכול לראות את המשמרות שעשה, למיין ולבחור משמרות ספציפיות, לראות סיכום </a:t>
            </a:r>
            <a:r>
              <a:rPr lang="he-IL" dirty="0" err="1"/>
              <a:t>וכו</a:t>
            </a:r>
            <a:r>
              <a:rPr lang="he-IL" dirty="0"/>
              <a:t>'.</a:t>
            </a:r>
            <a:endParaRPr lang="en-US" dirty="0"/>
          </a:p>
        </p:txBody>
      </p:sp>
      <p:sp>
        <p:nvSpPr>
          <p:cNvPr id="2" name="מלבן 1">
            <a:extLst>
              <a:ext uri="{FF2B5EF4-FFF2-40B4-BE49-F238E27FC236}">
                <a16:creationId xmlns:a16="http://schemas.microsoft.com/office/drawing/2014/main" id="{6D6C1FF5-E947-48C9-BA1E-F9115E48A65D}"/>
              </a:ext>
            </a:extLst>
          </p:cNvPr>
          <p:cNvSpPr/>
          <p:nvPr/>
        </p:nvSpPr>
        <p:spPr>
          <a:xfrm>
            <a:off x="9678129" y="6050098"/>
            <a:ext cx="799921" cy="610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EB8FE155-2C3E-47E4-B579-960CEA30E91C}"/>
              </a:ext>
            </a:extLst>
          </p:cNvPr>
          <p:cNvSpPr txBox="1"/>
          <p:nvPr/>
        </p:nvSpPr>
        <p:spPr>
          <a:xfrm>
            <a:off x="7248529" y="5476204"/>
            <a:ext cx="4676771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Summary</a:t>
            </a:r>
            <a:endParaRPr lang="en-IL" b="1" dirty="0"/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06B1CE52-1BD6-48A5-836B-C6782DA34B93}"/>
              </a:ext>
            </a:extLst>
          </p:cNvPr>
          <p:cNvSpPr txBox="1"/>
          <p:nvPr/>
        </p:nvSpPr>
        <p:spPr>
          <a:xfrm>
            <a:off x="7248525" y="276225"/>
            <a:ext cx="4676771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sort</a:t>
            </a:r>
            <a:endParaRPr lang="en-IL" dirty="0"/>
          </a:p>
        </p:txBody>
      </p:sp>
      <p:cxnSp>
        <p:nvCxnSpPr>
          <p:cNvPr id="27" name="מחבר ישר 26">
            <a:extLst>
              <a:ext uri="{FF2B5EF4-FFF2-40B4-BE49-F238E27FC236}">
                <a16:creationId xmlns:a16="http://schemas.microsoft.com/office/drawing/2014/main" id="{5B090FF9-2F09-4152-BC82-168596205912}"/>
              </a:ext>
            </a:extLst>
          </p:cNvPr>
          <p:cNvCxnSpPr>
            <a:cxnSpLocks/>
          </p:cNvCxnSpPr>
          <p:nvPr/>
        </p:nvCxnSpPr>
        <p:spPr>
          <a:xfrm>
            <a:off x="10798139" y="638174"/>
            <a:ext cx="0" cy="3693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מחבר ישר 31">
            <a:extLst>
              <a:ext uri="{FF2B5EF4-FFF2-40B4-BE49-F238E27FC236}">
                <a16:creationId xmlns:a16="http://schemas.microsoft.com/office/drawing/2014/main" id="{CFB4BE56-9B17-4CCF-AA4F-F466D23BE7B8}"/>
              </a:ext>
            </a:extLst>
          </p:cNvPr>
          <p:cNvCxnSpPr>
            <a:cxnSpLocks/>
          </p:cNvCxnSpPr>
          <p:nvPr/>
        </p:nvCxnSpPr>
        <p:spPr>
          <a:xfrm>
            <a:off x="10005317" y="645557"/>
            <a:ext cx="0" cy="3619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מחבר ישר 32">
            <a:extLst>
              <a:ext uri="{FF2B5EF4-FFF2-40B4-BE49-F238E27FC236}">
                <a16:creationId xmlns:a16="http://schemas.microsoft.com/office/drawing/2014/main" id="{908C918A-7C42-4490-B95D-0B000D27E018}"/>
              </a:ext>
            </a:extLst>
          </p:cNvPr>
          <p:cNvCxnSpPr>
            <a:cxnSpLocks/>
          </p:cNvCxnSpPr>
          <p:nvPr/>
        </p:nvCxnSpPr>
        <p:spPr>
          <a:xfrm>
            <a:off x="9068656" y="645557"/>
            <a:ext cx="0" cy="3619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מחבר ישר 34">
            <a:extLst>
              <a:ext uri="{FF2B5EF4-FFF2-40B4-BE49-F238E27FC236}">
                <a16:creationId xmlns:a16="http://schemas.microsoft.com/office/drawing/2014/main" id="{84B9813A-D85A-41B3-ACEF-C097BB6935ED}"/>
              </a:ext>
            </a:extLst>
          </p:cNvPr>
          <p:cNvCxnSpPr>
            <a:cxnSpLocks/>
          </p:cNvCxnSpPr>
          <p:nvPr/>
        </p:nvCxnSpPr>
        <p:spPr>
          <a:xfrm>
            <a:off x="8081541" y="645557"/>
            <a:ext cx="14494" cy="3619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גרפיקה 41" descr="חצים עם סוגר זוויתי">
            <a:extLst>
              <a:ext uri="{FF2B5EF4-FFF2-40B4-BE49-F238E27FC236}">
                <a16:creationId xmlns:a16="http://schemas.microsoft.com/office/drawing/2014/main" id="{FBBCF7D3-7BA9-49EA-8C2C-F790C94ABC0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442441" y="1065819"/>
            <a:ext cx="535969" cy="535969"/>
          </a:xfrm>
          <a:prstGeom prst="rect">
            <a:avLst/>
          </a:prstGeom>
        </p:spPr>
      </p:pic>
      <p:pic>
        <p:nvPicPr>
          <p:cNvPr id="44" name="גרפיקה 43" descr="חצים עם סוגר זוויתי">
            <a:extLst>
              <a:ext uri="{FF2B5EF4-FFF2-40B4-BE49-F238E27FC236}">
                <a16:creationId xmlns:a16="http://schemas.microsoft.com/office/drawing/2014/main" id="{192FBD3C-49BA-497B-B81B-B3AF6D663A2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442440" y="1660101"/>
            <a:ext cx="535969" cy="535969"/>
          </a:xfrm>
          <a:prstGeom prst="rect">
            <a:avLst/>
          </a:prstGeom>
        </p:spPr>
      </p:pic>
      <p:pic>
        <p:nvPicPr>
          <p:cNvPr id="46" name="גרפיקה 45" descr="חצים עם סוגר זוויתי">
            <a:extLst>
              <a:ext uri="{FF2B5EF4-FFF2-40B4-BE49-F238E27FC236}">
                <a16:creationId xmlns:a16="http://schemas.microsoft.com/office/drawing/2014/main" id="{96B8DB3B-C4C1-44B4-AF24-0B0778A28A9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442440" y="2254383"/>
            <a:ext cx="535969" cy="535969"/>
          </a:xfrm>
          <a:prstGeom prst="rect">
            <a:avLst/>
          </a:prstGeom>
        </p:spPr>
      </p:pic>
      <p:pic>
        <p:nvPicPr>
          <p:cNvPr id="47" name="גרפיקה 46" descr="חצים עם סוגר זוויתי">
            <a:extLst>
              <a:ext uri="{FF2B5EF4-FFF2-40B4-BE49-F238E27FC236}">
                <a16:creationId xmlns:a16="http://schemas.microsoft.com/office/drawing/2014/main" id="{61D26F7B-C962-4322-8FF6-61FA7CF035E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442439" y="2848665"/>
            <a:ext cx="535969" cy="535969"/>
          </a:xfrm>
          <a:prstGeom prst="rect">
            <a:avLst/>
          </a:prstGeom>
        </p:spPr>
      </p:pic>
      <p:cxnSp>
        <p:nvCxnSpPr>
          <p:cNvPr id="48" name="מחבר ישר 47">
            <a:extLst>
              <a:ext uri="{FF2B5EF4-FFF2-40B4-BE49-F238E27FC236}">
                <a16:creationId xmlns:a16="http://schemas.microsoft.com/office/drawing/2014/main" id="{79D6FF41-1505-4568-926A-CF9E5E60FBF5}"/>
              </a:ext>
            </a:extLst>
          </p:cNvPr>
          <p:cNvCxnSpPr/>
          <p:nvPr/>
        </p:nvCxnSpPr>
        <p:spPr>
          <a:xfrm>
            <a:off x="7248521" y="1601788"/>
            <a:ext cx="4676775" cy="0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מחבר ישר 49">
            <a:extLst>
              <a:ext uri="{FF2B5EF4-FFF2-40B4-BE49-F238E27FC236}">
                <a16:creationId xmlns:a16="http://schemas.microsoft.com/office/drawing/2014/main" id="{5B4BAC78-2344-44DB-A0F9-DCF17D956B2E}"/>
              </a:ext>
            </a:extLst>
          </p:cNvPr>
          <p:cNvCxnSpPr/>
          <p:nvPr/>
        </p:nvCxnSpPr>
        <p:spPr>
          <a:xfrm>
            <a:off x="7248521" y="2196070"/>
            <a:ext cx="4676775" cy="0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מחבר ישר 50">
            <a:extLst>
              <a:ext uri="{FF2B5EF4-FFF2-40B4-BE49-F238E27FC236}">
                <a16:creationId xmlns:a16="http://schemas.microsoft.com/office/drawing/2014/main" id="{5A92F58C-8D30-4031-A149-AE4B685E0516}"/>
              </a:ext>
            </a:extLst>
          </p:cNvPr>
          <p:cNvCxnSpPr/>
          <p:nvPr/>
        </p:nvCxnSpPr>
        <p:spPr>
          <a:xfrm>
            <a:off x="7248521" y="2790352"/>
            <a:ext cx="4676775" cy="0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מחבר ישר 51">
            <a:extLst>
              <a:ext uri="{FF2B5EF4-FFF2-40B4-BE49-F238E27FC236}">
                <a16:creationId xmlns:a16="http://schemas.microsoft.com/office/drawing/2014/main" id="{89460606-854A-4F99-A382-75204E33F54C}"/>
              </a:ext>
            </a:extLst>
          </p:cNvPr>
          <p:cNvCxnSpPr/>
          <p:nvPr/>
        </p:nvCxnSpPr>
        <p:spPr>
          <a:xfrm>
            <a:off x="7248521" y="3384634"/>
            <a:ext cx="4676775" cy="0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תיבת טקסט 23">
            <a:extLst>
              <a:ext uri="{FF2B5EF4-FFF2-40B4-BE49-F238E27FC236}">
                <a16:creationId xmlns:a16="http://schemas.microsoft.com/office/drawing/2014/main" id="{534D97EE-34AB-488C-ADBD-105871511B2C}"/>
              </a:ext>
            </a:extLst>
          </p:cNvPr>
          <p:cNvSpPr txBox="1"/>
          <p:nvPr/>
        </p:nvSpPr>
        <p:spPr>
          <a:xfrm>
            <a:off x="7248521" y="638174"/>
            <a:ext cx="4676775" cy="36933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                </a:t>
            </a:r>
            <a:r>
              <a:rPr lang="en-US" dirty="0" err="1"/>
              <a:t>Salay</a:t>
            </a:r>
            <a:r>
              <a:rPr lang="en-US" dirty="0"/>
              <a:t>         Date          Hours     In     Out         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756744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05E46EF-6DCB-4ED7-AF5E-786F1C0D9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Login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816076E-770C-4A73-8C28-C99EAF331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96025" cy="4394200"/>
          </a:xfrm>
        </p:spPr>
        <p:txBody>
          <a:bodyPr/>
          <a:lstStyle/>
          <a:p>
            <a:pPr marL="0" indent="0">
              <a:buNone/>
            </a:pPr>
            <a:r>
              <a:rPr lang="he-IL" dirty="0"/>
              <a:t>דף </a:t>
            </a:r>
            <a:r>
              <a:rPr lang="en-US" dirty="0"/>
              <a:t>Login</a:t>
            </a:r>
            <a:r>
              <a:rPr lang="he-IL" dirty="0"/>
              <a:t>:</a:t>
            </a:r>
          </a:p>
          <a:p>
            <a:r>
              <a:rPr lang="he-IL" dirty="0"/>
              <a:t>שם משתמש.</a:t>
            </a:r>
          </a:p>
          <a:p>
            <a:r>
              <a:rPr lang="he-IL" dirty="0"/>
              <a:t>סיסמא.</a:t>
            </a:r>
          </a:p>
          <a:p>
            <a:pPr marL="0" indent="0">
              <a:buNone/>
            </a:pPr>
            <a:endParaRPr lang="he-IL" dirty="0"/>
          </a:p>
          <a:p>
            <a:pPr>
              <a:buFont typeface="Wingdings" panose="05000000000000000000" pitchFamily="2" charset="2"/>
              <a:buChar char="q"/>
            </a:pPr>
            <a:r>
              <a:rPr lang="he-IL" dirty="0"/>
              <a:t>כפתור כניסה.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e-IL" dirty="0"/>
              <a:t>כפתור הירשמות.</a:t>
            </a: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FE759D45-314A-45C8-9002-A9A2636E08E4}"/>
              </a:ext>
            </a:extLst>
          </p:cNvPr>
          <p:cNvSpPr/>
          <p:nvPr/>
        </p:nvSpPr>
        <p:spPr>
          <a:xfrm>
            <a:off x="7248525" y="276225"/>
            <a:ext cx="4676775" cy="644842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6" name="אליפסה 5">
            <a:extLst>
              <a:ext uri="{FF2B5EF4-FFF2-40B4-BE49-F238E27FC236}">
                <a16:creationId xmlns:a16="http://schemas.microsoft.com/office/drawing/2014/main" id="{62A1ED0A-7221-4B08-85A9-0F570F7FB9F4}"/>
              </a:ext>
            </a:extLst>
          </p:cNvPr>
          <p:cNvSpPr/>
          <p:nvPr/>
        </p:nvSpPr>
        <p:spPr>
          <a:xfrm>
            <a:off x="8391525" y="1304925"/>
            <a:ext cx="2514600" cy="8096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B1A1017D-DCE7-4D15-95CE-19A15F5C2968}"/>
              </a:ext>
            </a:extLst>
          </p:cNvPr>
          <p:cNvSpPr txBox="1"/>
          <p:nvPr/>
        </p:nvSpPr>
        <p:spPr>
          <a:xfrm>
            <a:off x="8744699" y="1414082"/>
            <a:ext cx="1808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3600" dirty="0"/>
              <a:t>Logo</a:t>
            </a:r>
            <a:endParaRPr lang="en-IL" sz="3600"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6D8D00EF-44FF-4497-8D05-FCD221491D70}"/>
              </a:ext>
            </a:extLst>
          </p:cNvPr>
          <p:cNvSpPr txBox="1"/>
          <p:nvPr/>
        </p:nvSpPr>
        <p:spPr>
          <a:xfrm>
            <a:off x="8034391" y="2732926"/>
            <a:ext cx="323636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Email</a:t>
            </a:r>
            <a:endParaRPr lang="en-IL" dirty="0"/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20B274AC-8C54-487B-96E4-43D35A1BABFA}"/>
              </a:ext>
            </a:extLst>
          </p:cNvPr>
          <p:cNvSpPr txBox="1"/>
          <p:nvPr/>
        </p:nvSpPr>
        <p:spPr>
          <a:xfrm>
            <a:off x="8030645" y="3263113"/>
            <a:ext cx="323636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password</a:t>
            </a:r>
            <a:endParaRPr lang="en-IL" dirty="0"/>
          </a:p>
        </p:txBody>
      </p:sp>
      <p:sp>
        <p:nvSpPr>
          <p:cNvPr id="10" name="מלבן: פינות מעוגלות 9">
            <a:extLst>
              <a:ext uri="{FF2B5EF4-FFF2-40B4-BE49-F238E27FC236}">
                <a16:creationId xmlns:a16="http://schemas.microsoft.com/office/drawing/2014/main" id="{02484FD1-CA4B-49F4-A36E-AAE5CF2BA01A}"/>
              </a:ext>
            </a:extLst>
          </p:cNvPr>
          <p:cNvSpPr/>
          <p:nvPr/>
        </p:nvSpPr>
        <p:spPr>
          <a:xfrm>
            <a:off x="8391525" y="4144496"/>
            <a:ext cx="2514600" cy="58562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/>
          </a:bodyPr>
          <a:lstStyle/>
          <a:p>
            <a:pPr algn="ctr"/>
            <a:r>
              <a:rPr lang="en-US" dirty="0" err="1"/>
              <a:t>jsaszXZxZsgdhgfhghgf</a:t>
            </a:r>
            <a:r>
              <a:rPr lang="en-US" dirty="0" err="1">
                <a:noFill/>
              </a:rPr>
              <a:t>asa</a:t>
            </a:r>
            <a:endParaRPr lang="en-IL" dirty="0"/>
          </a:p>
        </p:txBody>
      </p:sp>
      <p:sp>
        <p:nvSpPr>
          <p:cNvPr id="11" name="מלבן: פינות מעוגלות 10">
            <a:extLst>
              <a:ext uri="{FF2B5EF4-FFF2-40B4-BE49-F238E27FC236}">
                <a16:creationId xmlns:a16="http://schemas.microsoft.com/office/drawing/2014/main" id="{E10A491B-FC84-4933-856F-F9359143F629}"/>
              </a:ext>
            </a:extLst>
          </p:cNvPr>
          <p:cNvSpPr/>
          <p:nvPr/>
        </p:nvSpPr>
        <p:spPr>
          <a:xfrm>
            <a:off x="8391525" y="4882523"/>
            <a:ext cx="2514600" cy="58562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jsas</a:t>
            </a:r>
            <a:endParaRPr lang="en-IL" dirty="0"/>
          </a:p>
        </p:txBody>
      </p:sp>
      <p:sp>
        <p:nvSpPr>
          <p:cNvPr id="12" name="תיבת טקסט 11">
            <a:hlinkClick r:id="rId2" action="ppaction://hlinksldjump"/>
            <a:extLst>
              <a:ext uri="{FF2B5EF4-FFF2-40B4-BE49-F238E27FC236}">
                <a16:creationId xmlns:a16="http://schemas.microsoft.com/office/drawing/2014/main" id="{6D536F92-8869-4FEB-8EA0-F3DA1BC4981A}"/>
              </a:ext>
            </a:extLst>
          </p:cNvPr>
          <p:cNvSpPr txBox="1"/>
          <p:nvPr/>
        </p:nvSpPr>
        <p:spPr>
          <a:xfrm>
            <a:off x="8744699" y="4261552"/>
            <a:ext cx="1808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Login</a:t>
            </a:r>
            <a:endParaRPr lang="en-IL" dirty="0"/>
          </a:p>
        </p:txBody>
      </p:sp>
      <p:sp>
        <p:nvSpPr>
          <p:cNvPr id="14" name="תיבת טקסט 13">
            <a:hlinkClick r:id="rId2" action="ppaction://hlinksldjump"/>
            <a:extLst>
              <a:ext uri="{FF2B5EF4-FFF2-40B4-BE49-F238E27FC236}">
                <a16:creationId xmlns:a16="http://schemas.microsoft.com/office/drawing/2014/main" id="{0B674897-606F-401E-99FD-F93B37A285D6}"/>
              </a:ext>
            </a:extLst>
          </p:cNvPr>
          <p:cNvSpPr txBox="1"/>
          <p:nvPr/>
        </p:nvSpPr>
        <p:spPr>
          <a:xfrm>
            <a:off x="8744699" y="4990670"/>
            <a:ext cx="1808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Register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6417666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>
            <a:extLst>
              <a:ext uri="{FF2B5EF4-FFF2-40B4-BE49-F238E27FC236}">
                <a16:creationId xmlns:a16="http://schemas.microsoft.com/office/drawing/2014/main" id="{FE759D45-314A-45C8-9002-A9A2636E08E4}"/>
              </a:ext>
            </a:extLst>
          </p:cNvPr>
          <p:cNvSpPr/>
          <p:nvPr/>
        </p:nvSpPr>
        <p:spPr>
          <a:xfrm>
            <a:off x="7248525" y="276225"/>
            <a:ext cx="4676775" cy="644842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20" name="כותרת 19">
            <a:extLst>
              <a:ext uri="{FF2B5EF4-FFF2-40B4-BE49-F238E27FC236}">
                <a16:creationId xmlns:a16="http://schemas.microsoft.com/office/drawing/2014/main" id="{EF121638-1F8C-4B97-A235-725441F7C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225"/>
            <a:ext cx="10515600" cy="1325563"/>
          </a:xfrm>
        </p:spPr>
        <p:txBody>
          <a:bodyPr/>
          <a:lstStyle/>
          <a:p>
            <a:pPr algn="l" rtl="0"/>
            <a:r>
              <a:rPr lang="en-US" dirty="0"/>
              <a:t>Summary page </a:t>
            </a:r>
            <a:br>
              <a:rPr lang="en-US" dirty="0"/>
            </a:br>
            <a:r>
              <a:rPr lang="en-US" dirty="0"/>
              <a:t>for employee </a:t>
            </a:r>
            <a:endParaRPr lang="en-IL" dirty="0"/>
          </a:p>
        </p:txBody>
      </p:sp>
      <p:sp>
        <p:nvSpPr>
          <p:cNvPr id="34" name="מציין מיקום תוכן 2">
            <a:extLst>
              <a:ext uri="{FF2B5EF4-FFF2-40B4-BE49-F238E27FC236}">
                <a16:creationId xmlns:a16="http://schemas.microsoft.com/office/drawing/2014/main" id="{7F4A0A12-6019-499C-84A7-1905B99AB18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6296025" cy="43942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e-IL" dirty="0"/>
              <a:t>דף</a:t>
            </a:r>
            <a:r>
              <a:rPr lang="en-US" dirty="0"/>
              <a:t> </a:t>
            </a:r>
            <a:r>
              <a:rPr lang="he-IL" dirty="0"/>
              <a:t> סיכום משכורת: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e-IL" dirty="0"/>
              <a:t> סה"כ שכר בחלוקה לפי אחוזי שעות עבודה.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e-IL" dirty="0"/>
              <a:t> סה"כ שעות עבודה בחלוקה לפי שבועות.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e-IL" dirty="0"/>
              <a:t> </a:t>
            </a:r>
            <a:endParaRPr lang="en-US" dirty="0"/>
          </a:p>
        </p:txBody>
      </p:sp>
      <p:sp>
        <p:nvSpPr>
          <p:cNvPr id="6" name="תיבת טקסט 17">
            <a:extLst>
              <a:ext uri="{FF2B5EF4-FFF2-40B4-BE49-F238E27FC236}">
                <a16:creationId xmlns:a16="http://schemas.microsoft.com/office/drawing/2014/main" id="{5FD74BA4-1E35-4E9C-BE07-71F361847E63}"/>
              </a:ext>
            </a:extLst>
          </p:cNvPr>
          <p:cNvSpPr txBox="1"/>
          <p:nvPr/>
        </p:nvSpPr>
        <p:spPr>
          <a:xfrm>
            <a:off x="7248525" y="276225"/>
            <a:ext cx="4676771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 name</a:t>
            </a:r>
            <a:endParaRPr lang="en-IL" dirty="0"/>
          </a:p>
        </p:txBody>
      </p:sp>
      <p:sp>
        <p:nvSpPr>
          <p:cNvPr id="7" name="תיבת טקסט 17">
            <a:extLst>
              <a:ext uri="{FF2B5EF4-FFF2-40B4-BE49-F238E27FC236}">
                <a16:creationId xmlns:a16="http://schemas.microsoft.com/office/drawing/2014/main" id="{D5A6E314-2EEF-4294-9600-1EA17389DCF8}"/>
              </a:ext>
            </a:extLst>
          </p:cNvPr>
          <p:cNvSpPr txBox="1"/>
          <p:nvPr/>
        </p:nvSpPr>
        <p:spPr>
          <a:xfrm>
            <a:off x="7248521" y="645557"/>
            <a:ext cx="4676771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summary – month</a:t>
            </a:r>
            <a:endParaRPr lang="en-IL"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F4F9EC05-B180-454A-8AA3-925482158FEE}"/>
              </a:ext>
            </a:extLst>
          </p:cNvPr>
          <p:cNvSpPr txBox="1"/>
          <p:nvPr/>
        </p:nvSpPr>
        <p:spPr>
          <a:xfrm>
            <a:off x="9743206" y="1241057"/>
            <a:ext cx="1639282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Total salary :</a:t>
            </a:r>
            <a:endParaRPr lang="en-IL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F59FAC2-573B-4DFF-87DD-3B081217EC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2792219"/>
              </p:ext>
            </p:extLst>
          </p:nvPr>
        </p:nvGraphicFramePr>
        <p:xfrm>
          <a:off x="7449280" y="1638070"/>
          <a:ext cx="2302817" cy="18081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תיבת טקסט 7">
            <a:extLst>
              <a:ext uri="{FF2B5EF4-FFF2-40B4-BE49-F238E27FC236}">
                <a16:creationId xmlns:a16="http://schemas.microsoft.com/office/drawing/2014/main" id="{1EC0A81F-5402-4B84-96D7-CF2857B80F7B}"/>
              </a:ext>
            </a:extLst>
          </p:cNvPr>
          <p:cNvSpPr txBox="1"/>
          <p:nvPr/>
        </p:nvSpPr>
        <p:spPr>
          <a:xfrm>
            <a:off x="7427556" y="1241057"/>
            <a:ext cx="1574722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rtl="0"/>
            <a:r>
              <a:rPr lang="en-US" dirty="0"/>
              <a:t>Total hours:</a:t>
            </a:r>
            <a:endParaRPr lang="en-IL" dirty="0"/>
          </a:p>
        </p:txBody>
      </p:sp>
      <p:sp>
        <p:nvSpPr>
          <p:cNvPr id="17" name="מלבן 24">
            <a:extLst>
              <a:ext uri="{FF2B5EF4-FFF2-40B4-BE49-F238E27FC236}">
                <a16:creationId xmlns:a16="http://schemas.microsoft.com/office/drawing/2014/main" id="{5EAE4BE7-E3A6-4C1C-884C-CC7AD44F4061}"/>
              </a:ext>
            </a:extLst>
          </p:cNvPr>
          <p:cNvSpPr/>
          <p:nvPr/>
        </p:nvSpPr>
        <p:spPr>
          <a:xfrm>
            <a:off x="7248525" y="4456565"/>
            <a:ext cx="4676774" cy="2268085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DDC0B5EC-B790-40F3-A0BA-D66ABB4701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6598504"/>
              </p:ext>
            </p:extLst>
          </p:nvPr>
        </p:nvGraphicFramePr>
        <p:xfrm>
          <a:off x="9470422" y="1620868"/>
          <a:ext cx="2302817" cy="18081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0" name="Flowchart: Terminator 29">
            <a:extLst>
              <a:ext uri="{FF2B5EF4-FFF2-40B4-BE49-F238E27FC236}">
                <a16:creationId xmlns:a16="http://schemas.microsoft.com/office/drawing/2014/main" id="{C74F47B6-48A8-40A5-AEC0-978601A308E8}"/>
              </a:ext>
            </a:extLst>
          </p:cNvPr>
          <p:cNvSpPr/>
          <p:nvPr/>
        </p:nvSpPr>
        <p:spPr>
          <a:xfrm>
            <a:off x="7545025" y="3583380"/>
            <a:ext cx="301841" cy="123305"/>
          </a:xfrm>
          <a:prstGeom prst="flowChartTermina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32" name="Flowchart: Terminator 31">
            <a:extLst>
              <a:ext uri="{FF2B5EF4-FFF2-40B4-BE49-F238E27FC236}">
                <a16:creationId xmlns:a16="http://schemas.microsoft.com/office/drawing/2014/main" id="{1ADBB4F0-20EE-4DBD-A35B-F48C9F70551E}"/>
              </a:ext>
            </a:extLst>
          </p:cNvPr>
          <p:cNvSpPr/>
          <p:nvPr/>
        </p:nvSpPr>
        <p:spPr>
          <a:xfrm>
            <a:off x="11337705" y="3583380"/>
            <a:ext cx="301841" cy="123305"/>
          </a:xfrm>
          <a:prstGeom prst="flowChartTermina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Flowchart: Terminator 32">
            <a:extLst>
              <a:ext uri="{FF2B5EF4-FFF2-40B4-BE49-F238E27FC236}">
                <a16:creationId xmlns:a16="http://schemas.microsoft.com/office/drawing/2014/main" id="{2F5A15A1-3337-4CC7-9412-7F84FAC7A486}"/>
              </a:ext>
            </a:extLst>
          </p:cNvPr>
          <p:cNvSpPr/>
          <p:nvPr/>
        </p:nvSpPr>
        <p:spPr>
          <a:xfrm>
            <a:off x="10436473" y="3586580"/>
            <a:ext cx="301841" cy="123305"/>
          </a:xfrm>
          <a:prstGeom prst="flowChartTerminator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Flowchart: Terminator 34">
            <a:extLst>
              <a:ext uri="{FF2B5EF4-FFF2-40B4-BE49-F238E27FC236}">
                <a16:creationId xmlns:a16="http://schemas.microsoft.com/office/drawing/2014/main" id="{F85562B2-4849-45B6-A3F1-50EC042FA058}"/>
              </a:ext>
            </a:extLst>
          </p:cNvPr>
          <p:cNvSpPr/>
          <p:nvPr/>
        </p:nvSpPr>
        <p:spPr>
          <a:xfrm>
            <a:off x="9441365" y="3583380"/>
            <a:ext cx="301841" cy="123305"/>
          </a:xfrm>
          <a:prstGeom prst="flowChartTermina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Flowchart: Terminator 35">
            <a:extLst>
              <a:ext uri="{FF2B5EF4-FFF2-40B4-BE49-F238E27FC236}">
                <a16:creationId xmlns:a16="http://schemas.microsoft.com/office/drawing/2014/main" id="{367A6C60-369E-482E-8E75-1279014221ED}"/>
              </a:ext>
            </a:extLst>
          </p:cNvPr>
          <p:cNvSpPr/>
          <p:nvPr/>
        </p:nvSpPr>
        <p:spPr>
          <a:xfrm>
            <a:off x="8449769" y="3583380"/>
            <a:ext cx="301841" cy="123305"/>
          </a:xfrm>
          <a:prstGeom prst="flowChartTermina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תיבת טקסט 7">
            <a:extLst>
              <a:ext uri="{FF2B5EF4-FFF2-40B4-BE49-F238E27FC236}">
                <a16:creationId xmlns:a16="http://schemas.microsoft.com/office/drawing/2014/main" id="{DD46B77B-BFD5-4A5A-B9BE-1AA5996F1B65}"/>
              </a:ext>
            </a:extLst>
          </p:cNvPr>
          <p:cNvSpPr txBox="1"/>
          <p:nvPr/>
        </p:nvSpPr>
        <p:spPr>
          <a:xfrm>
            <a:off x="7370905" y="3878368"/>
            <a:ext cx="74125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rtl="0"/>
            <a:r>
              <a:rPr lang="en-US" dirty="0"/>
              <a:t>100%</a:t>
            </a:r>
            <a:endParaRPr lang="en-IL" dirty="0"/>
          </a:p>
        </p:txBody>
      </p:sp>
      <p:sp>
        <p:nvSpPr>
          <p:cNvPr id="38" name="תיבת טקסט 7">
            <a:extLst>
              <a:ext uri="{FF2B5EF4-FFF2-40B4-BE49-F238E27FC236}">
                <a16:creationId xmlns:a16="http://schemas.microsoft.com/office/drawing/2014/main" id="{4E4DEF2F-9093-4B76-9F9E-4917C4DC36F1}"/>
              </a:ext>
            </a:extLst>
          </p:cNvPr>
          <p:cNvSpPr txBox="1"/>
          <p:nvPr/>
        </p:nvSpPr>
        <p:spPr>
          <a:xfrm>
            <a:off x="8248999" y="3870871"/>
            <a:ext cx="74125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rtl="0"/>
            <a:r>
              <a:rPr lang="en-US" dirty="0"/>
              <a:t>125%</a:t>
            </a:r>
            <a:endParaRPr lang="en-IL" dirty="0"/>
          </a:p>
        </p:txBody>
      </p:sp>
      <p:sp>
        <p:nvSpPr>
          <p:cNvPr id="39" name="תיבת טקסט 7">
            <a:extLst>
              <a:ext uri="{FF2B5EF4-FFF2-40B4-BE49-F238E27FC236}">
                <a16:creationId xmlns:a16="http://schemas.microsoft.com/office/drawing/2014/main" id="{AB81291A-8F9B-471F-A43F-BE09DFB70410}"/>
              </a:ext>
            </a:extLst>
          </p:cNvPr>
          <p:cNvSpPr txBox="1"/>
          <p:nvPr/>
        </p:nvSpPr>
        <p:spPr>
          <a:xfrm>
            <a:off x="9216277" y="3870871"/>
            <a:ext cx="74125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rtl="0"/>
            <a:r>
              <a:rPr lang="en-US" dirty="0"/>
              <a:t>150%</a:t>
            </a:r>
            <a:endParaRPr lang="en-IL" dirty="0"/>
          </a:p>
        </p:txBody>
      </p:sp>
      <p:sp>
        <p:nvSpPr>
          <p:cNvPr id="40" name="תיבת טקסט 7">
            <a:extLst>
              <a:ext uri="{FF2B5EF4-FFF2-40B4-BE49-F238E27FC236}">
                <a16:creationId xmlns:a16="http://schemas.microsoft.com/office/drawing/2014/main" id="{40C331C4-0579-4606-A17E-528AEBB2A101}"/>
              </a:ext>
            </a:extLst>
          </p:cNvPr>
          <p:cNvSpPr txBox="1"/>
          <p:nvPr/>
        </p:nvSpPr>
        <p:spPr>
          <a:xfrm>
            <a:off x="10200159" y="3867465"/>
            <a:ext cx="74125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rtl="0"/>
            <a:r>
              <a:rPr lang="en-US" dirty="0"/>
              <a:t>175%</a:t>
            </a:r>
            <a:endParaRPr lang="en-IL" dirty="0"/>
          </a:p>
        </p:txBody>
      </p:sp>
      <p:sp>
        <p:nvSpPr>
          <p:cNvPr id="41" name="תיבת טקסט 7">
            <a:extLst>
              <a:ext uri="{FF2B5EF4-FFF2-40B4-BE49-F238E27FC236}">
                <a16:creationId xmlns:a16="http://schemas.microsoft.com/office/drawing/2014/main" id="{3F7A2006-F6FE-477F-B939-B283980B9959}"/>
              </a:ext>
            </a:extLst>
          </p:cNvPr>
          <p:cNvSpPr txBox="1"/>
          <p:nvPr/>
        </p:nvSpPr>
        <p:spPr>
          <a:xfrm>
            <a:off x="11075831" y="3861065"/>
            <a:ext cx="74125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rtl="0"/>
            <a:r>
              <a:rPr lang="en-US" dirty="0"/>
              <a:t>200%</a:t>
            </a:r>
            <a:endParaRPr lang="en-IL" dirty="0"/>
          </a:p>
        </p:txBody>
      </p:sp>
      <p:graphicFrame>
        <p:nvGraphicFramePr>
          <p:cNvPr id="31" name="Table 42">
            <a:extLst>
              <a:ext uri="{FF2B5EF4-FFF2-40B4-BE49-F238E27FC236}">
                <a16:creationId xmlns:a16="http://schemas.microsoft.com/office/drawing/2014/main" id="{9A5A5CC4-861D-4B57-AA94-BA0C4EDE5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288493"/>
              </p:ext>
            </p:extLst>
          </p:nvPr>
        </p:nvGraphicFramePr>
        <p:xfrm>
          <a:off x="7289878" y="4485676"/>
          <a:ext cx="4594056" cy="21945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531352">
                  <a:extLst>
                    <a:ext uri="{9D8B030D-6E8A-4147-A177-3AD203B41FA5}">
                      <a16:colId xmlns:a16="http://schemas.microsoft.com/office/drawing/2014/main" val="2178519726"/>
                    </a:ext>
                  </a:extLst>
                </a:gridCol>
                <a:gridCol w="1531352">
                  <a:extLst>
                    <a:ext uri="{9D8B030D-6E8A-4147-A177-3AD203B41FA5}">
                      <a16:colId xmlns:a16="http://schemas.microsoft.com/office/drawing/2014/main" val="959417097"/>
                    </a:ext>
                  </a:extLst>
                </a:gridCol>
                <a:gridCol w="1531352">
                  <a:extLst>
                    <a:ext uri="{9D8B030D-6E8A-4147-A177-3AD203B41FA5}">
                      <a16:colId xmlns:a16="http://schemas.microsoft.com/office/drawing/2014/main" val="1797190886"/>
                    </a:ext>
                  </a:extLst>
                </a:gridCol>
              </a:tblGrid>
              <a:tr h="322372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payment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hours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Percent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660397"/>
                  </a:ext>
                </a:extLst>
              </a:tr>
              <a:tr h="322372">
                <a:tc>
                  <a:txBody>
                    <a:bodyPr/>
                    <a:lstStyle/>
                    <a:p>
                      <a:pPr algn="ctr"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100 %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586293"/>
                  </a:ext>
                </a:extLst>
              </a:tr>
              <a:tr h="322372">
                <a:tc>
                  <a:txBody>
                    <a:bodyPr/>
                    <a:lstStyle/>
                    <a:p>
                      <a:pPr algn="ctr"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125 %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726609"/>
                  </a:ext>
                </a:extLst>
              </a:tr>
              <a:tr h="322372">
                <a:tc>
                  <a:txBody>
                    <a:bodyPr/>
                    <a:lstStyle/>
                    <a:p>
                      <a:pPr algn="ctr"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150%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542749"/>
                  </a:ext>
                </a:extLst>
              </a:tr>
              <a:tr h="322372"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175%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220943"/>
                  </a:ext>
                </a:extLst>
              </a:tr>
              <a:tr h="322372"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200%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233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2021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>
            <a:extLst>
              <a:ext uri="{FF2B5EF4-FFF2-40B4-BE49-F238E27FC236}">
                <a16:creationId xmlns:a16="http://schemas.microsoft.com/office/drawing/2014/main" id="{FE759D45-314A-45C8-9002-A9A2636E08E4}"/>
              </a:ext>
            </a:extLst>
          </p:cNvPr>
          <p:cNvSpPr/>
          <p:nvPr/>
        </p:nvSpPr>
        <p:spPr>
          <a:xfrm>
            <a:off x="7248525" y="276225"/>
            <a:ext cx="4676775" cy="644842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bg1"/>
              </a:solidFill>
            </a:endParaRPr>
          </a:p>
        </p:txBody>
      </p:sp>
      <p:cxnSp>
        <p:nvCxnSpPr>
          <p:cNvPr id="10" name="מחבר ישר 9">
            <a:extLst>
              <a:ext uri="{FF2B5EF4-FFF2-40B4-BE49-F238E27FC236}">
                <a16:creationId xmlns:a16="http://schemas.microsoft.com/office/drawing/2014/main" id="{D301927A-A0FE-448B-A48C-E53742FDDD67}"/>
              </a:ext>
            </a:extLst>
          </p:cNvPr>
          <p:cNvCxnSpPr>
            <a:cxnSpLocks/>
          </p:cNvCxnSpPr>
          <p:nvPr/>
        </p:nvCxnSpPr>
        <p:spPr>
          <a:xfrm>
            <a:off x="10664575" y="5961514"/>
            <a:ext cx="0" cy="763136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מחבר ישר 11">
            <a:extLst>
              <a:ext uri="{FF2B5EF4-FFF2-40B4-BE49-F238E27FC236}">
                <a16:creationId xmlns:a16="http://schemas.microsoft.com/office/drawing/2014/main" id="{0CFBBFCC-5C03-4761-AD88-B881AD046C1F}"/>
              </a:ext>
            </a:extLst>
          </p:cNvPr>
          <p:cNvCxnSpPr>
            <a:cxnSpLocks/>
          </p:cNvCxnSpPr>
          <p:nvPr/>
        </p:nvCxnSpPr>
        <p:spPr>
          <a:xfrm>
            <a:off x="8280593" y="5992208"/>
            <a:ext cx="0" cy="763136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74" name="Picture 2" descr="Home Clipart Black And White, Home Black #1271012 - PNG Images - PNGio">
            <a:hlinkClick r:id="rId2" action="ppaction://hlinksldjump"/>
            <a:extLst>
              <a:ext uri="{FF2B5EF4-FFF2-40B4-BE49-F238E27FC236}">
                <a16:creationId xmlns:a16="http://schemas.microsoft.com/office/drawing/2014/main" id="{AE2A626E-DA81-46C9-9D45-04BFE5418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441" y="6020963"/>
            <a:ext cx="644237" cy="64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כותרת 19">
            <a:extLst>
              <a:ext uri="{FF2B5EF4-FFF2-40B4-BE49-F238E27FC236}">
                <a16:creationId xmlns:a16="http://schemas.microsoft.com/office/drawing/2014/main" id="{EF121638-1F8C-4B97-A235-725441F7C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225"/>
            <a:ext cx="10515600" cy="1325563"/>
          </a:xfrm>
        </p:spPr>
        <p:txBody>
          <a:bodyPr/>
          <a:lstStyle/>
          <a:p>
            <a:pPr algn="l" rtl="0"/>
            <a:r>
              <a:rPr lang="en-US" dirty="0"/>
              <a:t>Personal page </a:t>
            </a:r>
            <a:endParaRPr lang="en-IL" dirty="0"/>
          </a:p>
        </p:txBody>
      </p:sp>
      <p:cxnSp>
        <p:nvCxnSpPr>
          <p:cNvPr id="19" name="מחבר ישר 18">
            <a:extLst>
              <a:ext uri="{FF2B5EF4-FFF2-40B4-BE49-F238E27FC236}">
                <a16:creationId xmlns:a16="http://schemas.microsoft.com/office/drawing/2014/main" id="{5DC9940F-6CD4-4254-8466-C68C7C983BEA}"/>
              </a:ext>
            </a:extLst>
          </p:cNvPr>
          <p:cNvCxnSpPr>
            <a:cxnSpLocks/>
          </p:cNvCxnSpPr>
          <p:nvPr/>
        </p:nvCxnSpPr>
        <p:spPr>
          <a:xfrm>
            <a:off x="9491609" y="5992208"/>
            <a:ext cx="0" cy="763136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Picture 6" descr="Work Group Icons - Download Free Vector Icons | Noun Project">
            <a:hlinkClick r:id="rId4" action="ppaction://hlinksldjump"/>
            <a:extLst>
              <a:ext uri="{FF2B5EF4-FFF2-40B4-BE49-F238E27FC236}">
                <a16:creationId xmlns:a16="http://schemas.microsoft.com/office/drawing/2014/main" id="{D57E5D1B-CDBA-48C3-B58D-7224F7B23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6522" y="6050098"/>
            <a:ext cx="647356" cy="647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גרפיקה 13" descr="משתמש">
            <a:hlinkClick r:id="rId6" action="ppaction://hlinksldjump"/>
            <a:extLst>
              <a:ext uri="{FF2B5EF4-FFF2-40B4-BE49-F238E27FC236}">
                <a16:creationId xmlns:a16="http://schemas.microsoft.com/office/drawing/2014/main" id="{0A8C5204-88A3-47D5-8DD8-FCDC589E54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889145" y="5972227"/>
            <a:ext cx="803097" cy="803097"/>
          </a:xfrm>
          <a:prstGeom prst="rect">
            <a:avLst/>
          </a:prstGeom>
        </p:spPr>
      </p:pic>
      <p:sp>
        <p:nvSpPr>
          <p:cNvPr id="34" name="מציין מיקום תוכן 2">
            <a:extLst>
              <a:ext uri="{FF2B5EF4-FFF2-40B4-BE49-F238E27FC236}">
                <a16:creationId xmlns:a16="http://schemas.microsoft.com/office/drawing/2014/main" id="{7F4A0A12-6019-499C-84A7-1905B99AB18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6296025" cy="43942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e-IL" dirty="0"/>
              <a:t>דף</a:t>
            </a:r>
            <a:r>
              <a:rPr lang="en-US" dirty="0"/>
              <a:t> </a:t>
            </a:r>
            <a:r>
              <a:rPr lang="he-IL" dirty="0"/>
              <a:t> פרופיל:</a:t>
            </a:r>
            <a:endParaRPr lang="en-US" dirty="0"/>
          </a:p>
          <a:p>
            <a:r>
              <a:rPr lang="he-IL" dirty="0"/>
              <a:t>בדף האישי מופיעה תמונת הכניסה שלך כמו שצילמת ברישום לאפליקציה, כאן תוכל להחליף תמונה.</a:t>
            </a:r>
          </a:p>
          <a:p>
            <a:r>
              <a:rPr lang="he-IL" dirty="0"/>
              <a:t>פרטים אישיים עליך.</a:t>
            </a:r>
          </a:p>
          <a:p>
            <a:r>
              <a:rPr lang="he-IL" dirty="0"/>
              <a:t>הגדרות מערכת.</a:t>
            </a:r>
          </a:p>
        </p:txBody>
      </p:sp>
      <p:pic>
        <p:nvPicPr>
          <p:cNvPr id="28" name="גרפיקה 27" descr="לוח שנה יומי">
            <a:hlinkClick r:id="rId9" action="ppaction://hlinksldjump"/>
            <a:extLst>
              <a:ext uri="{FF2B5EF4-FFF2-40B4-BE49-F238E27FC236}">
                <a16:creationId xmlns:a16="http://schemas.microsoft.com/office/drawing/2014/main" id="{025BF537-53E4-4C99-96FB-295BC3972CD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678129" y="5940070"/>
            <a:ext cx="799927" cy="799927"/>
          </a:xfrm>
          <a:prstGeom prst="rect">
            <a:avLst/>
          </a:prstGeom>
        </p:spPr>
      </p:pic>
      <p:sp>
        <p:nvSpPr>
          <p:cNvPr id="29" name="מלבן 28">
            <a:extLst>
              <a:ext uri="{FF2B5EF4-FFF2-40B4-BE49-F238E27FC236}">
                <a16:creationId xmlns:a16="http://schemas.microsoft.com/office/drawing/2014/main" id="{72186DC4-212E-4731-8F42-B145B0F3F694}"/>
              </a:ext>
            </a:extLst>
          </p:cNvPr>
          <p:cNvSpPr/>
          <p:nvPr/>
        </p:nvSpPr>
        <p:spPr>
          <a:xfrm>
            <a:off x="10890732" y="6050098"/>
            <a:ext cx="799921" cy="610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0" name="אליפסה 29">
            <a:extLst>
              <a:ext uri="{FF2B5EF4-FFF2-40B4-BE49-F238E27FC236}">
                <a16:creationId xmlns:a16="http://schemas.microsoft.com/office/drawing/2014/main" id="{9F9915CE-FFC4-436E-8DC6-67F36B8C77A1}"/>
              </a:ext>
            </a:extLst>
          </p:cNvPr>
          <p:cNvSpPr/>
          <p:nvPr/>
        </p:nvSpPr>
        <p:spPr>
          <a:xfrm>
            <a:off x="8404292" y="549582"/>
            <a:ext cx="2365240" cy="21044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FCCFD019-301C-49CA-B518-F10A02EE5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874" y="966749"/>
            <a:ext cx="1270076" cy="127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מחבר ישר 3">
            <a:extLst>
              <a:ext uri="{FF2B5EF4-FFF2-40B4-BE49-F238E27FC236}">
                <a16:creationId xmlns:a16="http://schemas.microsoft.com/office/drawing/2014/main" id="{46DC57DD-0A86-4F1A-A0D0-B5BB84666D48}"/>
              </a:ext>
            </a:extLst>
          </p:cNvPr>
          <p:cNvCxnSpPr/>
          <p:nvPr/>
        </p:nvCxnSpPr>
        <p:spPr>
          <a:xfrm>
            <a:off x="7265697" y="2804844"/>
            <a:ext cx="46767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מחבר ישר 35">
            <a:extLst>
              <a:ext uri="{FF2B5EF4-FFF2-40B4-BE49-F238E27FC236}">
                <a16:creationId xmlns:a16="http://schemas.microsoft.com/office/drawing/2014/main" id="{B5993167-90F6-4A57-AC81-5193F8720D7D}"/>
              </a:ext>
            </a:extLst>
          </p:cNvPr>
          <p:cNvCxnSpPr/>
          <p:nvPr/>
        </p:nvCxnSpPr>
        <p:spPr>
          <a:xfrm>
            <a:off x="7265697" y="5980349"/>
            <a:ext cx="467677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מחבר ישר 36">
            <a:extLst>
              <a:ext uri="{FF2B5EF4-FFF2-40B4-BE49-F238E27FC236}">
                <a16:creationId xmlns:a16="http://schemas.microsoft.com/office/drawing/2014/main" id="{619A9312-995F-47D3-A4C8-CBD284139621}"/>
              </a:ext>
            </a:extLst>
          </p:cNvPr>
          <p:cNvCxnSpPr/>
          <p:nvPr/>
        </p:nvCxnSpPr>
        <p:spPr>
          <a:xfrm>
            <a:off x="7248524" y="4929883"/>
            <a:ext cx="46767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E2F923C5-6149-4511-8964-C46C0D295DB3}"/>
              </a:ext>
            </a:extLst>
          </p:cNvPr>
          <p:cNvSpPr txBox="1"/>
          <p:nvPr/>
        </p:nvSpPr>
        <p:spPr>
          <a:xfrm>
            <a:off x="7633699" y="3051425"/>
            <a:ext cx="3595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>
                <a:solidFill>
                  <a:srgbClr val="FF0000"/>
                </a:solidFill>
              </a:rPr>
              <a:t>Personal details</a:t>
            </a:r>
            <a:endParaRPr lang="en-IL" dirty="0">
              <a:solidFill>
                <a:srgbClr val="FF0000"/>
              </a:solidFill>
            </a:endParaRP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7966ED3C-8A55-4C4A-B895-D5B07D54A816}"/>
              </a:ext>
            </a:extLst>
          </p:cNvPr>
          <p:cNvSpPr txBox="1"/>
          <p:nvPr/>
        </p:nvSpPr>
        <p:spPr>
          <a:xfrm>
            <a:off x="7818634" y="5116530"/>
            <a:ext cx="2950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Settings</a:t>
            </a:r>
            <a:endParaRPr lang="en-IL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42844B-323C-41F0-968D-2BA2759B92A7}"/>
              </a:ext>
            </a:extLst>
          </p:cNvPr>
          <p:cNvSpPr txBox="1"/>
          <p:nvPr/>
        </p:nvSpPr>
        <p:spPr>
          <a:xfrm>
            <a:off x="8620123" y="720169"/>
            <a:ext cx="1933576" cy="379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dirty="0"/>
              <a:t>Profile Picture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10F851-0BC2-44E1-B02E-FB56394E306A}"/>
              </a:ext>
            </a:extLst>
          </p:cNvPr>
          <p:cNvSpPr txBox="1"/>
          <p:nvPr/>
        </p:nvSpPr>
        <p:spPr>
          <a:xfrm>
            <a:off x="7633699" y="3498032"/>
            <a:ext cx="424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he-IL" dirty="0"/>
              <a:t>...</a:t>
            </a:r>
            <a:r>
              <a:rPr lang="en-US" dirty="0"/>
              <a:t>Change Face Recognition Picture</a:t>
            </a:r>
          </a:p>
        </p:txBody>
      </p:sp>
    </p:spTree>
    <p:extLst>
      <p:ext uri="{BB962C8B-B14F-4D97-AF65-F5344CB8AC3E}">
        <p14:creationId xmlns:p14="http://schemas.microsoft.com/office/powerpoint/2010/main" val="2335436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816076E-770C-4A73-8C28-C99EAF331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96025" cy="4394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dirty="0"/>
              <a:t>דף רישום למנהל :</a:t>
            </a:r>
            <a:endParaRPr lang="en-US" dirty="0"/>
          </a:p>
          <a:p>
            <a:pPr marL="0" indent="0">
              <a:buNone/>
            </a:pPr>
            <a:r>
              <a:rPr lang="he-IL" dirty="0"/>
              <a:t>במסך הבית הן למנהל והן לעובד יש הודעות חשובות רצות.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e-IL" dirty="0"/>
              <a:t>כפתור עריכה להודעות.</a:t>
            </a: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FE759D45-314A-45C8-9002-A9A2636E08E4}"/>
              </a:ext>
            </a:extLst>
          </p:cNvPr>
          <p:cNvSpPr/>
          <p:nvPr/>
        </p:nvSpPr>
        <p:spPr>
          <a:xfrm>
            <a:off x="7248525" y="276225"/>
            <a:ext cx="4676775" cy="644842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29E0A5D0-D1BA-4F16-955A-A23EFB1C8304}"/>
              </a:ext>
            </a:extLst>
          </p:cNvPr>
          <p:cNvSpPr txBox="1"/>
          <p:nvPr/>
        </p:nvSpPr>
        <p:spPr>
          <a:xfrm>
            <a:off x="8759609" y="3500437"/>
            <a:ext cx="165460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rtl="0"/>
            <a:r>
              <a:rPr lang="en-US" sz="4800" dirty="0"/>
              <a:t>Feed </a:t>
            </a:r>
            <a:endParaRPr lang="en-IL" sz="4800" dirty="0"/>
          </a:p>
        </p:txBody>
      </p:sp>
      <p:cxnSp>
        <p:nvCxnSpPr>
          <p:cNvPr id="7" name="מחבר ישר 6">
            <a:extLst>
              <a:ext uri="{FF2B5EF4-FFF2-40B4-BE49-F238E27FC236}">
                <a16:creationId xmlns:a16="http://schemas.microsoft.com/office/drawing/2014/main" id="{3C79CBB1-D59C-448B-82A2-EF35E6536CAD}"/>
              </a:ext>
            </a:extLst>
          </p:cNvPr>
          <p:cNvCxnSpPr/>
          <p:nvPr/>
        </p:nvCxnSpPr>
        <p:spPr>
          <a:xfrm>
            <a:off x="7248525" y="6000108"/>
            <a:ext cx="46767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כותרת 19">
            <a:extLst>
              <a:ext uri="{FF2B5EF4-FFF2-40B4-BE49-F238E27FC236}">
                <a16:creationId xmlns:a16="http://schemas.microsoft.com/office/drawing/2014/main" id="{EF121638-1F8C-4B97-A235-725441F7C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370"/>
            <a:ext cx="10515600" cy="1325563"/>
          </a:xfrm>
        </p:spPr>
        <p:txBody>
          <a:bodyPr/>
          <a:lstStyle/>
          <a:p>
            <a:pPr algn="l" rtl="0"/>
            <a:r>
              <a:rPr lang="en-US" dirty="0"/>
              <a:t>Home page as manager</a:t>
            </a:r>
            <a:endParaRPr lang="en-IL" dirty="0"/>
          </a:p>
        </p:txBody>
      </p:sp>
      <p:sp>
        <p:nvSpPr>
          <p:cNvPr id="25" name="מלבן 24">
            <a:extLst>
              <a:ext uri="{FF2B5EF4-FFF2-40B4-BE49-F238E27FC236}">
                <a16:creationId xmlns:a16="http://schemas.microsoft.com/office/drawing/2014/main" id="{C1246383-1081-4076-B77A-A037CCBAA2D1}"/>
              </a:ext>
            </a:extLst>
          </p:cNvPr>
          <p:cNvSpPr/>
          <p:nvPr/>
        </p:nvSpPr>
        <p:spPr>
          <a:xfrm>
            <a:off x="7248525" y="3061702"/>
            <a:ext cx="4676774" cy="2437041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9" name="תיבת טקסט 28">
            <a:hlinkClick r:id="rId2" action="ppaction://hlinksldjump"/>
            <a:extLst>
              <a:ext uri="{FF2B5EF4-FFF2-40B4-BE49-F238E27FC236}">
                <a16:creationId xmlns:a16="http://schemas.microsoft.com/office/drawing/2014/main" id="{C3AC84E6-4969-4432-8E14-2F8F6BACDDA9}"/>
              </a:ext>
            </a:extLst>
          </p:cNvPr>
          <p:cNvSpPr txBox="1"/>
          <p:nvPr/>
        </p:nvSpPr>
        <p:spPr>
          <a:xfrm>
            <a:off x="7376845" y="5589142"/>
            <a:ext cx="4325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Edit feed</a:t>
            </a:r>
            <a:endParaRPr lang="en-IL" dirty="0"/>
          </a:p>
        </p:txBody>
      </p:sp>
      <p:sp>
        <p:nvSpPr>
          <p:cNvPr id="30" name="אליפסה 29">
            <a:extLst>
              <a:ext uri="{FF2B5EF4-FFF2-40B4-BE49-F238E27FC236}">
                <a16:creationId xmlns:a16="http://schemas.microsoft.com/office/drawing/2014/main" id="{52BBB765-4B9B-40BA-A73B-F799FDBA0CAD}"/>
              </a:ext>
            </a:extLst>
          </p:cNvPr>
          <p:cNvSpPr/>
          <p:nvPr/>
        </p:nvSpPr>
        <p:spPr>
          <a:xfrm>
            <a:off x="8280593" y="1019210"/>
            <a:ext cx="2620305" cy="9657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1" name="תיבת טקסט 30">
            <a:extLst>
              <a:ext uri="{FF2B5EF4-FFF2-40B4-BE49-F238E27FC236}">
                <a16:creationId xmlns:a16="http://schemas.microsoft.com/office/drawing/2014/main" id="{93C9375C-E081-41B5-BB09-98F455D27EDC}"/>
              </a:ext>
            </a:extLst>
          </p:cNvPr>
          <p:cNvSpPr txBox="1"/>
          <p:nvPr/>
        </p:nvSpPr>
        <p:spPr>
          <a:xfrm>
            <a:off x="8682786" y="1106001"/>
            <a:ext cx="1808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Logo</a:t>
            </a:r>
            <a:endParaRPr lang="en-IL" sz="3600" dirty="0"/>
          </a:p>
        </p:txBody>
      </p:sp>
      <p:pic>
        <p:nvPicPr>
          <p:cNvPr id="17" name="Picture 2" descr="Home Clipart Black And White, Home Black #1271012 - PNG Images - PNGio">
            <a:hlinkClick r:id="rId3" action="ppaction://hlinksldjump"/>
            <a:extLst>
              <a:ext uri="{FF2B5EF4-FFF2-40B4-BE49-F238E27FC236}">
                <a16:creationId xmlns:a16="http://schemas.microsoft.com/office/drawing/2014/main" id="{C31D5FCC-C1D1-4B33-877D-FDDAF69ED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441" y="6020963"/>
            <a:ext cx="644237" cy="64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Work Group Icons - Download Free Vector Icons | Noun Project">
            <a:hlinkClick r:id="rId5" action="ppaction://hlinksldjump"/>
            <a:extLst>
              <a:ext uri="{FF2B5EF4-FFF2-40B4-BE49-F238E27FC236}">
                <a16:creationId xmlns:a16="http://schemas.microsoft.com/office/drawing/2014/main" id="{88581418-23B8-4196-BBE1-892F2ECF4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101" y="6048873"/>
            <a:ext cx="647356" cy="647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גרפיקה 20" descr="לוח שנה יומי">
            <a:hlinkClick r:id="rId7" action="ppaction://hlinksldjump"/>
            <a:extLst>
              <a:ext uri="{FF2B5EF4-FFF2-40B4-BE49-F238E27FC236}">
                <a16:creationId xmlns:a16="http://schemas.microsoft.com/office/drawing/2014/main" id="{F1B4AC59-9894-49B7-8937-8114B3FF0F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78129" y="5940070"/>
            <a:ext cx="799927" cy="799927"/>
          </a:xfrm>
          <a:prstGeom prst="rect">
            <a:avLst/>
          </a:prstGeom>
        </p:spPr>
      </p:pic>
      <p:pic>
        <p:nvPicPr>
          <p:cNvPr id="22" name="גרפיקה 21" descr="משתמש">
            <a:hlinkClick r:id="rId10" action="ppaction://hlinksldjump"/>
            <a:extLst>
              <a:ext uri="{FF2B5EF4-FFF2-40B4-BE49-F238E27FC236}">
                <a16:creationId xmlns:a16="http://schemas.microsoft.com/office/drawing/2014/main" id="{B3031B64-3445-4618-AF4D-718D7913338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889145" y="5972227"/>
            <a:ext cx="803097" cy="803097"/>
          </a:xfrm>
          <a:prstGeom prst="rect">
            <a:avLst/>
          </a:prstGeom>
        </p:spPr>
      </p:pic>
      <p:cxnSp>
        <p:nvCxnSpPr>
          <p:cNvPr id="23" name="מחבר ישר 22">
            <a:extLst>
              <a:ext uri="{FF2B5EF4-FFF2-40B4-BE49-F238E27FC236}">
                <a16:creationId xmlns:a16="http://schemas.microsoft.com/office/drawing/2014/main" id="{E31C5C10-C2ED-445E-B106-1A6492EC919A}"/>
              </a:ext>
            </a:extLst>
          </p:cNvPr>
          <p:cNvCxnSpPr>
            <a:cxnSpLocks/>
          </p:cNvCxnSpPr>
          <p:nvPr/>
        </p:nvCxnSpPr>
        <p:spPr>
          <a:xfrm>
            <a:off x="8280593" y="5992208"/>
            <a:ext cx="0" cy="763136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מחבר ישר 23">
            <a:extLst>
              <a:ext uri="{FF2B5EF4-FFF2-40B4-BE49-F238E27FC236}">
                <a16:creationId xmlns:a16="http://schemas.microsoft.com/office/drawing/2014/main" id="{ED182F6B-7C95-4324-B65C-B28781B6CAB1}"/>
              </a:ext>
            </a:extLst>
          </p:cNvPr>
          <p:cNvCxnSpPr>
            <a:cxnSpLocks/>
          </p:cNvCxnSpPr>
          <p:nvPr/>
        </p:nvCxnSpPr>
        <p:spPr>
          <a:xfrm>
            <a:off x="9491609" y="5992208"/>
            <a:ext cx="0" cy="763136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מחבר ישר 25">
            <a:extLst>
              <a:ext uri="{FF2B5EF4-FFF2-40B4-BE49-F238E27FC236}">
                <a16:creationId xmlns:a16="http://schemas.microsoft.com/office/drawing/2014/main" id="{4F0C3AB6-F882-4752-B110-6A9B1B82B9CB}"/>
              </a:ext>
            </a:extLst>
          </p:cNvPr>
          <p:cNvCxnSpPr>
            <a:cxnSpLocks/>
          </p:cNvCxnSpPr>
          <p:nvPr/>
        </p:nvCxnSpPr>
        <p:spPr>
          <a:xfrm>
            <a:off x="10664575" y="5961514"/>
            <a:ext cx="0" cy="763136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מחבר ישר 26">
            <a:extLst>
              <a:ext uri="{FF2B5EF4-FFF2-40B4-BE49-F238E27FC236}">
                <a16:creationId xmlns:a16="http://schemas.microsoft.com/office/drawing/2014/main" id="{263132F2-D1DA-485C-B3F0-E0F46D0F74FA}"/>
              </a:ext>
            </a:extLst>
          </p:cNvPr>
          <p:cNvCxnSpPr/>
          <p:nvPr/>
        </p:nvCxnSpPr>
        <p:spPr>
          <a:xfrm>
            <a:off x="7265697" y="5980349"/>
            <a:ext cx="467677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7984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>
            <a:extLst>
              <a:ext uri="{FF2B5EF4-FFF2-40B4-BE49-F238E27FC236}">
                <a16:creationId xmlns:a16="http://schemas.microsoft.com/office/drawing/2014/main" id="{FE759D45-314A-45C8-9002-A9A2636E08E4}"/>
              </a:ext>
            </a:extLst>
          </p:cNvPr>
          <p:cNvSpPr/>
          <p:nvPr/>
        </p:nvSpPr>
        <p:spPr>
          <a:xfrm>
            <a:off x="7248525" y="276225"/>
            <a:ext cx="4676775" cy="644842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bg1"/>
              </a:solidFill>
            </a:endParaRPr>
          </a:p>
        </p:txBody>
      </p:sp>
      <p:cxnSp>
        <p:nvCxnSpPr>
          <p:cNvPr id="10" name="מחבר ישר 9">
            <a:extLst>
              <a:ext uri="{FF2B5EF4-FFF2-40B4-BE49-F238E27FC236}">
                <a16:creationId xmlns:a16="http://schemas.microsoft.com/office/drawing/2014/main" id="{D301927A-A0FE-448B-A48C-E53742FDDD67}"/>
              </a:ext>
            </a:extLst>
          </p:cNvPr>
          <p:cNvCxnSpPr>
            <a:cxnSpLocks/>
          </p:cNvCxnSpPr>
          <p:nvPr/>
        </p:nvCxnSpPr>
        <p:spPr>
          <a:xfrm>
            <a:off x="10664575" y="5961514"/>
            <a:ext cx="0" cy="763136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מחבר ישר 11">
            <a:extLst>
              <a:ext uri="{FF2B5EF4-FFF2-40B4-BE49-F238E27FC236}">
                <a16:creationId xmlns:a16="http://schemas.microsoft.com/office/drawing/2014/main" id="{0CFBBFCC-5C03-4761-AD88-B881AD046C1F}"/>
              </a:ext>
            </a:extLst>
          </p:cNvPr>
          <p:cNvCxnSpPr>
            <a:cxnSpLocks/>
          </p:cNvCxnSpPr>
          <p:nvPr/>
        </p:nvCxnSpPr>
        <p:spPr>
          <a:xfrm>
            <a:off x="8280593" y="5992208"/>
            <a:ext cx="0" cy="763136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74" name="Picture 2" descr="Home Clipart Black And White, Home Black #1271012 - PNG Images - PNGio">
            <a:hlinkClick r:id="rId2" action="ppaction://hlinksldjump"/>
            <a:extLst>
              <a:ext uri="{FF2B5EF4-FFF2-40B4-BE49-F238E27FC236}">
                <a16:creationId xmlns:a16="http://schemas.microsoft.com/office/drawing/2014/main" id="{AE2A626E-DA81-46C9-9D45-04BFE5418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441" y="6020963"/>
            <a:ext cx="644237" cy="64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כותרת 19">
            <a:extLst>
              <a:ext uri="{FF2B5EF4-FFF2-40B4-BE49-F238E27FC236}">
                <a16:creationId xmlns:a16="http://schemas.microsoft.com/office/drawing/2014/main" id="{EF121638-1F8C-4B97-A235-725441F7C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370"/>
            <a:ext cx="10515600" cy="1325563"/>
          </a:xfrm>
        </p:spPr>
        <p:txBody>
          <a:bodyPr/>
          <a:lstStyle/>
          <a:p>
            <a:pPr algn="l" rtl="0"/>
            <a:r>
              <a:rPr lang="en-US" dirty="0"/>
              <a:t>Work page as manager</a:t>
            </a:r>
            <a:endParaRPr lang="en-IL" dirty="0"/>
          </a:p>
        </p:txBody>
      </p:sp>
      <p:sp>
        <p:nvSpPr>
          <p:cNvPr id="25" name="מלבן 24">
            <a:extLst>
              <a:ext uri="{FF2B5EF4-FFF2-40B4-BE49-F238E27FC236}">
                <a16:creationId xmlns:a16="http://schemas.microsoft.com/office/drawing/2014/main" id="{C1246383-1081-4076-B77A-A037CCBAA2D1}"/>
              </a:ext>
            </a:extLst>
          </p:cNvPr>
          <p:cNvSpPr/>
          <p:nvPr/>
        </p:nvSpPr>
        <p:spPr>
          <a:xfrm>
            <a:off x="7248525" y="3647326"/>
            <a:ext cx="4676774" cy="231418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0" name="אליפסה 29">
            <a:extLst>
              <a:ext uri="{FF2B5EF4-FFF2-40B4-BE49-F238E27FC236}">
                <a16:creationId xmlns:a16="http://schemas.microsoft.com/office/drawing/2014/main" id="{52BBB765-4B9B-40BA-A73B-F799FDBA0CAD}"/>
              </a:ext>
            </a:extLst>
          </p:cNvPr>
          <p:cNvSpPr/>
          <p:nvPr/>
        </p:nvSpPr>
        <p:spPr>
          <a:xfrm>
            <a:off x="8461038" y="561751"/>
            <a:ext cx="2061142" cy="1096202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9" name="מחבר ישר 18">
            <a:extLst>
              <a:ext uri="{FF2B5EF4-FFF2-40B4-BE49-F238E27FC236}">
                <a16:creationId xmlns:a16="http://schemas.microsoft.com/office/drawing/2014/main" id="{5DC9940F-6CD4-4254-8466-C68C7C983BEA}"/>
              </a:ext>
            </a:extLst>
          </p:cNvPr>
          <p:cNvCxnSpPr>
            <a:cxnSpLocks/>
          </p:cNvCxnSpPr>
          <p:nvPr/>
        </p:nvCxnSpPr>
        <p:spPr>
          <a:xfrm>
            <a:off x="9491609" y="5992208"/>
            <a:ext cx="0" cy="763136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Picture 6" descr="Work Group Icons - Download Free Vector Icons | Noun Project">
            <a:hlinkClick r:id="rId4" action="ppaction://hlinksldjump"/>
            <a:extLst>
              <a:ext uri="{FF2B5EF4-FFF2-40B4-BE49-F238E27FC236}">
                <a16:creationId xmlns:a16="http://schemas.microsoft.com/office/drawing/2014/main" id="{D57E5D1B-CDBA-48C3-B58D-7224F7B23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6522" y="6050098"/>
            <a:ext cx="647356" cy="64735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גרפיקה 10" descr="לוח שנה יומי">
            <a:hlinkClick r:id="rId6" action="ppaction://hlinksldjump"/>
            <a:extLst>
              <a:ext uri="{FF2B5EF4-FFF2-40B4-BE49-F238E27FC236}">
                <a16:creationId xmlns:a16="http://schemas.microsoft.com/office/drawing/2014/main" id="{8B1ED4B8-359A-4426-BBF5-11C9BC2BE5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678129" y="5945103"/>
            <a:ext cx="799927" cy="799927"/>
          </a:xfrm>
          <a:prstGeom prst="rect">
            <a:avLst/>
          </a:prstGeom>
        </p:spPr>
      </p:pic>
      <p:pic>
        <p:nvPicPr>
          <p:cNvPr id="14" name="גרפיקה 13" descr="משתמש">
            <a:hlinkClick r:id="rId9" action="ppaction://hlinksldjump"/>
            <a:extLst>
              <a:ext uri="{FF2B5EF4-FFF2-40B4-BE49-F238E27FC236}">
                <a16:creationId xmlns:a16="http://schemas.microsoft.com/office/drawing/2014/main" id="{0A8C5204-88A3-47D5-8DD8-FCDC589E549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889145" y="5972227"/>
            <a:ext cx="803097" cy="803097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495AE090-938D-428E-937C-D122CF7A296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743" y="3021636"/>
            <a:ext cx="588697" cy="588697"/>
          </a:xfrm>
          <a:prstGeom prst="rect">
            <a:avLst/>
          </a:prstGeom>
        </p:spPr>
      </p:pic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22AE1FCD-9B27-4FE1-96E6-42C413D41CB2}"/>
              </a:ext>
            </a:extLst>
          </p:cNvPr>
          <p:cNvSpPr txBox="1"/>
          <p:nvPr/>
        </p:nvSpPr>
        <p:spPr>
          <a:xfrm>
            <a:off x="8763856" y="687092"/>
            <a:ext cx="14589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logo</a:t>
            </a:r>
            <a:endParaRPr lang="en-IL" sz="4800" dirty="0"/>
          </a:p>
        </p:txBody>
      </p:sp>
      <p:cxnSp>
        <p:nvCxnSpPr>
          <p:cNvPr id="15" name="מחבר ישר 14">
            <a:extLst>
              <a:ext uri="{FF2B5EF4-FFF2-40B4-BE49-F238E27FC236}">
                <a16:creationId xmlns:a16="http://schemas.microsoft.com/office/drawing/2014/main" id="{54476BC2-A443-4821-A2FE-B6B51BCA1F3E}"/>
              </a:ext>
            </a:extLst>
          </p:cNvPr>
          <p:cNvCxnSpPr/>
          <p:nvPr/>
        </p:nvCxnSpPr>
        <p:spPr>
          <a:xfrm>
            <a:off x="7248525" y="2948683"/>
            <a:ext cx="4676774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מציין מיקום תוכן 32" descr="כספת">
            <a:extLst>
              <a:ext uri="{FF2B5EF4-FFF2-40B4-BE49-F238E27FC236}">
                <a16:creationId xmlns:a16="http://schemas.microsoft.com/office/drawing/2014/main" id="{8A963C38-888F-49FE-AF2D-1DE4FBC2D4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398800" y="2972045"/>
            <a:ext cx="687878" cy="687878"/>
          </a:xfrm>
        </p:spPr>
      </p:pic>
      <p:pic>
        <p:nvPicPr>
          <p:cNvPr id="35" name="גרפיקה 34" descr="סמן">
            <a:extLst>
              <a:ext uri="{FF2B5EF4-FFF2-40B4-BE49-F238E27FC236}">
                <a16:creationId xmlns:a16="http://schemas.microsoft.com/office/drawing/2014/main" id="{767C9A6F-3FE9-4BFA-804B-5A4E9F9F8C2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127344" y="2934556"/>
            <a:ext cx="762856" cy="762856"/>
          </a:xfrm>
          <a:prstGeom prst="rect">
            <a:avLst/>
          </a:prstGeom>
        </p:spPr>
      </p:pic>
      <p:pic>
        <p:nvPicPr>
          <p:cNvPr id="37" name="גרפיקה 36" descr="מסמך">
            <a:extLst>
              <a:ext uri="{FF2B5EF4-FFF2-40B4-BE49-F238E27FC236}">
                <a16:creationId xmlns:a16="http://schemas.microsoft.com/office/drawing/2014/main" id="{6B8B0A9E-FE4D-4722-A232-89CE0F5B21E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930866" y="2924463"/>
            <a:ext cx="702483" cy="702483"/>
          </a:xfrm>
          <a:prstGeom prst="rect">
            <a:avLst/>
          </a:prstGeom>
        </p:spPr>
      </p:pic>
      <p:sp>
        <p:nvSpPr>
          <p:cNvPr id="43" name="תיבת טקסט 42">
            <a:extLst>
              <a:ext uri="{FF2B5EF4-FFF2-40B4-BE49-F238E27FC236}">
                <a16:creationId xmlns:a16="http://schemas.microsoft.com/office/drawing/2014/main" id="{8718620A-7C59-4980-B3C6-4B38CA75ABF8}"/>
              </a:ext>
            </a:extLst>
          </p:cNvPr>
          <p:cNvSpPr txBox="1"/>
          <p:nvPr/>
        </p:nvSpPr>
        <p:spPr>
          <a:xfrm>
            <a:off x="7442441" y="3908413"/>
            <a:ext cx="4331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Select an icon and you will see the</a:t>
            </a:r>
            <a:r>
              <a:rPr lang="he-IL" dirty="0"/>
              <a:t> </a:t>
            </a:r>
            <a:r>
              <a:rPr lang="en-US" dirty="0"/>
              <a:t>relevant view.</a:t>
            </a:r>
            <a:endParaRPr lang="en-IL" dirty="0"/>
          </a:p>
        </p:txBody>
      </p:sp>
      <p:sp>
        <p:nvSpPr>
          <p:cNvPr id="45" name="מציין מיקום תוכן 2">
            <a:extLst>
              <a:ext uri="{FF2B5EF4-FFF2-40B4-BE49-F238E27FC236}">
                <a16:creationId xmlns:a16="http://schemas.microsoft.com/office/drawing/2014/main" id="{55090A1C-2230-4BB0-B2B1-2E80E7ECD94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6296025" cy="43942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e-IL" dirty="0"/>
              <a:t>דף קבוצת העבודה למנהל: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e-IL" dirty="0"/>
              <a:t>בדף זה נמצא רוב הנתונים שיש לעובד על עבודתו, פס רץ של אייקונים משתנים לבחירה.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e-IL" dirty="0"/>
              <a:t>בעת לחיצה על אייקון יופי התוכן המבוקש.</a:t>
            </a:r>
          </a:p>
          <a:p>
            <a:r>
              <a:rPr lang="he-IL" dirty="0"/>
              <a:t>נוסף פה אפשרות להוספת אייקון ממאגר קיים.</a:t>
            </a:r>
            <a:endParaRPr lang="en-US" dirty="0"/>
          </a:p>
        </p:txBody>
      </p:sp>
      <p:pic>
        <p:nvPicPr>
          <p:cNvPr id="3" name="גרפיקה 2" descr="הוסף">
            <a:extLst>
              <a:ext uri="{FF2B5EF4-FFF2-40B4-BE49-F238E27FC236}">
                <a16:creationId xmlns:a16="http://schemas.microsoft.com/office/drawing/2014/main" id="{60B3FA0D-8094-4E85-8FAF-C7B33350482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189740" y="2956336"/>
            <a:ext cx="683338" cy="68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4478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>
            <a:extLst>
              <a:ext uri="{FF2B5EF4-FFF2-40B4-BE49-F238E27FC236}">
                <a16:creationId xmlns:a16="http://schemas.microsoft.com/office/drawing/2014/main" id="{FE759D45-314A-45C8-9002-A9A2636E08E4}"/>
              </a:ext>
            </a:extLst>
          </p:cNvPr>
          <p:cNvSpPr/>
          <p:nvPr/>
        </p:nvSpPr>
        <p:spPr>
          <a:xfrm>
            <a:off x="7248525" y="276225"/>
            <a:ext cx="4676775" cy="644842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20" name="כותרת 19">
            <a:extLst>
              <a:ext uri="{FF2B5EF4-FFF2-40B4-BE49-F238E27FC236}">
                <a16:creationId xmlns:a16="http://schemas.microsoft.com/office/drawing/2014/main" id="{EF121638-1F8C-4B97-A235-725441F7C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370"/>
            <a:ext cx="10515600" cy="1325563"/>
          </a:xfrm>
        </p:spPr>
        <p:txBody>
          <a:bodyPr/>
          <a:lstStyle/>
          <a:p>
            <a:pPr algn="l" rtl="0"/>
            <a:r>
              <a:rPr lang="en-US" dirty="0"/>
              <a:t>Work page as manager</a:t>
            </a:r>
            <a:endParaRPr lang="en-IL" dirty="0"/>
          </a:p>
        </p:txBody>
      </p:sp>
      <p:sp>
        <p:nvSpPr>
          <p:cNvPr id="45" name="מציין מיקום תוכן 2">
            <a:extLst>
              <a:ext uri="{FF2B5EF4-FFF2-40B4-BE49-F238E27FC236}">
                <a16:creationId xmlns:a16="http://schemas.microsoft.com/office/drawing/2014/main" id="{55090A1C-2230-4BB0-B2B1-2E80E7ECD94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6296025" cy="43942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e-IL" dirty="0"/>
              <a:t>דף קבוצת העבודה למנהל: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e-IL" dirty="0"/>
              <a:t>בדף זה נמצא רוב הנתונים שיש לעובד על עבודתו, פס רץ של אייקונים משתנים לבחירה.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e-IL" dirty="0"/>
              <a:t>בעת לחיצה על אייקון יופי התוכן המבוקש.</a:t>
            </a:r>
          </a:p>
          <a:p>
            <a:r>
              <a:rPr lang="he-IL" dirty="0"/>
              <a:t>נוסף פה אפשרות להוספת אייקון ממאגר קיים.</a:t>
            </a:r>
            <a:endParaRPr lang="en-US" dirty="0"/>
          </a:p>
        </p:txBody>
      </p:sp>
      <p:pic>
        <p:nvPicPr>
          <p:cNvPr id="8" name="גרפיקה 7" descr="מקש">
            <a:extLst>
              <a:ext uri="{FF2B5EF4-FFF2-40B4-BE49-F238E27FC236}">
                <a16:creationId xmlns:a16="http://schemas.microsoft.com/office/drawing/2014/main" id="{B0CA87F8-4B70-47B0-B229-3006A1607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5725" y="541951"/>
            <a:ext cx="914400" cy="914400"/>
          </a:xfrm>
          <a:prstGeom prst="rect">
            <a:avLst/>
          </a:prstGeom>
        </p:spPr>
      </p:pic>
      <p:pic>
        <p:nvPicPr>
          <p:cNvPr id="16" name="גרפיקה 15" descr="סרט">
            <a:extLst>
              <a:ext uri="{FF2B5EF4-FFF2-40B4-BE49-F238E27FC236}">
                <a16:creationId xmlns:a16="http://schemas.microsoft.com/office/drawing/2014/main" id="{A6452F9B-63DA-4B6F-81E3-FAA25B0651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29712" y="541951"/>
            <a:ext cx="914400" cy="914400"/>
          </a:xfrm>
          <a:prstGeom prst="rect">
            <a:avLst/>
          </a:prstGeom>
        </p:spPr>
      </p:pic>
      <p:pic>
        <p:nvPicPr>
          <p:cNvPr id="18" name="גרפיקה 17" descr="כוסות שמפניה">
            <a:extLst>
              <a:ext uri="{FF2B5EF4-FFF2-40B4-BE49-F238E27FC236}">
                <a16:creationId xmlns:a16="http://schemas.microsoft.com/office/drawing/2014/main" id="{AA84B8A0-9462-4B95-9A2E-F46C8A9F1D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53700" y="541951"/>
            <a:ext cx="914400" cy="914400"/>
          </a:xfrm>
          <a:prstGeom prst="rect">
            <a:avLst/>
          </a:prstGeom>
        </p:spPr>
      </p:pic>
      <p:pic>
        <p:nvPicPr>
          <p:cNvPr id="23" name="גרפיקה 22" descr="סינכרון עם הענן">
            <a:extLst>
              <a:ext uri="{FF2B5EF4-FFF2-40B4-BE49-F238E27FC236}">
                <a16:creationId xmlns:a16="http://schemas.microsoft.com/office/drawing/2014/main" id="{3E68744B-5D43-4B99-A43B-A9B4A9E810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05725" y="1825625"/>
            <a:ext cx="914400" cy="914400"/>
          </a:xfrm>
          <a:prstGeom prst="rect">
            <a:avLst/>
          </a:prstGeom>
        </p:spPr>
      </p:pic>
      <p:pic>
        <p:nvPicPr>
          <p:cNvPr id="26" name="גרפיקה 25" descr="מגמת עלייה">
            <a:extLst>
              <a:ext uri="{FF2B5EF4-FFF2-40B4-BE49-F238E27FC236}">
                <a16:creationId xmlns:a16="http://schemas.microsoft.com/office/drawing/2014/main" id="{4DBCE863-4C74-4D50-BDEC-12A578312FB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077325" y="1825625"/>
            <a:ext cx="914400" cy="914400"/>
          </a:xfrm>
          <a:prstGeom prst="rect">
            <a:avLst/>
          </a:prstGeom>
        </p:spPr>
      </p:pic>
      <p:pic>
        <p:nvPicPr>
          <p:cNvPr id="28" name="גרפיקה 27" descr="שעון עצר">
            <a:extLst>
              <a:ext uri="{FF2B5EF4-FFF2-40B4-BE49-F238E27FC236}">
                <a16:creationId xmlns:a16="http://schemas.microsoft.com/office/drawing/2014/main" id="{0A2E6F5E-D71A-45A1-B875-2F81C183701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591800" y="1825625"/>
            <a:ext cx="914400" cy="914400"/>
          </a:xfrm>
          <a:prstGeom prst="rect">
            <a:avLst/>
          </a:prstGeom>
        </p:spPr>
      </p:pic>
      <p:pic>
        <p:nvPicPr>
          <p:cNvPr id="31" name="גרפיקה 30" descr="הירארכיה">
            <a:extLst>
              <a:ext uri="{FF2B5EF4-FFF2-40B4-BE49-F238E27FC236}">
                <a16:creationId xmlns:a16="http://schemas.microsoft.com/office/drawing/2014/main" id="{D8E2C125-0A98-4402-A36E-E1611B2610F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705725" y="2937054"/>
            <a:ext cx="914400" cy="914400"/>
          </a:xfrm>
          <a:prstGeom prst="rect">
            <a:avLst/>
          </a:prstGeom>
        </p:spPr>
      </p:pic>
      <p:pic>
        <p:nvPicPr>
          <p:cNvPr id="34" name="גרפיקה 33" descr="שלח">
            <a:extLst>
              <a:ext uri="{FF2B5EF4-FFF2-40B4-BE49-F238E27FC236}">
                <a16:creationId xmlns:a16="http://schemas.microsoft.com/office/drawing/2014/main" id="{66D3A023-53B7-40BB-B8DA-0330B5EA29D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077325" y="3013867"/>
            <a:ext cx="914400" cy="914400"/>
          </a:xfrm>
          <a:prstGeom prst="rect">
            <a:avLst/>
          </a:prstGeom>
        </p:spPr>
      </p:pic>
      <p:pic>
        <p:nvPicPr>
          <p:cNvPr id="38" name="גרפיקה 37" descr="צ'אט מימין לשמאל">
            <a:hlinkClick r:id="rId18" action="ppaction://hlinksldjump"/>
            <a:extLst>
              <a:ext uri="{FF2B5EF4-FFF2-40B4-BE49-F238E27FC236}">
                <a16:creationId xmlns:a16="http://schemas.microsoft.com/office/drawing/2014/main" id="{F680C656-7E98-49F1-AF8D-52F4D43A888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553700" y="304323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3202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>
            <a:extLst>
              <a:ext uri="{FF2B5EF4-FFF2-40B4-BE49-F238E27FC236}">
                <a16:creationId xmlns:a16="http://schemas.microsoft.com/office/drawing/2014/main" id="{FE759D45-314A-45C8-9002-A9A2636E08E4}"/>
              </a:ext>
            </a:extLst>
          </p:cNvPr>
          <p:cNvSpPr/>
          <p:nvPr/>
        </p:nvSpPr>
        <p:spPr>
          <a:xfrm>
            <a:off x="7248525" y="276225"/>
            <a:ext cx="4676775" cy="644842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bg1"/>
              </a:solidFill>
            </a:endParaRPr>
          </a:p>
        </p:txBody>
      </p:sp>
      <p:cxnSp>
        <p:nvCxnSpPr>
          <p:cNvPr id="10" name="מחבר ישר 9">
            <a:extLst>
              <a:ext uri="{FF2B5EF4-FFF2-40B4-BE49-F238E27FC236}">
                <a16:creationId xmlns:a16="http://schemas.microsoft.com/office/drawing/2014/main" id="{D301927A-A0FE-448B-A48C-E53742FDDD67}"/>
              </a:ext>
            </a:extLst>
          </p:cNvPr>
          <p:cNvCxnSpPr>
            <a:cxnSpLocks/>
          </p:cNvCxnSpPr>
          <p:nvPr/>
        </p:nvCxnSpPr>
        <p:spPr>
          <a:xfrm>
            <a:off x="10664575" y="5961514"/>
            <a:ext cx="0" cy="763136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מחבר ישר 11">
            <a:extLst>
              <a:ext uri="{FF2B5EF4-FFF2-40B4-BE49-F238E27FC236}">
                <a16:creationId xmlns:a16="http://schemas.microsoft.com/office/drawing/2014/main" id="{0CFBBFCC-5C03-4761-AD88-B881AD046C1F}"/>
              </a:ext>
            </a:extLst>
          </p:cNvPr>
          <p:cNvCxnSpPr>
            <a:cxnSpLocks/>
          </p:cNvCxnSpPr>
          <p:nvPr/>
        </p:nvCxnSpPr>
        <p:spPr>
          <a:xfrm>
            <a:off x="8280593" y="5992208"/>
            <a:ext cx="0" cy="763136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74" name="Picture 2" descr="Home Clipart Black And White, Home Black #1271012 - PNG Images - PNGio">
            <a:hlinkClick r:id="rId2" action="ppaction://hlinksldjump"/>
            <a:extLst>
              <a:ext uri="{FF2B5EF4-FFF2-40B4-BE49-F238E27FC236}">
                <a16:creationId xmlns:a16="http://schemas.microsoft.com/office/drawing/2014/main" id="{AE2A626E-DA81-46C9-9D45-04BFE5418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441" y="6020963"/>
            <a:ext cx="644237" cy="64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כותרת 19">
            <a:extLst>
              <a:ext uri="{FF2B5EF4-FFF2-40B4-BE49-F238E27FC236}">
                <a16:creationId xmlns:a16="http://schemas.microsoft.com/office/drawing/2014/main" id="{EF121638-1F8C-4B97-A235-725441F7C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370"/>
            <a:ext cx="10515600" cy="1325563"/>
          </a:xfrm>
        </p:spPr>
        <p:txBody>
          <a:bodyPr/>
          <a:lstStyle/>
          <a:p>
            <a:pPr algn="l" rtl="0"/>
            <a:r>
              <a:rPr lang="en-US" dirty="0"/>
              <a:t>Work page as manager 1</a:t>
            </a:r>
            <a:endParaRPr lang="en-IL" dirty="0"/>
          </a:p>
        </p:txBody>
      </p:sp>
      <p:sp>
        <p:nvSpPr>
          <p:cNvPr id="25" name="מלבן 24">
            <a:extLst>
              <a:ext uri="{FF2B5EF4-FFF2-40B4-BE49-F238E27FC236}">
                <a16:creationId xmlns:a16="http://schemas.microsoft.com/office/drawing/2014/main" id="{C1246383-1081-4076-B77A-A037CCBAA2D1}"/>
              </a:ext>
            </a:extLst>
          </p:cNvPr>
          <p:cNvSpPr/>
          <p:nvPr/>
        </p:nvSpPr>
        <p:spPr>
          <a:xfrm>
            <a:off x="7248525" y="3647326"/>
            <a:ext cx="4676774" cy="231418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0" name="אליפסה 29">
            <a:extLst>
              <a:ext uri="{FF2B5EF4-FFF2-40B4-BE49-F238E27FC236}">
                <a16:creationId xmlns:a16="http://schemas.microsoft.com/office/drawing/2014/main" id="{52BBB765-4B9B-40BA-A73B-F799FDBA0CAD}"/>
              </a:ext>
            </a:extLst>
          </p:cNvPr>
          <p:cNvSpPr/>
          <p:nvPr/>
        </p:nvSpPr>
        <p:spPr>
          <a:xfrm>
            <a:off x="8461038" y="561751"/>
            <a:ext cx="2061142" cy="1096202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9" name="מחבר ישר 18">
            <a:extLst>
              <a:ext uri="{FF2B5EF4-FFF2-40B4-BE49-F238E27FC236}">
                <a16:creationId xmlns:a16="http://schemas.microsoft.com/office/drawing/2014/main" id="{5DC9940F-6CD4-4254-8466-C68C7C983BEA}"/>
              </a:ext>
            </a:extLst>
          </p:cNvPr>
          <p:cNvCxnSpPr>
            <a:cxnSpLocks/>
          </p:cNvCxnSpPr>
          <p:nvPr/>
        </p:nvCxnSpPr>
        <p:spPr>
          <a:xfrm>
            <a:off x="9491609" y="5992208"/>
            <a:ext cx="0" cy="763136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Picture 6" descr="Work Group Icons - Download Free Vector Icons | Noun Project">
            <a:hlinkClick r:id="rId4" action="ppaction://hlinksldjump"/>
            <a:extLst>
              <a:ext uri="{FF2B5EF4-FFF2-40B4-BE49-F238E27FC236}">
                <a16:creationId xmlns:a16="http://schemas.microsoft.com/office/drawing/2014/main" id="{D57E5D1B-CDBA-48C3-B58D-7224F7B23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6522" y="6050098"/>
            <a:ext cx="647356" cy="64735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גרפיקה 10" descr="לוח שנה יומי">
            <a:hlinkClick r:id="rId6" action="ppaction://hlinksldjump"/>
            <a:extLst>
              <a:ext uri="{FF2B5EF4-FFF2-40B4-BE49-F238E27FC236}">
                <a16:creationId xmlns:a16="http://schemas.microsoft.com/office/drawing/2014/main" id="{8B1ED4B8-359A-4426-BBF5-11C9BC2BE5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678129" y="5945103"/>
            <a:ext cx="799927" cy="799927"/>
          </a:xfrm>
          <a:prstGeom prst="rect">
            <a:avLst/>
          </a:prstGeom>
        </p:spPr>
      </p:pic>
      <p:pic>
        <p:nvPicPr>
          <p:cNvPr id="14" name="גרפיקה 13" descr="משתמש">
            <a:hlinkClick r:id="rId9" action="ppaction://hlinksldjump"/>
            <a:extLst>
              <a:ext uri="{FF2B5EF4-FFF2-40B4-BE49-F238E27FC236}">
                <a16:creationId xmlns:a16="http://schemas.microsoft.com/office/drawing/2014/main" id="{0A8C5204-88A3-47D5-8DD8-FCDC589E549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889145" y="5972227"/>
            <a:ext cx="803097" cy="803097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495AE090-938D-428E-937C-D122CF7A296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743" y="3021636"/>
            <a:ext cx="588697" cy="588697"/>
          </a:xfrm>
          <a:prstGeom prst="rect">
            <a:avLst/>
          </a:prstGeom>
        </p:spPr>
      </p:pic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22AE1FCD-9B27-4FE1-96E6-42C413D41CB2}"/>
              </a:ext>
            </a:extLst>
          </p:cNvPr>
          <p:cNvSpPr txBox="1"/>
          <p:nvPr/>
        </p:nvSpPr>
        <p:spPr>
          <a:xfrm>
            <a:off x="8763856" y="687092"/>
            <a:ext cx="14589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logo</a:t>
            </a:r>
            <a:endParaRPr lang="en-IL" sz="4800" dirty="0"/>
          </a:p>
        </p:txBody>
      </p:sp>
      <p:cxnSp>
        <p:nvCxnSpPr>
          <p:cNvPr id="15" name="מחבר ישר 14">
            <a:extLst>
              <a:ext uri="{FF2B5EF4-FFF2-40B4-BE49-F238E27FC236}">
                <a16:creationId xmlns:a16="http://schemas.microsoft.com/office/drawing/2014/main" id="{54476BC2-A443-4821-A2FE-B6B51BCA1F3E}"/>
              </a:ext>
            </a:extLst>
          </p:cNvPr>
          <p:cNvCxnSpPr/>
          <p:nvPr/>
        </p:nvCxnSpPr>
        <p:spPr>
          <a:xfrm>
            <a:off x="7248525" y="2948683"/>
            <a:ext cx="4676774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מציין מיקום תוכן 32" descr="כספת">
            <a:extLst>
              <a:ext uri="{FF2B5EF4-FFF2-40B4-BE49-F238E27FC236}">
                <a16:creationId xmlns:a16="http://schemas.microsoft.com/office/drawing/2014/main" id="{8A963C38-888F-49FE-AF2D-1DE4FBC2D4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398800" y="2972045"/>
            <a:ext cx="687878" cy="687878"/>
          </a:xfrm>
        </p:spPr>
      </p:pic>
      <p:pic>
        <p:nvPicPr>
          <p:cNvPr id="35" name="גרפיקה 34" descr="סמן">
            <a:extLst>
              <a:ext uri="{FF2B5EF4-FFF2-40B4-BE49-F238E27FC236}">
                <a16:creationId xmlns:a16="http://schemas.microsoft.com/office/drawing/2014/main" id="{767C9A6F-3FE9-4BFA-804B-5A4E9F9F8C2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127344" y="2934556"/>
            <a:ext cx="762856" cy="762856"/>
          </a:xfrm>
          <a:prstGeom prst="rect">
            <a:avLst/>
          </a:prstGeom>
        </p:spPr>
      </p:pic>
      <p:pic>
        <p:nvPicPr>
          <p:cNvPr id="37" name="גרפיקה 36" descr="מסמך">
            <a:extLst>
              <a:ext uri="{FF2B5EF4-FFF2-40B4-BE49-F238E27FC236}">
                <a16:creationId xmlns:a16="http://schemas.microsoft.com/office/drawing/2014/main" id="{6B8B0A9E-FE4D-4722-A232-89CE0F5B21E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930866" y="2924463"/>
            <a:ext cx="702483" cy="702483"/>
          </a:xfrm>
          <a:prstGeom prst="rect">
            <a:avLst/>
          </a:prstGeom>
        </p:spPr>
      </p:pic>
      <p:sp>
        <p:nvSpPr>
          <p:cNvPr id="43" name="תיבת טקסט 42">
            <a:extLst>
              <a:ext uri="{FF2B5EF4-FFF2-40B4-BE49-F238E27FC236}">
                <a16:creationId xmlns:a16="http://schemas.microsoft.com/office/drawing/2014/main" id="{8718620A-7C59-4980-B3C6-4B38CA75ABF8}"/>
              </a:ext>
            </a:extLst>
          </p:cNvPr>
          <p:cNvSpPr txBox="1"/>
          <p:nvPr/>
        </p:nvSpPr>
        <p:spPr>
          <a:xfrm>
            <a:off x="7442441" y="3908413"/>
            <a:ext cx="4331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Select an icon and you will see the</a:t>
            </a:r>
            <a:r>
              <a:rPr lang="he-IL" dirty="0"/>
              <a:t> </a:t>
            </a:r>
            <a:r>
              <a:rPr lang="en-US" dirty="0"/>
              <a:t>relevant view.</a:t>
            </a:r>
            <a:endParaRPr lang="en-IL" dirty="0"/>
          </a:p>
        </p:txBody>
      </p:sp>
      <p:sp>
        <p:nvSpPr>
          <p:cNvPr id="45" name="מציין מיקום תוכן 2">
            <a:extLst>
              <a:ext uri="{FF2B5EF4-FFF2-40B4-BE49-F238E27FC236}">
                <a16:creationId xmlns:a16="http://schemas.microsoft.com/office/drawing/2014/main" id="{55090A1C-2230-4BB0-B2B1-2E80E7ECD94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6296025" cy="43942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e-IL" dirty="0"/>
              <a:t>דף קבוצת העבודה למנהל: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he-IL" dirty="0"/>
              <a:t>האייקון יצטרף לרשימת האייקונים, לכל אייקון יהיה תצוגה ייחודית משל עצמו.</a:t>
            </a:r>
          </a:p>
        </p:txBody>
      </p:sp>
      <p:pic>
        <p:nvPicPr>
          <p:cNvPr id="3" name="גרפיקה 2" descr="הוסף">
            <a:extLst>
              <a:ext uri="{FF2B5EF4-FFF2-40B4-BE49-F238E27FC236}">
                <a16:creationId xmlns:a16="http://schemas.microsoft.com/office/drawing/2014/main" id="{60B3FA0D-8094-4E85-8FAF-C7B33350482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189740" y="2956336"/>
            <a:ext cx="683338" cy="683338"/>
          </a:xfrm>
          <a:prstGeom prst="rect">
            <a:avLst/>
          </a:prstGeom>
        </p:spPr>
      </p:pic>
      <p:pic>
        <p:nvPicPr>
          <p:cNvPr id="22" name="גרפיקה 21" descr="צ'אט מימין לשמאל">
            <a:extLst>
              <a:ext uri="{FF2B5EF4-FFF2-40B4-BE49-F238E27FC236}">
                <a16:creationId xmlns:a16="http://schemas.microsoft.com/office/drawing/2014/main" id="{10AEFAA8-03CD-4477-AB75-1AEA8ED159D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0478056" y="3002087"/>
            <a:ext cx="69532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671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05E46EF-6DCB-4ED7-AF5E-786F1C0D9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Pre register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816076E-770C-4A73-8C28-C99EAF331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8641"/>
            <a:ext cx="6296025" cy="4394200"/>
          </a:xfrm>
        </p:spPr>
        <p:txBody>
          <a:bodyPr/>
          <a:lstStyle/>
          <a:p>
            <a:pPr marL="0" indent="0">
              <a:buNone/>
            </a:pPr>
            <a:r>
              <a:rPr lang="he-IL" dirty="0"/>
              <a:t>דף קדם רישום: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e-IL" dirty="0"/>
              <a:t>כפתור כניסה.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e-IL" dirty="0"/>
              <a:t>כפתור הירשמות.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/>
              <a:t>דף זה מיועד להבדיל משתמש הרוצה להירשם בתור מנהל ומשתמש הרוצה להירשם בתור עובד.</a:t>
            </a: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FE759D45-314A-45C8-9002-A9A2636E08E4}"/>
              </a:ext>
            </a:extLst>
          </p:cNvPr>
          <p:cNvSpPr/>
          <p:nvPr/>
        </p:nvSpPr>
        <p:spPr>
          <a:xfrm>
            <a:off x="7248525" y="276225"/>
            <a:ext cx="4676775" cy="6448425"/>
          </a:xfrm>
          <a:prstGeom prst="rect">
            <a:avLst/>
          </a:prstGeom>
          <a:noFill/>
          <a:ln w="31750">
            <a:solidFill>
              <a:schemeClr val="accent1">
                <a:shade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6" name="אליפסה 5">
            <a:extLst>
              <a:ext uri="{FF2B5EF4-FFF2-40B4-BE49-F238E27FC236}">
                <a16:creationId xmlns:a16="http://schemas.microsoft.com/office/drawing/2014/main" id="{62A1ED0A-7221-4B08-85A9-0F570F7FB9F4}"/>
              </a:ext>
            </a:extLst>
          </p:cNvPr>
          <p:cNvSpPr/>
          <p:nvPr/>
        </p:nvSpPr>
        <p:spPr>
          <a:xfrm>
            <a:off x="8391525" y="1304925"/>
            <a:ext cx="2514600" cy="8096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B1A1017D-DCE7-4D15-95CE-19A15F5C2968}"/>
              </a:ext>
            </a:extLst>
          </p:cNvPr>
          <p:cNvSpPr txBox="1"/>
          <p:nvPr/>
        </p:nvSpPr>
        <p:spPr>
          <a:xfrm>
            <a:off x="8744698" y="1414082"/>
            <a:ext cx="1817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3600" dirty="0"/>
              <a:t>Logo</a:t>
            </a:r>
            <a:endParaRPr lang="en-IL" sz="3600" dirty="0"/>
          </a:p>
        </p:txBody>
      </p:sp>
      <p:sp>
        <p:nvSpPr>
          <p:cNvPr id="10" name="מלבן: פינות מעוגלות 9">
            <a:extLst>
              <a:ext uri="{FF2B5EF4-FFF2-40B4-BE49-F238E27FC236}">
                <a16:creationId xmlns:a16="http://schemas.microsoft.com/office/drawing/2014/main" id="{02484FD1-CA4B-49F4-A36E-AAE5CF2BA01A}"/>
              </a:ext>
            </a:extLst>
          </p:cNvPr>
          <p:cNvSpPr/>
          <p:nvPr/>
        </p:nvSpPr>
        <p:spPr>
          <a:xfrm>
            <a:off x="8329612" y="2961071"/>
            <a:ext cx="2514600" cy="58562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/>
          </a:bodyPr>
          <a:lstStyle/>
          <a:p>
            <a:pPr algn="ctr"/>
            <a:r>
              <a:rPr lang="en-US" dirty="0" err="1"/>
              <a:t>jsaszXZxZsgdhgfhghgf</a:t>
            </a:r>
            <a:r>
              <a:rPr lang="en-US" dirty="0" err="1">
                <a:noFill/>
              </a:rPr>
              <a:t>asa</a:t>
            </a:r>
            <a:endParaRPr lang="en-IL" dirty="0"/>
          </a:p>
        </p:txBody>
      </p:sp>
      <p:sp>
        <p:nvSpPr>
          <p:cNvPr id="11" name="מלבן: פינות מעוגלות 10">
            <a:hlinkClick r:id="rId2" action="ppaction://hlinksldjump"/>
            <a:extLst>
              <a:ext uri="{FF2B5EF4-FFF2-40B4-BE49-F238E27FC236}">
                <a16:creationId xmlns:a16="http://schemas.microsoft.com/office/drawing/2014/main" id="{E10A491B-FC84-4933-856F-F9359143F629}"/>
              </a:ext>
            </a:extLst>
          </p:cNvPr>
          <p:cNvSpPr/>
          <p:nvPr/>
        </p:nvSpPr>
        <p:spPr>
          <a:xfrm>
            <a:off x="8329612" y="3902867"/>
            <a:ext cx="2514600" cy="58562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jsas</a:t>
            </a:r>
            <a:endParaRPr lang="en-IL" dirty="0"/>
          </a:p>
        </p:txBody>
      </p:sp>
      <p:sp>
        <p:nvSpPr>
          <p:cNvPr id="12" name="תיבת טקסט 11">
            <a:hlinkClick r:id="rId2" action="ppaction://hlinksldjump"/>
            <a:extLst>
              <a:ext uri="{FF2B5EF4-FFF2-40B4-BE49-F238E27FC236}">
                <a16:creationId xmlns:a16="http://schemas.microsoft.com/office/drawing/2014/main" id="{6D536F92-8869-4FEB-8EA0-F3DA1BC4981A}"/>
              </a:ext>
            </a:extLst>
          </p:cNvPr>
          <p:cNvSpPr txBox="1"/>
          <p:nvPr/>
        </p:nvSpPr>
        <p:spPr>
          <a:xfrm>
            <a:off x="8391525" y="3069218"/>
            <a:ext cx="2314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Company account</a:t>
            </a:r>
            <a:endParaRPr lang="en-IL" dirty="0"/>
          </a:p>
        </p:txBody>
      </p:sp>
      <p:sp>
        <p:nvSpPr>
          <p:cNvPr id="14" name="תיבת טקסט 13">
            <a:hlinkClick r:id="rId3" action="ppaction://hlinksldjump"/>
            <a:extLst>
              <a:ext uri="{FF2B5EF4-FFF2-40B4-BE49-F238E27FC236}">
                <a16:creationId xmlns:a16="http://schemas.microsoft.com/office/drawing/2014/main" id="{0B674897-606F-401E-99FD-F93B37A285D6}"/>
              </a:ext>
            </a:extLst>
          </p:cNvPr>
          <p:cNvSpPr txBox="1"/>
          <p:nvPr/>
        </p:nvSpPr>
        <p:spPr>
          <a:xfrm>
            <a:off x="8391525" y="3986373"/>
            <a:ext cx="245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Regular account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873545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05E46EF-6DCB-4ED7-AF5E-786F1C0D9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Register Company account 1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816076E-770C-4A73-8C28-C99EAF331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96025" cy="4394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dirty="0"/>
              <a:t>דף רישום למנהל:</a:t>
            </a:r>
            <a:endParaRPr lang="en-US" dirty="0"/>
          </a:p>
          <a:p>
            <a:r>
              <a:rPr lang="he-IL" dirty="0"/>
              <a:t>לוגו החברה.</a:t>
            </a:r>
          </a:p>
          <a:p>
            <a:r>
              <a:rPr lang="he-IL" dirty="0"/>
              <a:t>שם החברה.</a:t>
            </a:r>
          </a:p>
          <a:p>
            <a:r>
              <a:rPr lang="he-IL" dirty="0"/>
              <a:t>שדה גלילה לבחירת תחום החברה.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/>
              <a:t>בחירת סוג החברה תשמש אותנו בעתיד ללמוד על איזה סוג אנשים עובדים באיזה סוג חברות.</a:t>
            </a: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FE759D45-314A-45C8-9002-A9A2636E08E4}"/>
              </a:ext>
            </a:extLst>
          </p:cNvPr>
          <p:cNvSpPr/>
          <p:nvPr/>
        </p:nvSpPr>
        <p:spPr>
          <a:xfrm>
            <a:off x="7248525" y="276225"/>
            <a:ext cx="4676775" cy="64484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A565DF32-1D83-4766-B329-20C29B3E591A}"/>
              </a:ext>
            </a:extLst>
          </p:cNvPr>
          <p:cNvSpPr txBox="1"/>
          <p:nvPr/>
        </p:nvSpPr>
        <p:spPr>
          <a:xfrm>
            <a:off x="7968732" y="3879570"/>
            <a:ext cx="323636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Company name </a:t>
            </a:r>
            <a:endParaRPr lang="en-IL" dirty="0"/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29E0A5D0-D1BA-4F16-955A-A23EFB1C8304}"/>
              </a:ext>
            </a:extLst>
          </p:cNvPr>
          <p:cNvSpPr txBox="1"/>
          <p:nvPr/>
        </p:nvSpPr>
        <p:spPr>
          <a:xfrm>
            <a:off x="7968732" y="4505168"/>
            <a:ext cx="323636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Company type</a:t>
            </a:r>
            <a:endParaRPr lang="en-IL" dirty="0"/>
          </a:p>
        </p:txBody>
      </p:sp>
      <p:sp>
        <p:nvSpPr>
          <p:cNvPr id="4" name="מעגל: חלול 3">
            <a:extLst>
              <a:ext uri="{FF2B5EF4-FFF2-40B4-BE49-F238E27FC236}">
                <a16:creationId xmlns:a16="http://schemas.microsoft.com/office/drawing/2014/main" id="{54D7A4D2-DB59-4E70-8ACE-45765B34A312}"/>
              </a:ext>
            </a:extLst>
          </p:cNvPr>
          <p:cNvSpPr/>
          <p:nvPr/>
        </p:nvSpPr>
        <p:spPr>
          <a:xfrm>
            <a:off x="9195370" y="5679897"/>
            <a:ext cx="267128" cy="287676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19" name="מעגל: חלול 18">
            <a:extLst>
              <a:ext uri="{FF2B5EF4-FFF2-40B4-BE49-F238E27FC236}">
                <a16:creationId xmlns:a16="http://schemas.microsoft.com/office/drawing/2014/main" id="{EAAE8BE4-E3C1-492B-8507-2AA991CFD26C}"/>
              </a:ext>
            </a:extLst>
          </p:cNvPr>
          <p:cNvSpPr/>
          <p:nvPr/>
        </p:nvSpPr>
        <p:spPr>
          <a:xfrm>
            <a:off x="9748463" y="5679897"/>
            <a:ext cx="267128" cy="287676"/>
          </a:xfrm>
          <a:prstGeom prst="donu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14" name="אליפסה 13">
            <a:extLst>
              <a:ext uri="{FF2B5EF4-FFF2-40B4-BE49-F238E27FC236}">
                <a16:creationId xmlns:a16="http://schemas.microsoft.com/office/drawing/2014/main" id="{6B935F45-C801-4CE5-824A-87DFCA8AB974}"/>
              </a:ext>
            </a:extLst>
          </p:cNvPr>
          <p:cNvSpPr/>
          <p:nvPr/>
        </p:nvSpPr>
        <p:spPr>
          <a:xfrm>
            <a:off x="8554853" y="1306212"/>
            <a:ext cx="2064117" cy="195182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5968BB89-A429-4397-B76B-13E4DF257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873" y="1647084"/>
            <a:ext cx="1270076" cy="127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חץ: למטה 6">
            <a:extLst>
              <a:ext uri="{FF2B5EF4-FFF2-40B4-BE49-F238E27FC236}">
                <a16:creationId xmlns:a16="http://schemas.microsoft.com/office/drawing/2014/main" id="{21648AE0-50B5-409A-BD05-79ACD42F32F8}"/>
              </a:ext>
            </a:extLst>
          </p:cNvPr>
          <p:cNvSpPr/>
          <p:nvPr/>
        </p:nvSpPr>
        <p:spPr>
          <a:xfrm>
            <a:off x="10870058" y="4602822"/>
            <a:ext cx="236306" cy="195209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תיבת טקסט 6">
            <a:extLst>
              <a:ext uri="{FF2B5EF4-FFF2-40B4-BE49-F238E27FC236}">
                <a16:creationId xmlns:a16="http://schemas.microsoft.com/office/drawing/2014/main" id="{A1A530B2-6E22-4343-932D-86039975A6FC}"/>
              </a:ext>
            </a:extLst>
          </p:cNvPr>
          <p:cNvSpPr txBox="1"/>
          <p:nvPr/>
        </p:nvSpPr>
        <p:spPr>
          <a:xfrm>
            <a:off x="8678343" y="615431"/>
            <a:ext cx="1817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3600" dirty="0"/>
              <a:t>Logo</a:t>
            </a:r>
            <a:endParaRPr lang="en-IL" sz="3600" dirty="0"/>
          </a:p>
        </p:txBody>
      </p:sp>
    </p:spTree>
    <p:extLst>
      <p:ext uri="{BB962C8B-B14F-4D97-AF65-F5344CB8AC3E}">
        <p14:creationId xmlns:p14="http://schemas.microsoft.com/office/powerpoint/2010/main" val="188931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05E46EF-6DCB-4ED7-AF5E-786F1C0D9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Register manager account </a:t>
            </a:r>
            <a:r>
              <a:rPr lang="he-IL" dirty="0"/>
              <a:t>2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816076E-770C-4A73-8C28-C99EAF331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96025" cy="4394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dirty="0"/>
              <a:t>דף רישום למנהל:</a:t>
            </a:r>
            <a:endParaRPr lang="en-US" dirty="0"/>
          </a:p>
          <a:p>
            <a:r>
              <a:rPr lang="he-IL" dirty="0"/>
              <a:t>אמצעי תשלום לפתיחת קבוצה.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/>
              <a:t>פתיחת קבוצה כרוכה בתשלום, ככל שיש יותר נתונים לשמור התשלום יתעדכן בהתאם.</a:t>
            </a: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FE759D45-314A-45C8-9002-A9A2636E08E4}"/>
              </a:ext>
            </a:extLst>
          </p:cNvPr>
          <p:cNvSpPr/>
          <p:nvPr/>
        </p:nvSpPr>
        <p:spPr>
          <a:xfrm>
            <a:off x="7248525" y="276225"/>
            <a:ext cx="4676775" cy="64484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A565DF32-1D83-4766-B329-20C29B3E591A}"/>
              </a:ext>
            </a:extLst>
          </p:cNvPr>
          <p:cNvSpPr txBox="1"/>
          <p:nvPr/>
        </p:nvSpPr>
        <p:spPr>
          <a:xfrm>
            <a:off x="7968732" y="890427"/>
            <a:ext cx="323636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Credit card details </a:t>
            </a:r>
            <a:endParaRPr lang="en-IL" dirty="0"/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29E0A5D0-D1BA-4F16-955A-A23EFB1C8304}"/>
              </a:ext>
            </a:extLst>
          </p:cNvPr>
          <p:cNvSpPr txBox="1"/>
          <p:nvPr/>
        </p:nvSpPr>
        <p:spPr>
          <a:xfrm>
            <a:off x="7968732" y="1672644"/>
            <a:ext cx="323636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Credit card details</a:t>
            </a:r>
            <a:endParaRPr lang="en-IL" dirty="0"/>
          </a:p>
        </p:txBody>
      </p:sp>
      <p:sp>
        <p:nvSpPr>
          <p:cNvPr id="4" name="מעגל: חלול 3">
            <a:extLst>
              <a:ext uri="{FF2B5EF4-FFF2-40B4-BE49-F238E27FC236}">
                <a16:creationId xmlns:a16="http://schemas.microsoft.com/office/drawing/2014/main" id="{54D7A4D2-DB59-4E70-8ACE-45765B34A312}"/>
              </a:ext>
            </a:extLst>
          </p:cNvPr>
          <p:cNvSpPr/>
          <p:nvPr/>
        </p:nvSpPr>
        <p:spPr>
          <a:xfrm>
            <a:off x="9195370" y="5679897"/>
            <a:ext cx="267128" cy="287676"/>
          </a:xfrm>
          <a:prstGeom prst="don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19" name="מעגל: חלול 18">
            <a:extLst>
              <a:ext uri="{FF2B5EF4-FFF2-40B4-BE49-F238E27FC236}">
                <a16:creationId xmlns:a16="http://schemas.microsoft.com/office/drawing/2014/main" id="{EAAE8BE4-E3C1-492B-8507-2AA991CFD26C}"/>
              </a:ext>
            </a:extLst>
          </p:cNvPr>
          <p:cNvSpPr/>
          <p:nvPr/>
        </p:nvSpPr>
        <p:spPr>
          <a:xfrm>
            <a:off x="9748463" y="5679897"/>
            <a:ext cx="267128" cy="287676"/>
          </a:xfrm>
          <a:prstGeom prst="donu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12" name="מלבן: פינות מעוגלות 11">
            <a:extLst>
              <a:ext uri="{FF2B5EF4-FFF2-40B4-BE49-F238E27FC236}">
                <a16:creationId xmlns:a16="http://schemas.microsoft.com/office/drawing/2014/main" id="{EFA57280-4F7E-4F05-AEC5-BAB734587646}"/>
              </a:ext>
            </a:extLst>
          </p:cNvPr>
          <p:cNvSpPr/>
          <p:nvPr/>
        </p:nvSpPr>
        <p:spPr>
          <a:xfrm>
            <a:off x="8329612" y="4630006"/>
            <a:ext cx="2514600" cy="58562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jsas</a:t>
            </a:r>
            <a:endParaRPr lang="en-IL" dirty="0"/>
          </a:p>
        </p:txBody>
      </p:sp>
      <p:sp>
        <p:nvSpPr>
          <p:cNvPr id="13" name="תיבת טקסט 12">
            <a:hlinkClick r:id="rId2" action="ppaction://hlinksldjump"/>
            <a:extLst>
              <a:ext uri="{FF2B5EF4-FFF2-40B4-BE49-F238E27FC236}">
                <a16:creationId xmlns:a16="http://schemas.microsoft.com/office/drawing/2014/main" id="{B8B72FAA-6E12-4D72-ACAB-8776C7831170}"/>
              </a:ext>
            </a:extLst>
          </p:cNvPr>
          <p:cNvSpPr txBox="1"/>
          <p:nvPr/>
        </p:nvSpPr>
        <p:spPr>
          <a:xfrm>
            <a:off x="8672378" y="4738153"/>
            <a:ext cx="1808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Register</a:t>
            </a:r>
            <a:endParaRPr lang="en-IL" dirty="0"/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890EC50F-6680-4CCE-A410-102431182502}"/>
              </a:ext>
            </a:extLst>
          </p:cNvPr>
          <p:cNvSpPr/>
          <p:nvPr/>
        </p:nvSpPr>
        <p:spPr>
          <a:xfrm>
            <a:off x="7972746" y="4022725"/>
            <a:ext cx="226032" cy="1896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8B0685F3-9781-4A6C-8F96-F2B427C71DA8}"/>
              </a:ext>
            </a:extLst>
          </p:cNvPr>
          <p:cNvSpPr txBox="1"/>
          <p:nvPr/>
        </p:nvSpPr>
        <p:spPr>
          <a:xfrm>
            <a:off x="8270269" y="3927431"/>
            <a:ext cx="276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Accept terms</a:t>
            </a:r>
            <a:endParaRPr lang="en-IL" dirty="0"/>
          </a:p>
        </p:txBody>
      </p:sp>
      <p:sp>
        <p:nvSpPr>
          <p:cNvPr id="21" name="תיבת טקסט 20">
            <a:extLst>
              <a:ext uri="{FF2B5EF4-FFF2-40B4-BE49-F238E27FC236}">
                <a16:creationId xmlns:a16="http://schemas.microsoft.com/office/drawing/2014/main" id="{FC2065A1-3475-4DA2-B2B3-BA35635FBECE}"/>
              </a:ext>
            </a:extLst>
          </p:cNvPr>
          <p:cNvSpPr txBox="1"/>
          <p:nvPr/>
        </p:nvSpPr>
        <p:spPr>
          <a:xfrm>
            <a:off x="7968732" y="2430705"/>
            <a:ext cx="323636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Credit card details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834397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05E46EF-6DCB-4ED7-AF5E-786F1C0D9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Register regular account 1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816076E-770C-4A73-8C28-C99EAF331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96025" cy="4394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he-IL" dirty="0"/>
              <a:t>דף רישום למשתמש רגיל:</a:t>
            </a:r>
            <a:endParaRPr lang="en-US" dirty="0"/>
          </a:p>
          <a:p>
            <a:r>
              <a:rPr lang="he-IL" dirty="0"/>
              <a:t>שם פרטי.</a:t>
            </a:r>
          </a:p>
          <a:p>
            <a:r>
              <a:rPr lang="he-IL" dirty="0"/>
              <a:t>שם משפחה.</a:t>
            </a:r>
          </a:p>
          <a:p>
            <a:r>
              <a:rPr lang="he-IL" dirty="0"/>
              <a:t>מייל</a:t>
            </a:r>
          </a:p>
          <a:p>
            <a:r>
              <a:rPr lang="he-IL" dirty="0"/>
              <a:t>סיסמא.</a:t>
            </a:r>
          </a:p>
          <a:p>
            <a:r>
              <a:rPr lang="he-IL" dirty="0"/>
              <a:t>אישור סיסמא.</a:t>
            </a:r>
          </a:p>
          <a:p>
            <a:r>
              <a:rPr lang="he-IL" dirty="0"/>
              <a:t>טלפון.</a:t>
            </a:r>
          </a:p>
          <a:p>
            <a:r>
              <a:rPr lang="he-IL" dirty="0"/>
              <a:t>תאריך לידה.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/>
              <a:t>מצב זה מחולק לשני חלקים, האחד פרטים אישיים  והשני תמונה לזיהוי.</a:t>
            </a: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FE759D45-314A-45C8-9002-A9A2636E08E4}"/>
              </a:ext>
            </a:extLst>
          </p:cNvPr>
          <p:cNvSpPr/>
          <p:nvPr/>
        </p:nvSpPr>
        <p:spPr>
          <a:xfrm>
            <a:off x="7248525" y="276225"/>
            <a:ext cx="4676775" cy="64484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6D8D00EF-44FF-4497-8D05-FCD221491D70}"/>
              </a:ext>
            </a:extLst>
          </p:cNvPr>
          <p:cNvSpPr txBox="1"/>
          <p:nvPr/>
        </p:nvSpPr>
        <p:spPr>
          <a:xfrm>
            <a:off x="7968732" y="1096179"/>
            <a:ext cx="323636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First name</a:t>
            </a:r>
            <a:endParaRPr lang="en-IL" dirty="0"/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74537169-85BE-4DD3-B624-3927F6BAE08B}"/>
              </a:ext>
            </a:extLst>
          </p:cNvPr>
          <p:cNvSpPr txBox="1"/>
          <p:nvPr/>
        </p:nvSpPr>
        <p:spPr>
          <a:xfrm>
            <a:off x="7968732" y="2723169"/>
            <a:ext cx="323636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Password</a:t>
            </a:r>
            <a:endParaRPr lang="en-IL" dirty="0"/>
          </a:p>
        </p:txBody>
      </p: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9B055FA6-64BB-4EF8-8031-210FB8F91F35}"/>
              </a:ext>
            </a:extLst>
          </p:cNvPr>
          <p:cNvSpPr txBox="1"/>
          <p:nvPr/>
        </p:nvSpPr>
        <p:spPr>
          <a:xfrm>
            <a:off x="7968732" y="3302848"/>
            <a:ext cx="323636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Password</a:t>
            </a:r>
            <a:endParaRPr lang="en-IL" dirty="0"/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A565DF32-1D83-4766-B329-20C29B3E591A}"/>
              </a:ext>
            </a:extLst>
          </p:cNvPr>
          <p:cNvSpPr txBox="1"/>
          <p:nvPr/>
        </p:nvSpPr>
        <p:spPr>
          <a:xfrm>
            <a:off x="7968732" y="2143490"/>
            <a:ext cx="323636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Email </a:t>
            </a:r>
            <a:endParaRPr lang="en-IL" dirty="0"/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29E0A5D0-D1BA-4F16-955A-A23EFB1C8304}"/>
              </a:ext>
            </a:extLst>
          </p:cNvPr>
          <p:cNvSpPr txBox="1"/>
          <p:nvPr/>
        </p:nvSpPr>
        <p:spPr>
          <a:xfrm>
            <a:off x="7968732" y="4467895"/>
            <a:ext cx="323636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Date of birth</a:t>
            </a:r>
            <a:endParaRPr lang="en-IL" dirty="0"/>
          </a:p>
        </p:txBody>
      </p:sp>
      <p:sp>
        <p:nvSpPr>
          <p:cNvPr id="21" name="תיבת טקסט 20">
            <a:extLst>
              <a:ext uri="{FF2B5EF4-FFF2-40B4-BE49-F238E27FC236}">
                <a16:creationId xmlns:a16="http://schemas.microsoft.com/office/drawing/2014/main" id="{DCC5508C-0850-402B-BA14-D1A47E54EE7E}"/>
              </a:ext>
            </a:extLst>
          </p:cNvPr>
          <p:cNvSpPr txBox="1"/>
          <p:nvPr/>
        </p:nvSpPr>
        <p:spPr>
          <a:xfrm>
            <a:off x="7968732" y="1617911"/>
            <a:ext cx="323636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Last name</a:t>
            </a:r>
            <a:endParaRPr lang="en-IL" dirty="0"/>
          </a:p>
        </p:txBody>
      </p:sp>
      <p:sp>
        <p:nvSpPr>
          <p:cNvPr id="4" name="מעגל: חלול 3">
            <a:extLst>
              <a:ext uri="{FF2B5EF4-FFF2-40B4-BE49-F238E27FC236}">
                <a16:creationId xmlns:a16="http://schemas.microsoft.com/office/drawing/2014/main" id="{54D7A4D2-DB59-4E70-8ACE-45765B34A312}"/>
              </a:ext>
            </a:extLst>
          </p:cNvPr>
          <p:cNvSpPr/>
          <p:nvPr/>
        </p:nvSpPr>
        <p:spPr>
          <a:xfrm>
            <a:off x="9195370" y="5679897"/>
            <a:ext cx="267128" cy="287676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19" name="מעגל: חלול 18">
            <a:extLst>
              <a:ext uri="{FF2B5EF4-FFF2-40B4-BE49-F238E27FC236}">
                <a16:creationId xmlns:a16="http://schemas.microsoft.com/office/drawing/2014/main" id="{EAAE8BE4-E3C1-492B-8507-2AA991CFD26C}"/>
              </a:ext>
            </a:extLst>
          </p:cNvPr>
          <p:cNvSpPr/>
          <p:nvPr/>
        </p:nvSpPr>
        <p:spPr>
          <a:xfrm>
            <a:off x="9748463" y="5679897"/>
            <a:ext cx="267128" cy="287676"/>
          </a:xfrm>
          <a:prstGeom prst="donu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14" name="תיבת טקסט 7">
            <a:extLst>
              <a:ext uri="{FF2B5EF4-FFF2-40B4-BE49-F238E27FC236}">
                <a16:creationId xmlns:a16="http://schemas.microsoft.com/office/drawing/2014/main" id="{C9588380-E8D3-4100-BA22-6ED38C11AAAA}"/>
              </a:ext>
            </a:extLst>
          </p:cNvPr>
          <p:cNvSpPr txBox="1"/>
          <p:nvPr/>
        </p:nvSpPr>
        <p:spPr>
          <a:xfrm>
            <a:off x="7968732" y="3882527"/>
            <a:ext cx="323636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Phone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011327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05E46EF-6DCB-4ED7-AF5E-786F1C0D9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Register regular account </a:t>
            </a:r>
            <a:r>
              <a:rPr lang="he-IL" dirty="0"/>
              <a:t>2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816076E-770C-4A73-8C28-C99EAF331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96025" cy="4394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dirty="0"/>
              <a:t>בדף זה המשתמש מתבקש לצלם תמונה שאיתה הוא יכנס ויצא מהעבודה כדי לזהות אותו.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/>
              <a:t>פיצ'ר זה חשוב כדי לאמת למנהל שבאמת האדם עצמו הוא זה שיצר ונכנס.</a:t>
            </a:r>
          </a:p>
        </p:txBody>
      </p:sp>
      <p:sp>
        <p:nvSpPr>
          <p:cNvPr id="4" name="מעגל: חלול 3">
            <a:extLst>
              <a:ext uri="{FF2B5EF4-FFF2-40B4-BE49-F238E27FC236}">
                <a16:creationId xmlns:a16="http://schemas.microsoft.com/office/drawing/2014/main" id="{54D7A4D2-DB59-4E70-8ACE-45765B34A312}"/>
              </a:ext>
            </a:extLst>
          </p:cNvPr>
          <p:cNvSpPr/>
          <p:nvPr/>
        </p:nvSpPr>
        <p:spPr>
          <a:xfrm>
            <a:off x="9195370" y="5679897"/>
            <a:ext cx="267128" cy="287676"/>
          </a:xfrm>
          <a:prstGeom prst="don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19" name="מעגל: חלול 18">
            <a:extLst>
              <a:ext uri="{FF2B5EF4-FFF2-40B4-BE49-F238E27FC236}">
                <a16:creationId xmlns:a16="http://schemas.microsoft.com/office/drawing/2014/main" id="{EAAE8BE4-E3C1-492B-8507-2AA991CFD26C}"/>
              </a:ext>
            </a:extLst>
          </p:cNvPr>
          <p:cNvSpPr/>
          <p:nvPr/>
        </p:nvSpPr>
        <p:spPr>
          <a:xfrm>
            <a:off x="9748463" y="5679897"/>
            <a:ext cx="267128" cy="287676"/>
          </a:xfrm>
          <a:prstGeom prst="donu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14" name="מלבן: פינות מעוגלות 13">
            <a:extLst>
              <a:ext uri="{FF2B5EF4-FFF2-40B4-BE49-F238E27FC236}">
                <a16:creationId xmlns:a16="http://schemas.microsoft.com/office/drawing/2014/main" id="{3109AF99-B0BF-4B61-8CED-6CE218E3CF27}"/>
              </a:ext>
            </a:extLst>
          </p:cNvPr>
          <p:cNvSpPr/>
          <p:nvPr/>
        </p:nvSpPr>
        <p:spPr>
          <a:xfrm>
            <a:off x="8329612" y="4630006"/>
            <a:ext cx="2514600" cy="58562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jsas</a:t>
            </a:r>
            <a:endParaRPr lang="en-IL" dirty="0"/>
          </a:p>
        </p:txBody>
      </p:sp>
      <p:sp>
        <p:nvSpPr>
          <p:cNvPr id="20" name="תיבת טקסט 19">
            <a:hlinkClick r:id="rId2" action="ppaction://hlinksldjump"/>
            <a:extLst>
              <a:ext uri="{FF2B5EF4-FFF2-40B4-BE49-F238E27FC236}">
                <a16:creationId xmlns:a16="http://schemas.microsoft.com/office/drawing/2014/main" id="{356A85A0-671C-428E-972C-FB0C0506E05C}"/>
              </a:ext>
            </a:extLst>
          </p:cNvPr>
          <p:cNvSpPr txBox="1"/>
          <p:nvPr/>
        </p:nvSpPr>
        <p:spPr>
          <a:xfrm>
            <a:off x="8672378" y="4738153"/>
            <a:ext cx="1808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Register</a:t>
            </a:r>
            <a:endParaRPr lang="en-IL" dirty="0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2CCD5946-5069-4F9E-A74C-E001669F267D}"/>
              </a:ext>
            </a:extLst>
          </p:cNvPr>
          <p:cNvSpPr/>
          <p:nvPr/>
        </p:nvSpPr>
        <p:spPr>
          <a:xfrm>
            <a:off x="7972746" y="4022725"/>
            <a:ext cx="226032" cy="1896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8DB75F63-C6E7-4ACC-B4D1-082F88D97F08}"/>
              </a:ext>
            </a:extLst>
          </p:cNvPr>
          <p:cNvSpPr txBox="1"/>
          <p:nvPr/>
        </p:nvSpPr>
        <p:spPr>
          <a:xfrm>
            <a:off x="8270269" y="3927431"/>
            <a:ext cx="276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Accept terms</a:t>
            </a:r>
            <a:endParaRPr lang="en-IL" dirty="0"/>
          </a:p>
        </p:txBody>
      </p:sp>
      <p:sp>
        <p:nvSpPr>
          <p:cNvPr id="9" name="אליפסה 8">
            <a:extLst>
              <a:ext uri="{FF2B5EF4-FFF2-40B4-BE49-F238E27FC236}">
                <a16:creationId xmlns:a16="http://schemas.microsoft.com/office/drawing/2014/main" id="{BBFF2600-47F1-4107-A8AF-FDD883C7B8B8}"/>
              </a:ext>
            </a:extLst>
          </p:cNvPr>
          <p:cNvSpPr/>
          <p:nvPr/>
        </p:nvSpPr>
        <p:spPr>
          <a:xfrm>
            <a:off x="8672377" y="1642366"/>
            <a:ext cx="2064117" cy="195182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38E01BC-5587-453D-A9C4-9847CEFF7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6000" y="1919838"/>
            <a:ext cx="1270076" cy="127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מלבן 21">
            <a:extLst>
              <a:ext uri="{FF2B5EF4-FFF2-40B4-BE49-F238E27FC236}">
                <a16:creationId xmlns:a16="http://schemas.microsoft.com/office/drawing/2014/main" id="{C9AF6E01-C4C5-4015-84AA-1A4CEEE89CA8}"/>
              </a:ext>
            </a:extLst>
          </p:cNvPr>
          <p:cNvSpPr/>
          <p:nvPr/>
        </p:nvSpPr>
        <p:spPr>
          <a:xfrm>
            <a:off x="7248525" y="276225"/>
            <a:ext cx="4676775" cy="644842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730125-3365-46B8-B222-CC05054D1E77}"/>
              </a:ext>
            </a:extLst>
          </p:cNvPr>
          <p:cNvSpPr txBox="1"/>
          <p:nvPr/>
        </p:nvSpPr>
        <p:spPr>
          <a:xfrm>
            <a:off x="8686720" y="853213"/>
            <a:ext cx="1933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dirty="0"/>
              <a:t>Face Recognition Picture</a:t>
            </a:r>
          </a:p>
        </p:txBody>
      </p:sp>
    </p:spTree>
    <p:extLst>
      <p:ext uri="{BB962C8B-B14F-4D97-AF65-F5344CB8AC3E}">
        <p14:creationId xmlns:p14="http://schemas.microsoft.com/office/powerpoint/2010/main" val="2785959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כותרת 19">
            <a:extLst>
              <a:ext uri="{FF2B5EF4-FFF2-40B4-BE49-F238E27FC236}">
                <a16:creationId xmlns:a16="http://schemas.microsoft.com/office/drawing/2014/main" id="{EF121638-1F8C-4B97-A235-725441F7C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370"/>
            <a:ext cx="4676775" cy="1325563"/>
          </a:xfrm>
        </p:spPr>
        <p:txBody>
          <a:bodyPr/>
          <a:lstStyle/>
          <a:p>
            <a:pPr algn="l" rtl="0"/>
            <a:r>
              <a:rPr lang="en-US" dirty="0"/>
              <a:t>Home page as </a:t>
            </a:r>
            <a:br>
              <a:rPr lang="en-US" dirty="0"/>
            </a:br>
            <a:r>
              <a:rPr lang="en-US" dirty="0"/>
              <a:t>company account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816076E-770C-4A73-8C28-C99EAF331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96025" cy="4394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dirty="0"/>
              <a:t>מסך בית לחשבון חברה:</a:t>
            </a:r>
            <a:endParaRPr lang="en-US" dirty="0"/>
          </a:p>
          <a:p>
            <a:pPr marL="0" indent="0">
              <a:buNone/>
            </a:pPr>
            <a:r>
              <a:rPr lang="he-IL" dirty="0"/>
              <a:t>במסך הבית הן למנהל והן לעובד יש הודעות חשובות רצות.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e-IL" dirty="0"/>
              <a:t>כפתור עריכה להודעות.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e-IL" dirty="0"/>
              <a:t>אופציה לשינוי תמונת </a:t>
            </a:r>
            <a:r>
              <a:rPr lang="en-US" dirty="0"/>
              <a:t>Logo</a:t>
            </a:r>
            <a:endParaRPr lang="he-IL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FE759D45-314A-45C8-9002-A9A2636E08E4}"/>
              </a:ext>
            </a:extLst>
          </p:cNvPr>
          <p:cNvSpPr/>
          <p:nvPr/>
        </p:nvSpPr>
        <p:spPr>
          <a:xfrm>
            <a:off x="7248525" y="276225"/>
            <a:ext cx="4676775" cy="644842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29E0A5D0-D1BA-4F16-955A-A23EFB1C8304}"/>
              </a:ext>
            </a:extLst>
          </p:cNvPr>
          <p:cNvSpPr txBox="1"/>
          <p:nvPr/>
        </p:nvSpPr>
        <p:spPr>
          <a:xfrm>
            <a:off x="8759609" y="3607226"/>
            <a:ext cx="165460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rtl="0"/>
            <a:r>
              <a:rPr lang="en-US" sz="4800" dirty="0"/>
              <a:t>Feed </a:t>
            </a:r>
            <a:endParaRPr lang="en-IL" sz="4800" dirty="0"/>
          </a:p>
        </p:txBody>
      </p:sp>
      <p:cxnSp>
        <p:nvCxnSpPr>
          <p:cNvPr id="7" name="מחבר ישר 6">
            <a:extLst>
              <a:ext uri="{FF2B5EF4-FFF2-40B4-BE49-F238E27FC236}">
                <a16:creationId xmlns:a16="http://schemas.microsoft.com/office/drawing/2014/main" id="{3C79CBB1-D59C-448B-82A2-EF35E6536CAD}"/>
              </a:ext>
            </a:extLst>
          </p:cNvPr>
          <p:cNvCxnSpPr/>
          <p:nvPr/>
        </p:nvCxnSpPr>
        <p:spPr>
          <a:xfrm>
            <a:off x="7248525" y="6000108"/>
            <a:ext cx="46767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מחבר ישר 9">
            <a:extLst>
              <a:ext uri="{FF2B5EF4-FFF2-40B4-BE49-F238E27FC236}">
                <a16:creationId xmlns:a16="http://schemas.microsoft.com/office/drawing/2014/main" id="{D301927A-A0FE-448B-A48C-E53742FDDD67}"/>
              </a:ext>
            </a:extLst>
          </p:cNvPr>
          <p:cNvCxnSpPr/>
          <p:nvPr/>
        </p:nvCxnSpPr>
        <p:spPr>
          <a:xfrm>
            <a:off x="10448818" y="6000108"/>
            <a:ext cx="0" cy="724542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מחבר ישר 11">
            <a:extLst>
              <a:ext uri="{FF2B5EF4-FFF2-40B4-BE49-F238E27FC236}">
                <a16:creationId xmlns:a16="http://schemas.microsoft.com/office/drawing/2014/main" id="{0CFBBFCC-5C03-4761-AD88-B881AD046C1F}"/>
              </a:ext>
            </a:extLst>
          </p:cNvPr>
          <p:cNvCxnSpPr/>
          <p:nvPr/>
        </p:nvCxnSpPr>
        <p:spPr>
          <a:xfrm>
            <a:off x="8743308" y="6000108"/>
            <a:ext cx="0" cy="724542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74" name="Picture 2" descr="Home Clipart Black And White, Home Black #1271012 - PNG Images - PNGio">
            <a:hlinkClick r:id="rId2" action="ppaction://hlinksldjump"/>
            <a:extLst>
              <a:ext uri="{FF2B5EF4-FFF2-40B4-BE49-F238E27FC236}">
                <a16:creationId xmlns:a16="http://schemas.microsoft.com/office/drawing/2014/main" id="{AE2A626E-DA81-46C9-9D45-04BFE5418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6356" y="6048873"/>
            <a:ext cx="644237" cy="64423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Work Group Icons - Download Free Vector Icons | Noun Project">
            <a:hlinkClick r:id="rId4" action="ppaction://hlinksldjump"/>
            <a:extLst>
              <a:ext uri="{FF2B5EF4-FFF2-40B4-BE49-F238E27FC236}">
                <a16:creationId xmlns:a16="http://schemas.microsoft.com/office/drawing/2014/main" id="{A03CFE8D-EFBD-4618-A1D9-CD7486810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3234" y="6038701"/>
            <a:ext cx="647356" cy="647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Skills Black And White, HD Png Download , Transparent Png Image ...">
            <a:hlinkClick r:id="rId6" action="ppaction://hlinksldjump"/>
            <a:extLst>
              <a:ext uri="{FF2B5EF4-FFF2-40B4-BE49-F238E27FC236}">
                <a16:creationId xmlns:a16="http://schemas.microsoft.com/office/drawing/2014/main" id="{EEA8AB8A-0774-406A-B0E8-AA5FDBECE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2962" y="6089819"/>
            <a:ext cx="764259" cy="60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מלבן 24">
            <a:extLst>
              <a:ext uri="{FF2B5EF4-FFF2-40B4-BE49-F238E27FC236}">
                <a16:creationId xmlns:a16="http://schemas.microsoft.com/office/drawing/2014/main" id="{C1246383-1081-4076-B77A-A037CCBAA2D1}"/>
              </a:ext>
            </a:extLst>
          </p:cNvPr>
          <p:cNvSpPr/>
          <p:nvPr/>
        </p:nvSpPr>
        <p:spPr>
          <a:xfrm>
            <a:off x="7248525" y="3061702"/>
            <a:ext cx="4676774" cy="2437041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9" name="תיבת טקסט 28">
            <a:hlinkClick r:id="rId8" action="ppaction://hlinksldjump"/>
            <a:extLst>
              <a:ext uri="{FF2B5EF4-FFF2-40B4-BE49-F238E27FC236}">
                <a16:creationId xmlns:a16="http://schemas.microsoft.com/office/drawing/2014/main" id="{C3AC84E6-4969-4432-8E14-2F8F6BACDDA9}"/>
              </a:ext>
            </a:extLst>
          </p:cNvPr>
          <p:cNvSpPr txBox="1"/>
          <p:nvPr/>
        </p:nvSpPr>
        <p:spPr>
          <a:xfrm>
            <a:off x="7376845" y="5589142"/>
            <a:ext cx="4325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Edit feed</a:t>
            </a:r>
            <a:endParaRPr lang="en-IL" dirty="0"/>
          </a:p>
        </p:txBody>
      </p:sp>
      <p:sp>
        <p:nvSpPr>
          <p:cNvPr id="30" name="אליפסה 29">
            <a:extLst>
              <a:ext uri="{FF2B5EF4-FFF2-40B4-BE49-F238E27FC236}">
                <a16:creationId xmlns:a16="http://schemas.microsoft.com/office/drawing/2014/main" id="{52BBB765-4B9B-40BA-A73B-F799FDBA0CAD}"/>
              </a:ext>
            </a:extLst>
          </p:cNvPr>
          <p:cNvSpPr/>
          <p:nvPr/>
        </p:nvSpPr>
        <p:spPr>
          <a:xfrm>
            <a:off x="8280593" y="1019210"/>
            <a:ext cx="2620305" cy="9657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1" name="תיבת טקסט 30">
            <a:extLst>
              <a:ext uri="{FF2B5EF4-FFF2-40B4-BE49-F238E27FC236}">
                <a16:creationId xmlns:a16="http://schemas.microsoft.com/office/drawing/2014/main" id="{93C9375C-E081-41B5-BB09-98F455D27EDC}"/>
              </a:ext>
            </a:extLst>
          </p:cNvPr>
          <p:cNvSpPr txBox="1"/>
          <p:nvPr/>
        </p:nvSpPr>
        <p:spPr>
          <a:xfrm>
            <a:off x="8682786" y="1106001"/>
            <a:ext cx="1808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Logo</a:t>
            </a:r>
            <a:endParaRPr lang="en-IL" sz="3600" dirty="0"/>
          </a:p>
        </p:txBody>
      </p:sp>
    </p:spTree>
    <p:extLst>
      <p:ext uri="{BB962C8B-B14F-4D97-AF65-F5344CB8AC3E}">
        <p14:creationId xmlns:p14="http://schemas.microsoft.com/office/powerpoint/2010/main" val="4014241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כותרת 19">
            <a:extLst>
              <a:ext uri="{FF2B5EF4-FFF2-40B4-BE49-F238E27FC236}">
                <a16:creationId xmlns:a16="http://schemas.microsoft.com/office/drawing/2014/main" id="{EF121638-1F8C-4B97-A235-725441F7C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370"/>
            <a:ext cx="10515600" cy="1325563"/>
          </a:xfrm>
        </p:spPr>
        <p:txBody>
          <a:bodyPr/>
          <a:lstStyle/>
          <a:p>
            <a:pPr algn="l" rtl="0"/>
            <a:r>
              <a:rPr lang="en-US" dirty="0"/>
              <a:t>Work group page as</a:t>
            </a:r>
            <a:br>
              <a:rPr lang="en-US" dirty="0"/>
            </a:br>
            <a:r>
              <a:rPr lang="en-US" dirty="0"/>
              <a:t>company account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816076E-770C-4A73-8C28-C99EAF331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96025" cy="4394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dirty="0"/>
              <a:t>דף קבוצות עבודה לחשבון חברה:</a:t>
            </a:r>
            <a:endParaRPr lang="en-US" dirty="0"/>
          </a:p>
          <a:p>
            <a:pPr marL="0" indent="0">
              <a:buNone/>
            </a:pPr>
            <a:r>
              <a:rPr lang="he-IL" dirty="0"/>
              <a:t>נציג החברה בונה את החברה שלו כעץ.</a:t>
            </a:r>
          </a:p>
          <a:p>
            <a:pPr marL="0" indent="0">
              <a:buNone/>
            </a:pPr>
            <a:endParaRPr lang="he-IL" dirty="0"/>
          </a:p>
          <a:p>
            <a:pPr>
              <a:buFont typeface="Wingdings" panose="05000000000000000000" pitchFamily="2" charset="2"/>
              <a:buChar char="q"/>
            </a:pPr>
            <a:r>
              <a:rPr lang="he-IL" dirty="0"/>
              <a:t>כדי להוסיף עלה בעץ צריך למלא את השדה וללחוץ על "הוסף", האבא של העלה יהיה הצומת שכתובה מעלה. </a:t>
            </a:r>
            <a:endParaRPr lang="en-US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FE759D45-314A-45C8-9002-A9A2636E08E4}"/>
              </a:ext>
            </a:extLst>
          </p:cNvPr>
          <p:cNvSpPr/>
          <p:nvPr/>
        </p:nvSpPr>
        <p:spPr>
          <a:xfrm>
            <a:off x="7248525" y="276225"/>
            <a:ext cx="4676775" cy="644842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bg1"/>
              </a:solidFill>
            </a:endParaRPr>
          </a:p>
        </p:txBody>
      </p:sp>
      <p:cxnSp>
        <p:nvCxnSpPr>
          <p:cNvPr id="7" name="מחבר ישר 6">
            <a:extLst>
              <a:ext uri="{FF2B5EF4-FFF2-40B4-BE49-F238E27FC236}">
                <a16:creationId xmlns:a16="http://schemas.microsoft.com/office/drawing/2014/main" id="{3C79CBB1-D59C-448B-82A2-EF35E6536CAD}"/>
              </a:ext>
            </a:extLst>
          </p:cNvPr>
          <p:cNvCxnSpPr/>
          <p:nvPr/>
        </p:nvCxnSpPr>
        <p:spPr>
          <a:xfrm>
            <a:off x="7248525" y="6000108"/>
            <a:ext cx="467677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מחבר ישר 9">
            <a:extLst>
              <a:ext uri="{FF2B5EF4-FFF2-40B4-BE49-F238E27FC236}">
                <a16:creationId xmlns:a16="http://schemas.microsoft.com/office/drawing/2014/main" id="{D301927A-A0FE-448B-A48C-E53742FDDD67}"/>
              </a:ext>
            </a:extLst>
          </p:cNvPr>
          <p:cNvCxnSpPr/>
          <p:nvPr/>
        </p:nvCxnSpPr>
        <p:spPr>
          <a:xfrm>
            <a:off x="10448818" y="6000108"/>
            <a:ext cx="0" cy="724542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מחבר ישר 11">
            <a:extLst>
              <a:ext uri="{FF2B5EF4-FFF2-40B4-BE49-F238E27FC236}">
                <a16:creationId xmlns:a16="http://schemas.microsoft.com/office/drawing/2014/main" id="{0CFBBFCC-5C03-4761-AD88-B881AD046C1F}"/>
              </a:ext>
            </a:extLst>
          </p:cNvPr>
          <p:cNvCxnSpPr/>
          <p:nvPr/>
        </p:nvCxnSpPr>
        <p:spPr>
          <a:xfrm>
            <a:off x="8743308" y="6000108"/>
            <a:ext cx="0" cy="724542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74" name="Picture 2" descr="Home Clipart Black And White, Home Black #1271012 - PNG Images - PNGio">
            <a:hlinkClick r:id="rId2" action="ppaction://hlinksldjump"/>
            <a:extLst>
              <a:ext uri="{FF2B5EF4-FFF2-40B4-BE49-F238E27FC236}">
                <a16:creationId xmlns:a16="http://schemas.microsoft.com/office/drawing/2014/main" id="{AE2A626E-DA81-46C9-9D45-04BFE5418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6356" y="6048873"/>
            <a:ext cx="644237" cy="6442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pic>
        <p:nvPicPr>
          <p:cNvPr id="3078" name="Picture 6" descr="Work Group Icons - Download Free Vector Icons | Noun Project">
            <a:extLst>
              <a:ext uri="{FF2B5EF4-FFF2-40B4-BE49-F238E27FC236}">
                <a16:creationId xmlns:a16="http://schemas.microsoft.com/office/drawing/2014/main" id="{A03CFE8D-EFBD-4618-A1D9-CD7486810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3234" y="6045754"/>
            <a:ext cx="647356" cy="64735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Skills Black And White, HD Png Download , Transparent Png Image ...">
            <a:extLst>
              <a:ext uri="{FF2B5EF4-FFF2-40B4-BE49-F238E27FC236}">
                <a16:creationId xmlns:a16="http://schemas.microsoft.com/office/drawing/2014/main" id="{EEA8AB8A-0774-406A-B0E8-AA5FDBECE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2962" y="6089819"/>
            <a:ext cx="764259" cy="60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אליפסה 5">
            <a:extLst>
              <a:ext uri="{FF2B5EF4-FFF2-40B4-BE49-F238E27FC236}">
                <a16:creationId xmlns:a16="http://schemas.microsoft.com/office/drawing/2014/main" id="{0B7C3E5D-3876-4184-8672-C6D8CF4A1926}"/>
              </a:ext>
            </a:extLst>
          </p:cNvPr>
          <p:cNvSpPr/>
          <p:nvPr/>
        </p:nvSpPr>
        <p:spPr>
          <a:xfrm>
            <a:off x="8245944" y="1295458"/>
            <a:ext cx="2681933" cy="13433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6C403811-3987-4D39-8C75-036B9084085A}"/>
              </a:ext>
            </a:extLst>
          </p:cNvPr>
          <p:cNvSpPr txBox="1"/>
          <p:nvPr/>
        </p:nvSpPr>
        <p:spPr>
          <a:xfrm>
            <a:off x="8657099" y="1582403"/>
            <a:ext cx="18596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Root</a:t>
            </a:r>
            <a:r>
              <a:rPr lang="en-US" dirty="0"/>
              <a:t> </a:t>
            </a:r>
            <a:endParaRPr lang="en-IL" dirty="0"/>
          </a:p>
        </p:txBody>
      </p:sp>
      <p:sp>
        <p:nvSpPr>
          <p:cNvPr id="22" name="מלבן: פינות מעוגלות 21">
            <a:extLst>
              <a:ext uri="{FF2B5EF4-FFF2-40B4-BE49-F238E27FC236}">
                <a16:creationId xmlns:a16="http://schemas.microsoft.com/office/drawing/2014/main" id="{09AA8E9B-DE07-4930-B2A2-CF263267CD3F}"/>
              </a:ext>
            </a:extLst>
          </p:cNvPr>
          <p:cNvSpPr/>
          <p:nvPr/>
        </p:nvSpPr>
        <p:spPr>
          <a:xfrm>
            <a:off x="8289177" y="4529887"/>
            <a:ext cx="2681933" cy="475175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F9515D99-8768-42FF-880E-B1588760CDEA}"/>
              </a:ext>
            </a:extLst>
          </p:cNvPr>
          <p:cNvSpPr txBox="1"/>
          <p:nvPr/>
        </p:nvSpPr>
        <p:spPr>
          <a:xfrm>
            <a:off x="8410519" y="4582809"/>
            <a:ext cx="243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Add work group</a:t>
            </a:r>
            <a:endParaRPr lang="en-IL" dirty="0"/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99E744F4-D562-4F5B-B4E7-8CE0C36E5A8C}"/>
              </a:ext>
            </a:extLst>
          </p:cNvPr>
          <p:cNvSpPr txBox="1"/>
          <p:nvPr/>
        </p:nvSpPr>
        <p:spPr>
          <a:xfrm>
            <a:off x="8280592" y="3945346"/>
            <a:ext cx="2690517" cy="369332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Work group title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720364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2254</TotalTime>
  <Words>994</Words>
  <Application>Microsoft Office PowerPoint</Application>
  <PresentationFormat>Widescreen</PresentationFormat>
  <Paragraphs>242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Office Theme</vt:lpstr>
      <vt:lpstr> WorKey</vt:lpstr>
      <vt:lpstr>Login</vt:lpstr>
      <vt:lpstr>Pre register</vt:lpstr>
      <vt:lpstr>Register Company account 1</vt:lpstr>
      <vt:lpstr>Register manager account 2</vt:lpstr>
      <vt:lpstr>Register regular account 1</vt:lpstr>
      <vt:lpstr>Register regular account 2</vt:lpstr>
      <vt:lpstr>Home page as  company account</vt:lpstr>
      <vt:lpstr>Work group page as company account</vt:lpstr>
      <vt:lpstr>Work group page as  company account</vt:lpstr>
      <vt:lpstr>Employees page as  company account</vt:lpstr>
      <vt:lpstr>Employee details page as  company account</vt:lpstr>
      <vt:lpstr>Group info details page as  company account</vt:lpstr>
      <vt:lpstr>Settings page as company account</vt:lpstr>
      <vt:lpstr>Edit feed</vt:lpstr>
      <vt:lpstr>Home page as employee</vt:lpstr>
      <vt:lpstr>Work page as employee 1</vt:lpstr>
      <vt:lpstr>Work page as employee 2</vt:lpstr>
      <vt:lpstr>shifts page as employee </vt:lpstr>
      <vt:lpstr>Summary page  for employee </vt:lpstr>
      <vt:lpstr>Personal page </vt:lpstr>
      <vt:lpstr>Home page as manager</vt:lpstr>
      <vt:lpstr>Work page as manager</vt:lpstr>
      <vt:lpstr>Work page as manager</vt:lpstr>
      <vt:lpstr>Work page as manager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Shiftter</dc:title>
  <dc:creator>matti stern</dc:creator>
  <cp:lastModifiedBy>Yotam Dafna</cp:lastModifiedBy>
  <cp:revision>71</cp:revision>
  <dcterms:created xsi:type="dcterms:W3CDTF">2020-06-01T12:43:51Z</dcterms:created>
  <dcterms:modified xsi:type="dcterms:W3CDTF">2020-06-15T18:28:05Z</dcterms:modified>
</cp:coreProperties>
</file>