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3" r:id="rId11"/>
    <p:sldId id="271" r:id="rId12"/>
    <p:sldId id="264" r:id="rId13"/>
    <p:sldId id="265" r:id="rId14"/>
    <p:sldId id="266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36F1-A679-403B-A78B-D35E819DE66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BA8-9C66-4BCB-8BDC-1F0C85B2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0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36F1-A679-403B-A78B-D35E819DE66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BA8-9C66-4BCB-8BDC-1F0C85B2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6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36F1-A679-403B-A78B-D35E819DE66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BA8-9C66-4BCB-8BDC-1F0C85B26E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862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36F1-A679-403B-A78B-D35E819DE66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BA8-9C66-4BCB-8BDC-1F0C85B2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78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36F1-A679-403B-A78B-D35E819DE66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BA8-9C66-4BCB-8BDC-1F0C85B26E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865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36F1-A679-403B-A78B-D35E819DE66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BA8-9C66-4BCB-8BDC-1F0C85B2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96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36F1-A679-403B-A78B-D35E819DE66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BA8-9C66-4BCB-8BDC-1F0C85B2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22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36F1-A679-403B-A78B-D35E819DE66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BA8-9C66-4BCB-8BDC-1F0C85B2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6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36F1-A679-403B-A78B-D35E819DE66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BA8-9C66-4BCB-8BDC-1F0C85B2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2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36F1-A679-403B-A78B-D35E819DE66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BA8-9C66-4BCB-8BDC-1F0C85B2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36F1-A679-403B-A78B-D35E819DE66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BA8-9C66-4BCB-8BDC-1F0C85B2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9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36F1-A679-403B-A78B-D35E819DE66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BA8-9C66-4BCB-8BDC-1F0C85B2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36F1-A679-403B-A78B-D35E819DE66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BA8-9C66-4BCB-8BDC-1F0C85B2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1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36F1-A679-403B-A78B-D35E819DE66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BA8-9C66-4BCB-8BDC-1F0C85B2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1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36F1-A679-403B-A78B-D35E819DE66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BA8-9C66-4BCB-8BDC-1F0C85B2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1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36F1-A679-403B-A78B-D35E819DE66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BA8-9C66-4BCB-8BDC-1F0C85B2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5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836F1-A679-403B-A78B-D35E819DE66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9A9BA8-9C66-4BCB-8BDC-1F0C85B2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1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7B19D-8678-4940-8000-7DF5764BC149}"/>
              </a:ext>
            </a:extLst>
          </p:cNvPr>
          <p:cNvSpPr txBox="1"/>
          <p:nvPr/>
        </p:nvSpPr>
        <p:spPr>
          <a:xfrm>
            <a:off x="2014330" y="768626"/>
            <a:ext cx="5565913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ร้านขายหนังสือบุ๊คดี </a:t>
            </a:r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Bookdee.com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2D44C-207A-4E05-B055-F708866B26D8}"/>
              </a:ext>
            </a:extLst>
          </p:cNvPr>
          <p:cNvSpPr txBox="1"/>
          <p:nvPr/>
        </p:nvSpPr>
        <p:spPr>
          <a:xfrm>
            <a:off x="1749287" y="2146852"/>
            <a:ext cx="669234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จัดทำโดย</a:t>
            </a:r>
          </a:p>
          <a:p>
            <a:pPr algn="ctr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นายวรวัช ไชย</a:t>
            </a:r>
            <a:r>
              <a:rPr lang="th-TH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ธิ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รหัสนักศึกษา 5808311007</a:t>
            </a:r>
          </a:p>
          <a:p>
            <a:pPr algn="ctr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นักศึกษาชั้นปีที่ 3 </a:t>
            </a:r>
          </a:p>
          <a:p>
            <a:pPr algn="ctr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คณะเทคโนโลยีสารสนเทศ สาขาคอมพิวเตอร์ธุรกิจ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2935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C30F36-CBE2-4C39-BCDE-CE4FF0721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0" y="1696279"/>
            <a:ext cx="10044953" cy="4888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2D8D99-9553-4778-9013-A7394EBC77FA}"/>
              </a:ext>
            </a:extLst>
          </p:cNvPr>
          <p:cNvSpPr txBox="1"/>
          <p:nvPr/>
        </p:nvSpPr>
        <p:spPr>
          <a:xfrm>
            <a:off x="1311347" y="499637"/>
            <a:ext cx="722243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หน้ากรอกข้อมูลเพื่อยืนยันสถานที่ส่งสินค้าและติดต่อลูกค้า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864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7E0C93-F353-45C6-A07B-0FAD2098F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1438275"/>
            <a:ext cx="101250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42BC2C-55F7-4CF8-81D6-CBC29CC79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" y="647700"/>
            <a:ext cx="104108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714641-23A3-4AB5-B86D-0A42D2FF9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8" y="2623929"/>
            <a:ext cx="6826234" cy="3513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8CDDE-7700-4632-AF7E-E72232184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23930"/>
            <a:ext cx="6096000" cy="3513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0819B6-DF1F-4B8F-9944-F5180ABFB5B2}"/>
              </a:ext>
            </a:extLst>
          </p:cNvPr>
          <p:cNvSpPr txBox="1"/>
          <p:nvPr/>
        </p:nvSpPr>
        <p:spPr>
          <a:xfrm>
            <a:off x="1351721" y="927652"/>
            <a:ext cx="629478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7.หน้าต่างเมนูของ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ทั่วไปที่แตกต่างกัน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584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624AB3-BB2F-427E-88EA-E45BA0C44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18522"/>
            <a:ext cx="10210800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2CBAC2-9611-4893-909D-C411A26709AC}"/>
              </a:ext>
            </a:extLst>
          </p:cNvPr>
          <p:cNvSpPr txBox="1"/>
          <p:nvPr/>
        </p:nvSpPr>
        <p:spPr>
          <a:xfrm>
            <a:off x="1351721" y="927652"/>
            <a:ext cx="629478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8. หน้าสมัครสมาชิก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5230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793A4E-7A70-4B25-A81C-8DE88B19D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32" y="2782542"/>
            <a:ext cx="8781205" cy="3207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8CC50A-2AEC-472A-B2B1-86A463B37CB2}"/>
              </a:ext>
            </a:extLst>
          </p:cNvPr>
          <p:cNvSpPr txBox="1"/>
          <p:nvPr/>
        </p:nvSpPr>
        <p:spPr>
          <a:xfrm>
            <a:off x="1563756" y="1205948"/>
            <a:ext cx="667909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4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ตัวอย่างฐานข้อมูลของสมาชิกในระบบ</a:t>
            </a:r>
            <a:endParaRPr lang="en-US" sz="4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62499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339D90-A066-4EC9-880C-03ABEE0C6B66}"/>
              </a:ext>
            </a:extLst>
          </p:cNvPr>
          <p:cNvSpPr txBox="1"/>
          <p:nvPr/>
        </p:nvSpPr>
        <p:spPr>
          <a:xfrm>
            <a:off x="1166191" y="530087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ข้อผิดพลาดและปัญหา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6F6BA-834D-485F-86B3-74A5D4ECD267}"/>
              </a:ext>
            </a:extLst>
          </p:cNvPr>
          <p:cNvSpPr txBox="1"/>
          <p:nvPr/>
        </p:nvSpPr>
        <p:spPr>
          <a:xfrm>
            <a:off x="1364974" y="1537252"/>
            <a:ext cx="832236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การเชี่อมต่อฐานข้อมูลกับ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host</a:t>
            </a:r>
          </a:p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Inner join</a:t>
            </a:r>
          </a:p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3.Group by</a:t>
            </a:r>
          </a:p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4.Header&amp;footer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ในหน้าของ พิราม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ิด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Northwind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9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EAD6CB-4945-4BD8-9DE5-4EBE9011A537}"/>
              </a:ext>
            </a:extLst>
          </p:cNvPr>
          <p:cNvSpPr txBox="1"/>
          <p:nvPr/>
        </p:nvSpPr>
        <p:spPr>
          <a:xfrm>
            <a:off x="775453" y="613105"/>
            <a:ext cx="9356034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เพื่อให้นักศึกษาได้ศึกษาโปรแกรมและภาษาที่ใช้ในการจัดการฐานข้อมูล 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เพื่อให้รู้ถึงภาษาที่ให้เขียนเว็บไซต์ เช่น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PHP SQL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เพื่อให้นักศึกษาสามารถทำเว็บไซต์เพื่อเป็นกรณีศึกษาและนำไปปรับใช้กับการทำงานในอนาคตได้</a:t>
            </a: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D2687C-FF39-4500-B37B-839EBC169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13" y="3015395"/>
            <a:ext cx="6356480" cy="3198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5160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6A946-62B1-4AEB-8EE9-BB4E0BE8C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2" y="3020823"/>
            <a:ext cx="4931671" cy="30894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1246F-63FB-4074-A3C9-D4993AEE4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96" y="3020824"/>
            <a:ext cx="6097862" cy="3190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73173A-32BA-40F8-9330-37D9807E0EED}"/>
              </a:ext>
            </a:extLst>
          </p:cNvPr>
          <p:cNvSpPr txBox="1"/>
          <p:nvPr/>
        </p:nvSpPr>
        <p:spPr>
          <a:xfrm>
            <a:off x="1272311" y="1122280"/>
            <a:ext cx="722243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หน้า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ซึ่งมีองค์ประกอบของ ส่วน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Header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03922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008A9D-5BF1-4F1E-9B99-B5A1A874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69" y="2387457"/>
            <a:ext cx="9497461" cy="43533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952811-C433-4959-B168-670131E67444}"/>
              </a:ext>
            </a:extLst>
          </p:cNvPr>
          <p:cNvSpPr txBox="1"/>
          <p:nvPr/>
        </p:nvSpPr>
        <p:spPr>
          <a:xfrm>
            <a:off x="1802397" y="1122280"/>
            <a:ext cx="279610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ส่วนของหน้าล๊อคอิน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141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62C206-2370-418C-961C-FD29A3E08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47" y="2252869"/>
            <a:ext cx="9053464" cy="3813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286F67-053A-4B0A-A13E-42169F8E9E95}"/>
              </a:ext>
            </a:extLst>
          </p:cNvPr>
          <p:cNvSpPr txBox="1"/>
          <p:nvPr/>
        </p:nvSpPr>
        <p:spPr>
          <a:xfrm>
            <a:off x="1311347" y="499637"/>
            <a:ext cx="7222435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หน้าจัดการของ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ลบ แก้ไข ข้อมูลสมาชิกได้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และมีหน้าต่างเมนูที่แตกต่างของ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ทั่วไป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6312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202713-C23B-41F9-AAB3-B77AA7550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914400"/>
            <a:ext cx="114490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1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593EC-5033-4D7C-B948-482F2F30E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014"/>
            <a:ext cx="11641540" cy="4305634"/>
          </a:xfrm>
        </p:spPr>
      </p:pic>
    </p:spTree>
    <p:extLst>
      <p:ext uri="{BB962C8B-B14F-4D97-AF65-F5344CB8AC3E}">
        <p14:creationId xmlns:p14="http://schemas.microsoft.com/office/powerpoint/2010/main" val="25989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95EBE5-C38D-474E-A726-8DA3AD7B6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96" y="2093843"/>
            <a:ext cx="8949007" cy="4158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2B7094-FF15-4C56-BE6A-4A98323C63EC}"/>
              </a:ext>
            </a:extLst>
          </p:cNvPr>
          <p:cNvSpPr txBox="1"/>
          <p:nvPr/>
        </p:nvSpPr>
        <p:spPr>
          <a:xfrm>
            <a:off x="1761921" y="247845"/>
            <a:ext cx="7222435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หน้าจัดการของ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สามารถสั่งซื้อสินค้าได้อย่างเดียว มาสามารถลบหรือแก้ไขข้อมูลสมาชิกคนอื่นได้ และมีหน้าต่างเมนูที่แตกต่างของ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ทั่วไป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8946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06742B-31C6-462D-81BE-E9458CAFE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136913"/>
            <a:ext cx="1102995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970A-558A-4B38-9558-07FD96963428}"/>
              </a:ext>
            </a:extLst>
          </p:cNvPr>
          <p:cNvSpPr txBox="1"/>
          <p:nvPr/>
        </p:nvSpPr>
        <p:spPr>
          <a:xfrm>
            <a:off x="1311347" y="499637"/>
            <a:ext cx="7222435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หน้าแสดงถึงรายการสินค้าที่ถูกจัดเก็บลงตะกร้าสินค้าเพื่อรอการยืนยันสินถ้า สามารถนำสินค้าออกได้และเพิ่มใหม่ได้ เพื่อแน่ใจให้กด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CheckOut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103666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247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TH SarabunPSK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Worawat Chaithi</dc:creator>
  <cp:lastModifiedBy>Worawat Chaithi</cp:lastModifiedBy>
  <cp:revision>5</cp:revision>
  <dcterms:created xsi:type="dcterms:W3CDTF">2017-11-29T20:10:59Z</dcterms:created>
  <dcterms:modified xsi:type="dcterms:W3CDTF">2017-11-29T20:48:03Z</dcterms:modified>
</cp:coreProperties>
</file>