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8F26A-48E3-43D1-919F-ADBC285CE79D}">
  <a:tblStyle styleId="{2978F26A-48E3-43D1-919F-ADBC285C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d3e2c956_0_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d3e2c956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d3e2c956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3d3e2c956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3d3e2c956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3d3e2c956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d3e2c956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d3e2c956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3d3e2c956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3d3e2c956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d3e2c956_0_1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d3e2c956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3d3e2c956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3d3e2c956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d3e2c956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3d3e2c956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efd9f91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efd9f9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efd9f9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efd9f9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3d3e2c956_0_14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3d3e2c956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d3e2c95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d3e2c95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b9e741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b9e741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d3e2c95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d3e2c95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d3e2c956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d3e2c956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d3e2c956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d3e2c956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d3e2c956_0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d3e2c956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d3e2c956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d3e2c956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d3e2c956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d3e2c956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d3e2c956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d3e2c956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54550" y="642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NLP Project Presentation</a:t>
            </a:r>
            <a:endParaRPr sz="3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Text Simplification using Transformer</a:t>
            </a:r>
            <a:endParaRPr sz="36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99150" y="3416100"/>
            <a:ext cx="78132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by :   Vipasha Vaghela (202211002)</a:t>
            </a:r>
            <a:endParaRPr sz="1600"/>
          </a:p>
          <a:p>
            <a:pPr indent="457200" lvl="0" marL="2286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      Dhruvi Shah(202211032)</a:t>
            </a:r>
            <a:endParaRPr sz="1600"/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Dipen Padhiyar(202211058)</a:t>
            </a:r>
            <a:endParaRPr sz="1600"/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Vivek Soni (202211069)    				         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4600" y="1070150"/>
            <a:ext cx="8073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</a:rPr>
              <a:t>BERT's has contributed significantly due to its bidirectional architecture.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lt2"/>
                </a:solidFill>
              </a:rPr>
              <a:t>Tokenization</a:t>
            </a:r>
            <a:r>
              <a:rPr lang="en" sz="1300">
                <a:solidFill>
                  <a:schemeClr val="lt2"/>
                </a:solidFill>
              </a:rPr>
              <a:t>: BERT's tokenization scheme is used to convert an input sentence into individual tokens, which are then divided into words or subwords.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lt2"/>
                </a:solidFill>
              </a:rPr>
              <a:t>Embedding Generation</a:t>
            </a:r>
            <a:r>
              <a:rPr lang="en" sz="1300">
                <a:solidFill>
                  <a:schemeClr val="lt2"/>
                </a:solidFill>
              </a:rPr>
              <a:t>: Utilize BERT to generate embeddings for each token in the sentence, capturing contextual information and understanding relationships between words.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lt2"/>
                </a:solidFill>
              </a:rPr>
              <a:t>Simplification Strategy</a:t>
            </a:r>
            <a:r>
              <a:rPr lang="en" sz="1300">
                <a:solidFill>
                  <a:schemeClr val="lt2"/>
                </a:solidFill>
              </a:rPr>
              <a:t>: Develops a strategy to simplify the sentence, targeting complex structures, difficult vocabulary, or intricate syntactic patterns.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lt2"/>
                </a:solidFill>
              </a:rPr>
              <a:t>Sentence Reconstruction</a:t>
            </a:r>
            <a:r>
              <a:rPr lang="en" sz="1300">
                <a:solidFill>
                  <a:schemeClr val="lt2"/>
                </a:solidFill>
              </a:rPr>
              <a:t>: Generate a simplified version of the sentence based on the identified simplification strategy. Use BERT embeddings to aid in reconstructing the sentence while preserving grammatical correctness and essential meaning.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00" y="851600"/>
            <a:ext cx="7839501" cy="41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370025" y="155875"/>
            <a:ext cx="6112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3737"/>
                </a:solidFill>
              </a:rPr>
              <a:t>BERT architecture</a:t>
            </a:r>
            <a:endParaRPr b="1" sz="1800">
              <a:solidFill>
                <a:srgbClr val="3737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GPT-2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GPT-2, a generative language model by OpenAI, is employed for sentence simplification.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Pre-training on a large corpus equips GPT-2 with language understanding, including grammar, semantics, and word relationships.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Fine-tuning tailors the model for sentence simplification using a specific dataset.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original complex sentence serves as input to the fine-tuned GPT-2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Input encoding transforms the sentence into a format understandable by GPT-2.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GPT-2 generates simplified text by drawing on its learned context, producing a sequence of words forming a simplified version.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625" y="764625"/>
            <a:ext cx="6236750" cy="43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991225" y="143450"/>
            <a:ext cx="5503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3737"/>
                </a:solidFill>
              </a:rPr>
              <a:t>GPT2 architecture</a:t>
            </a:r>
            <a:endParaRPr b="1" sz="1800">
              <a:solidFill>
                <a:srgbClr val="37373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BF0"/>
                </a:solidFill>
                <a:latin typeface="Arial"/>
                <a:ea typeface="Arial"/>
                <a:cs typeface="Arial"/>
                <a:sym typeface="Arial"/>
              </a:rPr>
              <a:t>BLEU(Bilingual Evaluation Understudy)</a:t>
            </a:r>
            <a:endParaRPr sz="2800"/>
          </a:p>
        </p:txBody>
      </p:sp>
      <p:sp>
        <p:nvSpPr>
          <p:cNvPr id="148" name="Google Shape;148;p27"/>
          <p:cNvSpPr txBox="1"/>
          <p:nvPr/>
        </p:nvSpPr>
        <p:spPr>
          <a:xfrm>
            <a:off x="606750" y="1089250"/>
            <a:ext cx="7930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components of BLEU are: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N-gram Precision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Brevity Penalty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Cumulative BLEU 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BLEU score can be represented mathematically as: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BLEU scores indicate better agreement between the generated and reference sentences in terms of n-gram precision, while considering penalties for brevity.</a:t>
            </a:r>
            <a:endParaRPr sz="1800"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15247" l="0" r="0" t="0"/>
          <a:stretch/>
        </p:blipFill>
        <p:spPr>
          <a:xfrm>
            <a:off x="1033913" y="2833450"/>
            <a:ext cx="6955276" cy="5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4778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SAARI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SAARI is a lexical simplicity metric that measures “how good” are the words added, deleted and kept by a simplification model.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metric compares the model’s output to multiple simplification references and the original sentence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range of values for the SARI score is between 0 and 100 -- the higher the value, the better the performance of the model being evaluated.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3737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{2978F26A-48E3-43D1-919F-ADBC285CE79D}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Models used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BLEU score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SAARI 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BERT-GPT2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GPT2-BERT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22425" y="0"/>
            <a:ext cx="8575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>
            <p:ph idx="4294967295" type="body"/>
          </p:nvPr>
        </p:nvSpPr>
        <p:spPr>
          <a:xfrm>
            <a:off x="549400" y="1141800"/>
            <a:ext cx="8169600" cy="3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This project proposes use of fine-tuned transformer models for sentence simplification, a process that simplifies complex sentences, particularly beneficial for individuals with disabilities, language learners, or low literacy.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Among the tested models, BERT emerged as the most effective, surpassing not only other models in this study but also outperforming previous state-of-the-art results.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The models performance has been tested on BLEU and SAARI.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The achieved SARI score of 46.80 on the Mechanical Turk dataset demonstrates the superior performance of the proposed transformer models.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80050" y="415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92400" y="1919075"/>
            <a:ext cx="7997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Sentence simplification aims at making the structure of text easier to read and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understand while maintaining its original meaning.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This process is particularly beneficial for diverse user groups, including individuals with disabilities, language learners, and those with low literacy levels. 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The primary goal involves simplifying sentence structures by removing complex vocabulary and rephrasing for which we have used purely pretrained models.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 have experimented with a combination of GPT-2 and BERT models, achieving the significantly better results compared to the previous state of the art.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75" y="156625"/>
            <a:ext cx="4830225" cy="48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14507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WikiLarge dataset, a compilation of data from Coster and Kauchak (2011) and other sources, totaling 296,000 sentence pairs.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validation and testing, WikiSmall data and simplifications from Amazon Mechanical Turk workers were used, comprising 2,000 and 359 sentence pairs, respectively.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1700" y="1141800"/>
            <a:ext cx="85206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Historically, researchers have addressed sentence simplification using external linguistic databases or control tokens for fine-tuning. These methods have contributed valuable insights into the simplification process.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incorporation of additional linguistic knowledge to enhance the quality of generated simplified sentences.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simplification as a tagging problem akin to Named Entity Recognition. This involves suggesting edits (through tags) to a complex sentence, such as converting verbs to their simple/base form or replacing complex words.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integration of control tokens, and leveraging existing linguistic knowledge.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Proposed Approach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578075" y="1324050"/>
            <a:ext cx="78111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 introduced a novel approach to sentence simplification by leveraging fine-tuned transformer models.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Specifically, we employed a combination of transformer encoder and decoder models, namely BERT and GPT-2. 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Our findings highlight the effectiveness of these models in achieving state-of-the-art results, with BERT emerging as the most impactful among the tested architectures.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471900" y="1170475"/>
            <a:ext cx="82221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 employed two widely used transformer models: BERT (Bidirectional Encoder Representations from Transformers) and GPT-2 (Generative Pre-trained Transformer 2).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The bidirectional nature of BERT allows it to capture contextual information comprehensively, potentially aiding in a deeper understanding of word meanings within sentences.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GPT-2, while unidirectional, excels in text generation tasks, demonstrating speed and efficiency.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 aim to demonstrate that the fine-tuning process alone, leveraging the intrinsic capabilities of large language models, is sufficiently effective for achieving notable performance in sentence simplification tasks.</a:t>
            </a:r>
            <a:endParaRPr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200"/>
            <a:ext cx="8839199" cy="38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98300" y="372650"/>
            <a:ext cx="87474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BERT-GPT-2 Model: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Combines BERT's bidirectional contextual understanding with GPT-2's text generation capabilities.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May provide a balance between understanding the context and generating coherent simplified 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BERT Model: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Utilizes BERT for only encoding.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May capture bidirectional contextual information throughout the entire process.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Potentially more focused on preserving context.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GPT-2-BERT Model: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Uses GPT-2 to generate simplified text based on the contextual representation provided by BERT.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GPT-2's strong text generation capabilities may contribute to creative simplifications.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GPT-2 Model: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Employs GPT-2 for only decoding.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Allows the model to leverage GPT-2's generative power at both stages.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May produce simplified sentences with a consistent style and flow.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