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58" r:id="rId12"/>
    <p:sldId id="271" r:id="rId13"/>
    <p:sldId id="260" r:id="rId14"/>
    <p:sldId id="261" r:id="rId15"/>
    <p:sldId id="262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413E-A54A-4736-9478-54C2F7934B82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4A453-A142-4132-8A90-846831145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7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A453-A142-4132-8A90-846831145A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3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70185-FDF9-E649-BCFF-2F22F2989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558B8-E5C0-234E-894C-AD3D0560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BE1CE-1167-274A-78B9-A0C5F0F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9CC94-9E6A-AF9A-6BBC-2FB882D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97461-D982-CDEC-8D0C-5EA47E9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2D63-624B-B3AE-89D4-6E130DDA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11481-565A-AE30-7832-B6F7EE01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12A79-CA41-1557-F958-18A2D53C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728B-21DD-1660-42DB-F2CE07E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D5E23-9466-EB59-F212-E3093DA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C04E32-AAA6-F49E-4B67-EB1A0AB2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8BC95-9FCB-C6D7-0B4A-D862A23F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C4F7F-0A24-7ADA-A1DA-E495080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EEA0E-7F0B-7691-A9F8-98C29EFC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8BEDD-EB49-6B16-11E1-B050D81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AE028-6747-64AD-ED9A-C7867559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5C0E-55B5-D506-1687-77E1E39F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16FAC-E35D-B147-AB02-B8451FE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11BC-3B16-19FE-55D8-C932C357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A66C9-3947-9387-8C50-927420C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A751C-1DC6-52F9-C1BB-B4647F3C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00DF3-C176-0AB0-0A4D-8357D21F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7A80-6943-0296-12DA-7DB11DD1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4D5CD-85A8-7152-5780-F8B92A95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64749-FBDA-FE81-1769-F1AFE300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4D3D-3E48-B489-02CC-16DED429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10AE1-6720-D0EE-DFFA-71B03DCE7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82621-E757-089F-781F-3E307A1B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648ED-98DB-4D63-461F-1A86C833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234C0-5768-CE51-456D-FBCA564E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7ED21-9111-4728-B0AF-88A67D14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4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8806-4F62-7BE2-D838-22FAC24F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68409-2187-3132-2635-705E8957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163AF-EDB2-A2B6-388E-95D8C1A4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3869D1-DAB4-D813-59A0-D1C6FF8D9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490C4F-666E-C260-C15E-FD8417E24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AB883-2ED8-CA26-6C02-9E0496F9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4078D-4048-3C44-0DF6-3179B308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B7D1A-BDC7-CA16-6550-AE59175D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537F-4D89-190A-8F00-E50DC745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5D08A-614F-0F7F-F004-0B399798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A306F-13D1-0083-E910-D2E59A58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097AC-3272-0F86-598D-3A09D58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B9743B-14AD-85D7-8FF8-1860F66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32A53-935A-D27F-DCD0-840EB93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9D61F-CCA1-78F0-AED3-38F4DFDC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B804-68DD-9762-0EFA-0076017A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9FB75-D564-FAB7-36B0-4B0D94B4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9B040-F9FB-9502-D45E-C58E2A79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1198E-A28B-FCD4-8CF7-F474640B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4638E-24BD-8AA7-887C-8D97C48A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71C2B-4C55-0FFA-C05D-9A5F8650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79EB-AC47-B4BC-8919-B28D53B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1822D-EAFE-8C26-5C5A-4F032C59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3C47D-D9F1-3EDC-DD7B-A19341CD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DB390-03F6-76D1-0D4B-F802E04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3C142-D8F0-EB61-A4A2-7A9FF724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42E63-C177-5F22-45BA-624F6BE8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4B4384-30D3-22A2-30AB-5374605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85808-6C1F-96ED-B87C-EBE0519E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D4221-3BA2-DCD3-14A1-88B54BB3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D423-24F0-4E7D-B1B5-01B10D161EB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4BECF-C191-78C2-18FB-347F670D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1F98F-DCC0-69A1-AB46-15469C653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25F3-18E0-4CA2-80D9-E419D0C00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8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1E1DFD-F7A2-1160-3AEE-F2C7E6D13652}"/>
              </a:ext>
            </a:extLst>
          </p:cNvPr>
          <p:cNvSpPr txBox="1"/>
          <p:nvPr/>
        </p:nvSpPr>
        <p:spPr>
          <a:xfrm>
            <a:off x="1267098" y="30596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20240704</a:t>
            </a:r>
            <a:r>
              <a:rPr lang="zh-CN" altLang="en-US" dirty="0"/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314334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B2B27BA-34E5-C5F4-8C92-E4F874F26E33}"/>
              </a:ext>
            </a:extLst>
          </p:cNvPr>
          <p:cNvSpPr txBox="1"/>
          <p:nvPr/>
        </p:nvSpPr>
        <p:spPr>
          <a:xfrm>
            <a:off x="398246" y="2391641"/>
            <a:ext cx="858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后续工作：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dirty="0"/>
              <a:t>允许用户输入和平面信息相关的图结构，利用图嵌入技术对图神经网络模型进行训练</a:t>
            </a:r>
            <a:endParaRPr lang="en-US" altLang="zh-CN" sz="1600" dirty="0"/>
          </a:p>
          <a:p>
            <a:r>
              <a:rPr lang="zh-CN" altLang="en-US" sz="1600" dirty="0"/>
              <a:t>完善奖励机制</a:t>
            </a:r>
            <a:endParaRPr lang="en-US" altLang="zh-CN" sz="1600" dirty="0"/>
          </a:p>
          <a:p>
            <a:r>
              <a:rPr lang="zh-CN" altLang="en-US" sz="1600" dirty="0"/>
              <a:t>调节神经网络、</a:t>
            </a:r>
            <a:r>
              <a:rPr lang="en-US" altLang="zh-CN" sz="1600" dirty="0"/>
              <a:t>PPO</a:t>
            </a:r>
            <a:r>
              <a:rPr lang="zh-CN" altLang="en-US" sz="1600" dirty="0"/>
              <a:t>模型参数等，确定相对比较好的超参数</a:t>
            </a:r>
          </a:p>
        </p:txBody>
      </p:sp>
    </p:spTree>
    <p:extLst>
      <p:ext uri="{BB962C8B-B14F-4D97-AF65-F5344CB8AC3E}">
        <p14:creationId xmlns:p14="http://schemas.microsoft.com/office/powerpoint/2010/main" val="262812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8E3FE6-FA72-81D8-8057-236CE3D3B397}"/>
              </a:ext>
            </a:extLst>
          </p:cNvPr>
          <p:cNvSpPr txBox="1"/>
          <p:nvPr/>
        </p:nvSpPr>
        <p:spPr>
          <a:xfrm>
            <a:off x="2983608" y="1258328"/>
            <a:ext cx="6224782" cy="87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城市白模选题报告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——基于大数据与机器学习的城市街区建筑量形一体化设计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E1B53-F375-4EA9-5808-7E6B13AD328F}"/>
              </a:ext>
            </a:extLst>
          </p:cNvPr>
          <p:cNvSpPr txBox="1"/>
          <p:nvPr/>
        </p:nvSpPr>
        <p:spPr>
          <a:xfrm>
            <a:off x="3047999" y="5442423"/>
            <a:ext cx="6096000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主要负责人：冯以恒，项目成员：刘江龙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报告日期：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9E3F9E-8CCF-7413-7795-5A23F4031B3B}"/>
              </a:ext>
            </a:extLst>
          </p:cNvPr>
          <p:cNvSpPr txBox="1"/>
          <p:nvPr/>
        </p:nvSpPr>
        <p:spPr>
          <a:xfrm>
            <a:off x="5258261" y="3689446"/>
            <a:ext cx="1569660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项目进度报告</a:t>
            </a:r>
          </a:p>
        </p:txBody>
      </p:sp>
    </p:spTree>
    <p:extLst>
      <p:ext uri="{BB962C8B-B14F-4D97-AF65-F5344CB8AC3E}">
        <p14:creationId xmlns:p14="http://schemas.microsoft.com/office/powerpoint/2010/main" val="16085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BF4027-9907-0409-D9CD-3219226F2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7027" y="861240"/>
            <a:ext cx="8562829" cy="43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4F4165-2B6F-6C0E-D843-D48B8269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0"/>
            <a:ext cx="3680847" cy="68580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19B5EB-F6EE-22B1-C62F-02FFFB681CBA}"/>
              </a:ext>
            </a:extLst>
          </p:cNvPr>
          <p:cNvCxnSpPr/>
          <p:nvPr/>
        </p:nvCxnSpPr>
        <p:spPr>
          <a:xfrm>
            <a:off x="3123837" y="1005840"/>
            <a:ext cx="412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B77AD06-CDEE-C21F-D431-63F457101A94}"/>
              </a:ext>
            </a:extLst>
          </p:cNvPr>
          <p:cNvSpPr txBox="1"/>
          <p:nvPr/>
        </p:nvSpPr>
        <p:spPr>
          <a:xfrm>
            <a:off x="7369266" y="821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核心代码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CC9A8E-7A62-8B1C-6526-2AA3732AE1B4}"/>
              </a:ext>
            </a:extLst>
          </p:cNvPr>
          <p:cNvCxnSpPr/>
          <p:nvPr/>
        </p:nvCxnSpPr>
        <p:spPr>
          <a:xfrm>
            <a:off x="3123837" y="1946366"/>
            <a:ext cx="412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14C42FD-D915-345B-3615-D64E71F9B022}"/>
              </a:ext>
            </a:extLst>
          </p:cNvPr>
          <p:cNvSpPr txBox="1"/>
          <p:nvPr/>
        </p:nvSpPr>
        <p:spPr>
          <a:xfrm>
            <a:off x="7369266" y="1715980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存放在</a:t>
            </a:r>
            <a:r>
              <a:rPr lang="en-US" altLang="zh-CN" dirty="0"/>
              <a:t>XCLAB</a:t>
            </a:r>
            <a:r>
              <a:rPr lang="zh-CN" altLang="en-US" dirty="0"/>
              <a:t>中运行的代码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A51510-A16D-8527-C304-33E7C58D0C96}"/>
              </a:ext>
            </a:extLst>
          </p:cNvPr>
          <p:cNvSpPr txBox="1"/>
          <p:nvPr/>
        </p:nvSpPr>
        <p:spPr>
          <a:xfrm>
            <a:off x="7369266" y="4197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工具集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082431-D2BE-D546-A41A-5BC970600B14}"/>
              </a:ext>
            </a:extLst>
          </p:cNvPr>
          <p:cNvCxnSpPr/>
          <p:nvPr/>
        </p:nvCxnSpPr>
        <p:spPr>
          <a:xfrm>
            <a:off x="3123837" y="4382589"/>
            <a:ext cx="412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DA2A55-19DB-ABDB-7860-1A3B5D54F0E7}"/>
              </a:ext>
            </a:extLst>
          </p:cNvPr>
          <p:cNvCxnSpPr>
            <a:cxnSpLocks/>
          </p:cNvCxnSpPr>
          <p:nvPr/>
        </p:nvCxnSpPr>
        <p:spPr>
          <a:xfrm>
            <a:off x="2731951" y="613954"/>
            <a:ext cx="451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E6FBA4B-C8A8-865F-9E63-E21ACA1C1C57}"/>
              </a:ext>
            </a:extLst>
          </p:cNvPr>
          <p:cNvSpPr txBox="1"/>
          <p:nvPr/>
        </p:nvSpPr>
        <p:spPr>
          <a:xfrm>
            <a:off x="7369266" y="429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</p:spTree>
    <p:extLst>
      <p:ext uri="{BB962C8B-B14F-4D97-AF65-F5344CB8AC3E}">
        <p14:creationId xmlns:p14="http://schemas.microsoft.com/office/powerpoint/2010/main" val="172251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4636CA-8B54-81BB-CA10-EA0DBB763B1C}"/>
              </a:ext>
            </a:extLst>
          </p:cNvPr>
          <p:cNvSpPr txBox="1"/>
          <p:nvPr/>
        </p:nvSpPr>
        <p:spPr>
          <a:xfrm>
            <a:off x="436921" y="1432560"/>
            <a:ext cx="3605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客户端输入：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软件中的模型线</a:t>
            </a:r>
            <a:r>
              <a:rPr lang="en-US" altLang="zh-CN" dirty="0"/>
              <a:t>/</a:t>
            </a:r>
            <a:r>
              <a:rPr lang="zh-CN" altLang="en-US" dirty="0"/>
              <a:t>导入场地</a:t>
            </a:r>
            <a:r>
              <a:rPr lang="en-US" altLang="zh-CN" dirty="0"/>
              <a:t>CAD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用地类型与开发强度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0AA02-867E-5135-6128-3C0CE6B3E634}"/>
              </a:ext>
            </a:extLst>
          </p:cNvPr>
          <p:cNvSpPr/>
          <p:nvPr/>
        </p:nvSpPr>
        <p:spPr>
          <a:xfrm>
            <a:off x="1379219" y="3375660"/>
            <a:ext cx="2113193" cy="187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AFDEB-B979-698E-4325-1D9AD230B000}"/>
              </a:ext>
            </a:extLst>
          </p:cNvPr>
          <p:cNvSpPr txBox="1"/>
          <p:nvPr/>
        </p:nvSpPr>
        <p:spPr>
          <a:xfrm>
            <a:off x="1863995" y="2978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开发强度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1A457-9D0B-EAF9-1BD3-84B23065484C}"/>
              </a:ext>
            </a:extLst>
          </p:cNvPr>
          <p:cNvSpPr txBox="1"/>
          <p:nvPr/>
        </p:nvSpPr>
        <p:spPr>
          <a:xfrm>
            <a:off x="327660" y="4128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场地类型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682C45-1472-3DD1-935E-6999823F479E}"/>
              </a:ext>
            </a:extLst>
          </p:cNvPr>
          <p:cNvCxnSpPr/>
          <p:nvPr/>
        </p:nvCxnSpPr>
        <p:spPr>
          <a:xfrm>
            <a:off x="4328160" y="2263140"/>
            <a:ext cx="8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6E0A0E0-B2F0-470D-F254-E30C98FFCC6C}"/>
              </a:ext>
            </a:extLst>
          </p:cNvPr>
          <p:cNvSpPr txBox="1"/>
          <p:nvPr/>
        </p:nvSpPr>
        <p:spPr>
          <a:xfrm>
            <a:off x="5768340" y="2516446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匹配子地块大小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分割地块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计算高密容数据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439BA9-32A6-1918-AAD8-4DFBBD060B60}"/>
              </a:ext>
            </a:extLst>
          </p:cNvPr>
          <p:cNvSpPr txBox="1"/>
          <p:nvPr/>
        </p:nvSpPr>
        <p:spPr>
          <a:xfrm>
            <a:off x="5717860" y="203272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划分地块与计算高密容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5520E0-BA07-0806-B3AC-A919996D2631}"/>
              </a:ext>
            </a:extLst>
          </p:cNvPr>
          <p:cNvCxnSpPr/>
          <p:nvPr/>
        </p:nvCxnSpPr>
        <p:spPr>
          <a:xfrm>
            <a:off x="8602980" y="2263140"/>
            <a:ext cx="8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213C5-8424-EB20-40B3-9FF1B97837E9}"/>
              </a:ext>
            </a:extLst>
          </p:cNvPr>
          <p:cNvSpPr txBox="1"/>
          <p:nvPr/>
        </p:nvSpPr>
        <p:spPr>
          <a:xfrm>
            <a:off x="9500237" y="2032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三维建筑生成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8BA509-062B-1EB4-65A0-50080346DBBD}"/>
              </a:ext>
            </a:extLst>
          </p:cNvPr>
          <p:cNvSpPr txBox="1"/>
          <p:nvPr/>
        </p:nvSpPr>
        <p:spPr>
          <a:xfrm>
            <a:off x="9500237" y="25164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输入地块边界，建筑高度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8D14A6-B35B-6C90-0659-96F80127BA29}"/>
              </a:ext>
            </a:extLst>
          </p:cNvPr>
          <p:cNvSpPr txBox="1"/>
          <p:nvPr/>
        </p:nvSpPr>
        <p:spPr>
          <a:xfrm>
            <a:off x="9500237" y="293780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XCLAB</a:t>
            </a:r>
            <a:r>
              <a:rPr lang="zh-CN" altLang="en-US" dirty="0"/>
              <a:t>中生成建筑模型</a:t>
            </a:r>
          </a:p>
        </p:txBody>
      </p:sp>
    </p:spTree>
    <p:extLst>
      <p:ext uri="{BB962C8B-B14F-4D97-AF65-F5344CB8AC3E}">
        <p14:creationId xmlns:p14="http://schemas.microsoft.com/office/powerpoint/2010/main" val="309315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D6946-29C0-CBE8-E089-41893809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" y="0"/>
            <a:ext cx="6225738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1A5AF9-436D-1861-C36C-65A3111A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30" y="0"/>
            <a:ext cx="621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D9829-C5D4-4842-2F56-7014EA92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19"/>
            <a:ext cx="12192000" cy="65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25E37B-3811-7514-BC09-5F12AE73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80" y="0"/>
            <a:ext cx="560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E56F5F-4139-DC32-49B4-3388CC7D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9050"/>
            <a:ext cx="57435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FB838C-EB5F-B203-E1CF-6E614D99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905"/>
            <a:ext cx="2609850" cy="455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A95B1F-B680-8164-2DB7-D83CDDFCE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45"/>
          <a:stretch/>
        </p:blipFill>
        <p:spPr>
          <a:xfrm>
            <a:off x="2501265" y="1168718"/>
            <a:ext cx="4462583" cy="3972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C35B2C-2840-E0CB-667A-F0A8D5F5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80" y="655320"/>
            <a:ext cx="577692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8E3FE6-FA72-81D8-8057-236CE3D3B397}"/>
              </a:ext>
            </a:extLst>
          </p:cNvPr>
          <p:cNvSpPr txBox="1"/>
          <p:nvPr/>
        </p:nvSpPr>
        <p:spPr>
          <a:xfrm>
            <a:off x="3332262" y="1258328"/>
            <a:ext cx="5527474" cy="87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办公建筑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平面布局生成选题报告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——基于深度强化学习的公共建筑平面布局生成方法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E1B53-F375-4EA9-5808-7E6B13AD328F}"/>
              </a:ext>
            </a:extLst>
          </p:cNvPr>
          <p:cNvSpPr txBox="1"/>
          <p:nvPr/>
        </p:nvSpPr>
        <p:spPr>
          <a:xfrm>
            <a:off x="3047999" y="5442423"/>
            <a:ext cx="6096000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主要负责人：刘江龙，项目成员：冯以恒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报告日期：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9E3F9E-8CCF-7413-7795-5A23F4031B3B}"/>
              </a:ext>
            </a:extLst>
          </p:cNvPr>
          <p:cNvSpPr txBox="1"/>
          <p:nvPr/>
        </p:nvSpPr>
        <p:spPr>
          <a:xfrm>
            <a:off x="5258261" y="3689446"/>
            <a:ext cx="1569660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项目进度报告</a:t>
            </a:r>
          </a:p>
        </p:txBody>
      </p:sp>
    </p:spTree>
    <p:extLst>
      <p:ext uri="{BB962C8B-B14F-4D97-AF65-F5344CB8AC3E}">
        <p14:creationId xmlns:p14="http://schemas.microsoft.com/office/powerpoint/2010/main" val="142204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6CA5E3-38A4-8B79-5103-8C01592E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89" y="0"/>
            <a:ext cx="7181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C27CC1C-5486-8B5C-DD70-AA2B5066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43"/>
            <a:ext cx="12192000" cy="62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6224E9A-722A-6C2C-78F4-41EAA79B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972"/>
            <a:ext cx="12192000" cy="39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18513B-672E-AB25-74EC-6000E867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03" y="0"/>
            <a:ext cx="3760533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680CBEB-7FC7-CAB6-21CD-74BB99667FAD}"/>
              </a:ext>
            </a:extLst>
          </p:cNvPr>
          <p:cNvCxnSpPr>
            <a:cxnSpLocks/>
          </p:cNvCxnSpPr>
          <p:nvPr/>
        </p:nvCxnSpPr>
        <p:spPr>
          <a:xfrm>
            <a:off x="3629246" y="1755182"/>
            <a:ext cx="594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0F732B-E970-9F90-D2C5-9405E3B8F6F9}"/>
              </a:ext>
            </a:extLst>
          </p:cNvPr>
          <p:cNvSpPr txBox="1"/>
          <p:nvPr/>
        </p:nvSpPr>
        <p:spPr>
          <a:xfrm>
            <a:off x="9694252" y="1570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强化学习核心代码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C3B2AA0-872E-B2B6-644A-4F7A821EF409}"/>
              </a:ext>
            </a:extLst>
          </p:cNvPr>
          <p:cNvCxnSpPr>
            <a:cxnSpLocks/>
          </p:cNvCxnSpPr>
          <p:nvPr/>
        </p:nvCxnSpPr>
        <p:spPr>
          <a:xfrm>
            <a:off x="3746812" y="461555"/>
            <a:ext cx="594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EDD6F5-F1C8-89D1-EF89-9138B311DF58}"/>
              </a:ext>
            </a:extLst>
          </p:cNvPr>
          <p:cNvSpPr txBox="1"/>
          <p:nvPr/>
        </p:nvSpPr>
        <p:spPr>
          <a:xfrm>
            <a:off x="9811818" y="276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F7DE3EB-2854-2000-FDEB-D4498E196AEF}"/>
              </a:ext>
            </a:extLst>
          </p:cNvPr>
          <p:cNvCxnSpPr>
            <a:cxnSpLocks/>
          </p:cNvCxnSpPr>
          <p:nvPr/>
        </p:nvCxnSpPr>
        <p:spPr>
          <a:xfrm>
            <a:off x="3746812" y="3899415"/>
            <a:ext cx="594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687AB4B-973D-3A62-6521-6ED384E8D35D}"/>
              </a:ext>
            </a:extLst>
          </p:cNvPr>
          <p:cNvSpPr txBox="1"/>
          <p:nvPr/>
        </p:nvSpPr>
        <p:spPr>
          <a:xfrm>
            <a:off x="9811818" y="3714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工具集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BDD8EA-78AD-3CD0-0F84-4DAD66848860}"/>
              </a:ext>
            </a:extLst>
          </p:cNvPr>
          <p:cNvCxnSpPr>
            <a:cxnSpLocks/>
          </p:cNvCxnSpPr>
          <p:nvPr/>
        </p:nvCxnSpPr>
        <p:spPr>
          <a:xfrm>
            <a:off x="3746812" y="5455607"/>
            <a:ext cx="594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558022-6EA2-331C-F672-371C46C9C828}"/>
              </a:ext>
            </a:extLst>
          </p:cNvPr>
          <p:cNvSpPr txBox="1"/>
          <p:nvPr/>
        </p:nvSpPr>
        <p:spPr>
          <a:xfrm>
            <a:off x="9811818" y="52709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6E2C6C-A2A4-2C0B-9D4D-F4BC8ADD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2" y="0"/>
            <a:ext cx="4291542" cy="685800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8C7158-11EA-5830-9EB9-1E59CA10067F}"/>
              </a:ext>
            </a:extLst>
          </p:cNvPr>
          <p:cNvCxnSpPr>
            <a:cxnSpLocks/>
          </p:cNvCxnSpPr>
          <p:nvPr/>
        </p:nvCxnSpPr>
        <p:spPr>
          <a:xfrm>
            <a:off x="3069265" y="1067610"/>
            <a:ext cx="594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AAC6D-D937-A156-0686-63AA67319C55}"/>
              </a:ext>
            </a:extLst>
          </p:cNvPr>
          <p:cNvSpPr txBox="1"/>
          <p:nvPr/>
        </p:nvSpPr>
        <p:spPr>
          <a:xfrm>
            <a:off x="9134271" y="882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创建环境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E0C67E-4007-B078-96DC-798B2DA674E6}"/>
              </a:ext>
            </a:extLst>
          </p:cNvPr>
          <p:cNvCxnSpPr>
            <a:cxnSpLocks/>
          </p:cNvCxnSpPr>
          <p:nvPr/>
        </p:nvCxnSpPr>
        <p:spPr>
          <a:xfrm>
            <a:off x="2764465" y="1999732"/>
            <a:ext cx="6252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B2128F3-A2FF-E239-BBE9-F65FE7546643}"/>
              </a:ext>
            </a:extLst>
          </p:cNvPr>
          <p:cNvSpPr txBox="1"/>
          <p:nvPr/>
        </p:nvSpPr>
        <p:spPr>
          <a:xfrm>
            <a:off x="9134271" y="181506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加载模型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E87B9BB-44B6-2F04-1DA0-9EED2BFDDB5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45265" y="4428866"/>
            <a:ext cx="758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779E395-E937-74BF-095D-E3CD5B8FE51C}"/>
              </a:ext>
            </a:extLst>
          </p:cNvPr>
          <p:cNvSpPr txBox="1"/>
          <p:nvPr/>
        </p:nvSpPr>
        <p:spPr>
          <a:xfrm>
            <a:off x="9134271" y="424420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B163725-60FF-7774-D818-E818F3FCA61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45265" y="5168235"/>
            <a:ext cx="758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4E96E6A-D34C-A03F-45E5-E9B28E44830C}"/>
              </a:ext>
            </a:extLst>
          </p:cNvPr>
          <p:cNvSpPr txBox="1"/>
          <p:nvPr/>
        </p:nvSpPr>
        <p:spPr>
          <a:xfrm>
            <a:off x="9134271" y="498356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74948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6F886EE-A788-2F43-A373-76F7B33111E8}"/>
              </a:ext>
            </a:extLst>
          </p:cNvPr>
          <p:cNvSpPr txBox="1"/>
          <p:nvPr/>
        </p:nvSpPr>
        <p:spPr>
          <a:xfrm>
            <a:off x="297712" y="1629950"/>
            <a:ext cx="579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自定义环境</a:t>
            </a:r>
            <a:endParaRPr lang="en-US" altLang="zh-CN" sz="1600" dirty="0"/>
          </a:p>
          <a:p>
            <a:r>
              <a:rPr lang="zh-CN" altLang="en-US" sz="1600" dirty="0"/>
              <a:t>观察空间：三维连续空间</a:t>
            </a:r>
            <a:endParaRPr lang="en-US" altLang="zh-CN" sz="1600" dirty="0"/>
          </a:p>
          <a:p>
            <a:r>
              <a:rPr lang="zh-CN" altLang="en-US" sz="1600" dirty="0"/>
              <a:t>动作空间：一维连续空间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AD7DA9-C1A8-D032-1F9B-9C447ACC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62" y="1689408"/>
            <a:ext cx="7067107" cy="7715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C70C47-3DA0-4D30-FAE9-46CCE1F2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" y="152766"/>
            <a:ext cx="6381750" cy="1381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528935-1DB4-306F-F662-F30700AE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4" y="3120656"/>
            <a:ext cx="3743325" cy="3352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B324ED-DBBD-37F1-1D80-CDDAFC57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60" y="3120656"/>
            <a:ext cx="6515100" cy="27813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95CB01-AB50-6363-23F5-C1A962725D34}"/>
              </a:ext>
            </a:extLst>
          </p:cNvPr>
          <p:cNvCxnSpPr/>
          <p:nvPr/>
        </p:nvCxnSpPr>
        <p:spPr>
          <a:xfrm>
            <a:off x="2792819" y="2075177"/>
            <a:ext cx="122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D387E6F-E554-64EF-DAFA-6650E28C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61" y="58057"/>
            <a:ext cx="3418498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8815A3-FB2E-6B3E-0617-6A88D4939F43}"/>
              </a:ext>
            </a:extLst>
          </p:cNvPr>
          <p:cNvSpPr txBox="1"/>
          <p:nvPr/>
        </p:nvSpPr>
        <p:spPr>
          <a:xfrm>
            <a:off x="281679" y="2838209"/>
            <a:ext cx="579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PPO </a:t>
            </a:r>
            <a:r>
              <a:rPr lang="zh-CN" altLang="en-US" sz="1600" dirty="0"/>
              <a:t>算法：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2D3D3C-6197-F2DC-66A3-DBCADF4E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" y="3176763"/>
            <a:ext cx="3671777" cy="31851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FA9C97-4C29-3BEB-5267-DAA17D65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43" y="3304721"/>
            <a:ext cx="4100286" cy="222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58FE59-D3A0-7731-D4A1-9EF18439D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57"/>
            <a:ext cx="4200541" cy="23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EDCEED-87C3-0A31-C849-94A32A8E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" y="127591"/>
            <a:ext cx="4693531" cy="3597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A94D11-3980-A121-C5EA-B48EE582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65" y="229930"/>
            <a:ext cx="7324725" cy="60579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985B86B-B4D1-227A-57BE-894FD73DB0C9}"/>
              </a:ext>
            </a:extLst>
          </p:cNvPr>
          <p:cNvSpPr txBox="1"/>
          <p:nvPr/>
        </p:nvSpPr>
        <p:spPr>
          <a:xfrm>
            <a:off x="185594" y="4340943"/>
            <a:ext cx="4693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目前奖励机制：</a:t>
            </a:r>
            <a:endParaRPr lang="en-US" altLang="zh-CN" sz="1600" b="1" dirty="0"/>
          </a:p>
          <a:p>
            <a:r>
              <a:rPr lang="zh-CN" altLang="en-US" sz="1600" dirty="0"/>
              <a:t>尽可能在可生成区域内部生成、</a:t>
            </a:r>
            <a:endParaRPr lang="en-US" altLang="zh-CN" sz="1600" dirty="0"/>
          </a:p>
          <a:p>
            <a:r>
              <a:rPr lang="zh-CN" altLang="en-US" sz="1600" dirty="0"/>
              <a:t>房间尽量不重叠、</a:t>
            </a:r>
            <a:endParaRPr lang="en-US" altLang="zh-CN" sz="1600" dirty="0"/>
          </a:p>
          <a:p>
            <a:r>
              <a:rPr lang="zh-CN" altLang="en-US" sz="1600" dirty="0"/>
              <a:t>房间比例尽可能适中、</a:t>
            </a:r>
            <a:endParaRPr lang="en-US" altLang="zh-CN" sz="1600" dirty="0"/>
          </a:p>
          <a:p>
            <a:r>
              <a:rPr lang="zh-CN" altLang="en-US" sz="1600" dirty="0"/>
              <a:t>房间面积接近</a:t>
            </a:r>
            <a:r>
              <a:rPr lang="en-US" altLang="zh-CN" sz="1600" dirty="0"/>
              <a:t>20</a:t>
            </a:r>
            <a:r>
              <a:rPr lang="zh-CN" altLang="en-US" sz="1600" dirty="0"/>
              <a:t>㎡</a:t>
            </a:r>
          </a:p>
        </p:txBody>
      </p:sp>
    </p:spTree>
    <p:extLst>
      <p:ext uri="{BB962C8B-B14F-4D97-AF65-F5344CB8AC3E}">
        <p14:creationId xmlns:p14="http://schemas.microsoft.com/office/powerpoint/2010/main" val="24705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19C236-6467-5F69-CC5C-D2F26B48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019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3E8AB-64D9-DCEE-7096-4197EF72D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97" y="483956"/>
            <a:ext cx="422969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255</Words>
  <Application>Microsoft Office PowerPoint</Application>
  <PresentationFormat>宽屏</PresentationFormat>
  <Paragraphs>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Feng Jeremy</dc:creator>
  <cp:lastModifiedBy>江龙 刘</cp:lastModifiedBy>
  <cp:revision>6</cp:revision>
  <dcterms:created xsi:type="dcterms:W3CDTF">2024-07-03T01:33:55Z</dcterms:created>
  <dcterms:modified xsi:type="dcterms:W3CDTF">2024-07-03T16:33:19Z</dcterms:modified>
</cp:coreProperties>
</file>