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6" r:id="rId4"/>
    <p:sldId id="338" r:id="rId5"/>
    <p:sldId id="345" r:id="rId6"/>
    <p:sldId id="346" r:id="rId7"/>
    <p:sldId id="275" r:id="rId8"/>
    <p:sldId id="340" r:id="rId9"/>
    <p:sldId id="342" r:id="rId10"/>
    <p:sldId id="34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59B"/>
    <a:srgbClr val="D54E21"/>
    <a:srgbClr val="363636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7EFF-3036-44BF-A717-C3245CD94A06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8049-3A05-47E2-9D5B-D5DFC1873D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217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62401"/>
            <a:ext cx="10363200" cy="761999"/>
          </a:xfrm>
        </p:spPr>
        <p:txBody>
          <a:bodyPr/>
          <a:lstStyle>
            <a:lvl1pPr algn="ctr">
              <a:defRPr>
                <a:solidFill>
                  <a:srgbClr val="D54E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76800"/>
            <a:ext cx="85344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s.w.org/about/images/logos/wordpress-logo-stacked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533400"/>
            <a:ext cx="47529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[ </a:t>
            </a:r>
            <a:fld id="{D0D62831-F5C0-4A0A-B71B-E788BC711F94}" type="slidenum">
              <a:rPr lang="en-US" smtClean="0"/>
              <a:pPr/>
              <a:t>‹#›</a:t>
            </a:fld>
            <a:r>
              <a:rPr lang="en-US" smtClean="0"/>
              <a:t> 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08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2831-F5C0-4A0A-B71B-E788BC711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217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463040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[ </a:t>
            </a:r>
            <a:fld id="{D0D62831-F5C0-4A0A-B71B-E788BC711F94}" type="slidenum">
              <a:rPr lang="en-US" smtClean="0"/>
              <a:pPr/>
              <a:t>‹#›</a:t>
            </a:fld>
            <a:r>
              <a:rPr lang="en-US" dirty="0" smtClean="0"/>
              <a:t> ]</a:t>
            </a:r>
            <a:endParaRPr lang="en-US" dirty="0"/>
          </a:p>
        </p:txBody>
      </p:sp>
      <p:pic>
        <p:nvPicPr>
          <p:cNvPr id="2052" name="Picture 4" descr="https://s.w.org/about/images/logos/wordpress-logo-notext-rgb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5537778"/>
            <a:ext cx="588386" cy="58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D54E2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21759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6464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D54E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1759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3962401"/>
            <a:ext cx="12192000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July </a:t>
            </a:r>
            <a:r>
              <a:rPr lang="en-US" dirty="0" smtClean="0">
                <a:latin typeface="Century Gothic" panose="020B0502020202020204" pitchFamily="34" charset="0"/>
              </a:rPr>
              <a:t>2016 </a:t>
            </a:r>
            <a:r>
              <a:rPr lang="en-US" dirty="0" err="1" smtClean="0">
                <a:latin typeface="Century Gothic" panose="020B0502020202020204" pitchFamily="34" charset="0"/>
              </a:rPr>
              <a:t>Meetup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WordPress Singapore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rgbClr val="21759B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chemeClr val="bg1"/>
                </a:solidFill>
              </a:rPr>
              <a:t>Join</a:t>
            </a:r>
            <a:br>
              <a:rPr lang="en-US" sz="4000" b="1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http://www.meetup.com/WordPress-Singapore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Our Next </a:t>
            </a:r>
            <a:r>
              <a:rPr lang="en-GB" dirty="0" err="1" smtClean="0"/>
              <a:t>Meetup</a:t>
            </a:r>
            <a:r>
              <a:rPr lang="en-GB" dirty="0" smtClean="0"/>
              <a:t> will likely be on the 20 </a:t>
            </a:r>
            <a:r>
              <a:rPr lang="en-GB" dirty="0" smtClean="0"/>
              <a:t>July</a:t>
            </a:r>
            <a:endParaRPr lang="en-GB" dirty="0" smtClean="0"/>
          </a:p>
          <a:p>
            <a:r>
              <a:rPr lang="en-GB" dirty="0" smtClean="0"/>
              <a:t>We would love to have some JavaScript experts giving a talk</a:t>
            </a:r>
          </a:p>
          <a:p>
            <a:r>
              <a:rPr lang="en-GB" dirty="0" smtClean="0"/>
              <a:t>We are also looking for speakers to give talks on other subjects such as</a:t>
            </a:r>
          </a:p>
          <a:p>
            <a:pPr lvl="1"/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Content Creation</a:t>
            </a:r>
          </a:p>
          <a:p>
            <a:pPr lvl="1"/>
            <a:r>
              <a:rPr lang="en-GB" dirty="0" smtClean="0"/>
              <a:t>SEO</a:t>
            </a:r>
          </a:p>
          <a:p>
            <a:pPr lvl="1"/>
            <a:r>
              <a:rPr lang="en-GB" dirty="0" smtClean="0"/>
              <a:t>Social Media</a:t>
            </a:r>
          </a:p>
          <a:p>
            <a:pPr lvl="1"/>
            <a:r>
              <a:rPr lang="en-GB" dirty="0" smtClean="0"/>
              <a:t>And more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r>
              <a:rPr lang="en-US" smtClean="0"/>
              <a:t>[ </a:t>
            </a:r>
            <a:fld id="{D0D62831-F5C0-4A0A-B71B-E788BC711F94}" type="slidenum">
              <a:rPr lang="en-US" smtClean="0"/>
              <a:pPr/>
              <a:t>11</a:t>
            </a:fld>
            <a:r>
              <a:rPr lang="en-US" smtClean="0"/>
              <a:t> ]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Made possible by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[ </a:t>
            </a:r>
            <a:fld id="{D0D62831-F5C0-4A0A-B71B-E788BC711F94}" type="slidenum">
              <a:rPr lang="en-US" smtClean="0"/>
              <a:pPr/>
              <a:t>2</a:t>
            </a:fld>
            <a:r>
              <a:rPr lang="en-US" smtClean="0"/>
              <a:t> ]</a:t>
            </a:r>
            <a:endParaRPr lang="en-US" dirty="0"/>
          </a:p>
        </p:txBody>
      </p:sp>
      <p:pic>
        <p:nvPicPr>
          <p:cNvPr id="1026" name="Picture 2" descr="https://s.w.org/about/images/logos/wordpress-logo-notext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32690"/>
            <a:ext cx="5864225" cy="2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3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</a:t>
            </a:r>
            <a:r>
              <a:rPr lang="en-US" dirty="0"/>
              <a:t>Beyond WordPress in Tech in Asia: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Back-End </a:t>
            </a:r>
            <a:r>
              <a:rPr lang="en-US" dirty="0"/>
              <a:t>Engineering</a:t>
            </a:r>
            <a:r>
              <a:rPr lang="en-US" b="1" dirty="0"/>
              <a:t>  </a:t>
            </a:r>
            <a:endParaRPr lang="en-GB" b="1" dirty="0"/>
          </a:p>
          <a:p>
            <a:pPr lvl="1"/>
            <a:r>
              <a:rPr lang="en-GB" i="1" dirty="0" smtClean="0"/>
              <a:t>Lester Chan</a:t>
            </a:r>
          </a:p>
          <a:p>
            <a:r>
              <a:rPr lang="en-US" dirty="0"/>
              <a:t>Moving Beyond WordPress in Tech in Asia: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Front-End </a:t>
            </a:r>
            <a:r>
              <a:rPr lang="en-US" dirty="0"/>
              <a:t>Engineering</a:t>
            </a:r>
            <a:r>
              <a:rPr lang="en-US" b="1" dirty="0"/>
              <a:t>  </a:t>
            </a:r>
            <a:endParaRPr lang="en-GB" b="1" dirty="0"/>
          </a:p>
          <a:p>
            <a:pPr lvl="1"/>
            <a:r>
              <a:rPr lang="en-GB" i="1" dirty="0"/>
              <a:t>Lester </a:t>
            </a:r>
            <a:r>
              <a:rPr lang="en-GB" i="1" dirty="0" smtClean="0"/>
              <a:t>Chan</a:t>
            </a:r>
            <a:endParaRPr lang="en-GB" dirty="0" smtClean="0"/>
          </a:p>
          <a:p>
            <a:r>
              <a:rPr lang="en-GB" b="1" dirty="0" smtClean="0"/>
              <a:t>Community</a:t>
            </a:r>
            <a:r>
              <a:rPr lang="en-GB" b="1" dirty="0"/>
              <a:t> Open </a:t>
            </a:r>
            <a:r>
              <a:rPr lang="en-GB" b="1" dirty="0" smtClean="0"/>
              <a:t>Space</a:t>
            </a:r>
          </a:p>
          <a:p>
            <a:pPr lvl="1"/>
            <a:r>
              <a:rPr lang="en-GB" i="1" dirty="0" smtClean="0"/>
              <a:t>Everyone</a:t>
            </a:r>
            <a:endParaRPr lang="en-GB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[ </a:t>
            </a:r>
            <a:fld id="{D0D62831-F5C0-4A0A-B71B-E788BC711F94}" type="slidenum">
              <a:rPr lang="en-US" smtClean="0"/>
              <a:pPr/>
              <a:t>3</a:t>
            </a:fld>
            <a:r>
              <a:rPr lang="en-US" smtClean="0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r>
              <a:rPr lang="en-US" smtClean="0"/>
              <a:t>[ </a:t>
            </a:r>
            <a:fld id="{D0D62831-F5C0-4A0A-B71B-E788BC711F94}" type="slidenum">
              <a:rPr lang="en-US" smtClean="0"/>
              <a:pPr/>
              <a:t>4</a:t>
            </a:fld>
            <a:r>
              <a:rPr lang="en-US" smtClean="0"/>
              <a:t> 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7"/>
          <a:stretch/>
        </p:blipFill>
        <p:spPr>
          <a:xfrm>
            <a:off x="-36286" y="-76200"/>
            <a:ext cx="12228286" cy="7237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6286" y="1524000"/>
            <a:ext cx="12228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err="1" smtClean="0">
                <a:solidFill>
                  <a:schemeClr val="bg1"/>
                </a:solidFill>
              </a:rPr>
              <a:t>WordCamp</a:t>
            </a:r>
            <a:r>
              <a:rPr lang="en-GB" sz="8000" b="1" dirty="0" smtClean="0">
                <a:solidFill>
                  <a:schemeClr val="bg1"/>
                </a:solidFill>
              </a:rPr>
              <a:t> Singapore 2016</a:t>
            </a:r>
            <a:br>
              <a:rPr lang="en-GB" sz="8000" b="1" dirty="0" smtClean="0">
                <a:solidFill>
                  <a:schemeClr val="bg1"/>
                </a:solidFill>
              </a:rPr>
            </a:br>
            <a:r>
              <a:rPr lang="en-GB" sz="8000" b="1" dirty="0" smtClean="0">
                <a:solidFill>
                  <a:schemeClr val="bg1"/>
                </a:solidFill>
              </a:rPr>
              <a:t>6 September</a:t>
            </a:r>
            <a:endParaRPr lang="en-GB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0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Tracks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Developer &amp; Business</a:t>
            </a:r>
          </a:p>
          <a:p>
            <a:pPr lvl="1"/>
            <a:r>
              <a:rPr lang="en-US" dirty="0"/>
              <a:t>Developers will benefit from WordPress developers, plugin &amp; theme creators world-wide.Expect to hear WordPress best practices, how to secure WordPress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also gain some insight from WordPress business owners who </a:t>
            </a:r>
            <a:r>
              <a:rPr lang="en-US" dirty="0" err="1"/>
              <a:t>who</a:t>
            </a:r>
            <a:r>
              <a:rPr lang="en-US" dirty="0"/>
              <a:t> have been working with the eco-system to create business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Lastly, expect famous international plugin authors to talk about their experiences with contributing to the WordPress project.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User &amp; Education</a:t>
            </a:r>
          </a:p>
          <a:p>
            <a:pPr lvl="1"/>
            <a:r>
              <a:rPr lang="en-US" dirty="0"/>
              <a:t>If you have wondered what you could do to get the best </a:t>
            </a:r>
            <a:r>
              <a:rPr lang="en-US" dirty="0" err="1"/>
              <a:t>milage</a:t>
            </a:r>
            <a:r>
              <a:rPr lang="en-US" dirty="0"/>
              <a:t> from using WordPress, this track would get you there.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from bloggers, site maintainers and even professors on how they best used WordPress to manage their content without coding knowledge.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General web design and hosting best practices will also be available in this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rgbClr val="21759B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Ticket Sales are </a:t>
            </a:r>
            <a:r>
              <a:rPr lang="en-US" sz="4000" b="1" dirty="0" smtClean="0">
                <a:solidFill>
                  <a:schemeClr val="bg1"/>
                </a:solidFill>
              </a:rPr>
              <a:t>Open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Early Bird Tickets still available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2000" b="1" i="1" dirty="0" smtClean="0">
                <a:solidFill>
                  <a:schemeClr val="bg1"/>
                </a:solidFill>
              </a:rPr>
              <a:t>but running out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rgbClr val="21759B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https://singapore.wordcamp.org/</a:t>
            </a:r>
          </a:p>
        </p:txBody>
      </p:sp>
    </p:spTree>
    <p:extLst>
      <p:ext uri="{BB962C8B-B14F-4D97-AF65-F5344CB8AC3E}">
        <p14:creationId xmlns:p14="http://schemas.microsoft.com/office/powerpoint/2010/main" val="551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rgbClr val="21759B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We really want members to speak or host </a:t>
            </a:r>
            <a:r>
              <a:rPr lang="en-US" sz="4000" b="1" dirty="0" err="1" smtClean="0">
                <a:solidFill>
                  <a:schemeClr val="bg1"/>
                </a:solidFill>
              </a:rPr>
              <a:t>meetups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rgbClr val="21759B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You do not have to be a certified expert to speak on a topic that you are passionate about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(WordPress related of course)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251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July 2016 Meetup</vt:lpstr>
      <vt:lpstr>Made possible by</vt:lpstr>
      <vt:lpstr>Topics Today</vt:lpstr>
      <vt:lpstr>PowerPoint Presentation</vt:lpstr>
      <vt:lpstr>2 Tracks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WordPress as a Blogging Tool</dc:title>
  <dc:creator>Lester Chan</dc:creator>
  <cp:lastModifiedBy>User</cp:lastModifiedBy>
  <cp:revision>100</cp:revision>
  <dcterms:created xsi:type="dcterms:W3CDTF">2009-02-22T15:54:16Z</dcterms:created>
  <dcterms:modified xsi:type="dcterms:W3CDTF">2016-06-30T06:03:28Z</dcterms:modified>
</cp:coreProperties>
</file>