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64" r:id="rId4"/>
    <p:sldId id="259" r:id="rId5"/>
    <p:sldId id="297" r:id="rId6"/>
    <p:sldId id="283" r:id="rId7"/>
    <p:sldId id="265" r:id="rId8"/>
    <p:sldId id="260" r:id="rId9"/>
    <p:sldId id="261" r:id="rId10"/>
    <p:sldId id="270" r:id="rId11"/>
    <p:sldId id="262" r:id="rId12"/>
    <p:sldId id="263" r:id="rId13"/>
    <p:sldId id="266" r:id="rId14"/>
    <p:sldId id="267" r:id="rId15"/>
    <p:sldId id="281" r:id="rId16"/>
    <p:sldId id="268" r:id="rId17"/>
    <p:sldId id="269" r:id="rId18"/>
    <p:sldId id="275" r:id="rId19"/>
    <p:sldId id="276" r:id="rId20"/>
    <p:sldId id="277" r:id="rId21"/>
    <p:sldId id="271" r:id="rId22"/>
    <p:sldId id="272" r:id="rId23"/>
    <p:sldId id="273" r:id="rId24"/>
    <p:sldId id="274" r:id="rId25"/>
    <p:sldId id="279" r:id="rId26"/>
    <p:sldId id="278" r:id="rId27"/>
    <p:sldId id="280" r:id="rId28"/>
    <p:sldId id="282" r:id="rId29"/>
    <p:sldId id="287" r:id="rId30"/>
    <p:sldId id="284" r:id="rId31"/>
    <p:sldId id="285" r:id="rId32"/>
    <p:sldId id="286" r:id="rId33"/>
    <p:sldId id="288" r:id="rId34"/>
    <p:sldId id="289" r:id="rId35"/>
    <p:sldId id="290" r:id="rId36"/>
    <p:sldId id="298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A8D3E-CB2A-499D-9738-25D11458110A}" v="3" dt="2025-03-03T17:21:00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07" autoAdjust="0"/>
  </p:normalViewPr>
  <p:slideViewPr>
    <p:cSldViewPr>
      <p:cViewPr varScale="1">
        <p:scale>
          <a:sx n="82" d="100"/>
          <a:sy n="82" d="100"/>
        </p:scale>
        <p:origin x="1738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aklands Pigs" userId="ce1af3a19a52ca63" providerId="LiveId" clId="{86AB4C9A-1FD3-460C-A872-53BAFDC4D3A9}"/>
    <pc:docChg chg="undo custSel addSld delSld modSld">
      <pc:chgData name="Oaklands Pigs" userId="ce1af3a19a52ca63" providerId="LiveId" clId="{86AB4C9A-1FD3-460C-A872-53BAFDC4D3A9}" dt="2023-01-05T18:08:00.664" v="180" actId="1076"/>
      <pc:docMkLst>
        <pc:docMk/>
      </pc:docMkLst>
      <pc:sldChg chg="addSp delSp modSp new mod">
        <pc:chgData name="Oaklands Pigs" userId="ce1af3a19a52ca63" providerId="LiveId" clId="{86AB4C9A-1FD3-460C-A872-53BAFDC4D3A9}" dt="2023-01-05T16:41:44.447" v="57" actId="1076"/>
        <pc:sldMkLst>
          <pc:docMk/>
          <pc:sldMk cId="2901840909" sldId="289"/>
        </pc:sldMkLst>
      </pc:sldChg>
      <pc:sldChg chg="addSp delSp modSp new mod">
        <pc:chgData name="Oaklands Pigs" userId="ce1af3a19a52ca63" providerId="LiveId" clId="{86AB4C9A-1FD3-460C-A872-53BAFDC4D3A9}" dt="2023-01-05T18:03:06.289" v="124" actId="1076"/>
        <pc:sldMkLst>
          <pc:docMk/>
          <pc:sldMk cId="1725799821" sldId="290"/>
        </pc:sldMkLst>
      </pc:sldChg>
      <pc:sldChg chg="addSp modSp new mod">
        <pc:chgData name="Oaklands Pigs" userId="ce1af3a19a52ca63" providerId="LiveId" clId="{86AB4C9A-1FD3-460C-A872-53BAFDC4D3A9}" dt="2023-01-05T18:03:55.013" v="134" actId="1076"/>
        <pc:sldMkLst>
          <pc:docMk/>
          <pc:sldMk cId="2585201149" sldId="291"/>
        </pc:sldMkLst>
      </pc:sldChg>
      <pc:sldChg chg="addSp delSp modSp new mod">
        <pc:chgData name="Oaklands Pigs" userId="ce1af3a19a52ca63" providerId="LiveId" clId="{86AB4C9A-1FD3-460C-A872-53BAFDC4D3A9}" dt="2023-01-05T18:08:00.664" v="180" actId="1076"/>
        <pc:sldMkLst>
          <pc:docMk/>
          <pc:sldMk cId="122566778" sldId="292"/>
        </pc:sldMkLst>
      </pc:sldChg>
      <pc:sldChg chg="addSp delSp modSp new del mod">
        <pc:chgData name="Oaklands Pigs" userId="ce1af3a19a52ca63" providerId="LiveId" clId="{86AB4C9A-1FD3-460C-A872-53BAFDC4D3A9}" dt="2023-01-05T18:02:57.516" v="116" actId="680"/>
        <pc:sldMkLst>
          <pc:docMk/>
          <pc:sldMk cId="817786651" sldId="292"/>
        </pc:sldMkLst>
      </pc:sldChg>
    </pc:docChg>
  </pc:docChgLst>
  <pc:docChgLst>
    <pc:chgData name="Oaklands Pigs" userId="ce1af3a19a52ca63" providerId="LiveId" clId="{DF66D1BA-0D6B-45B0-9E57-6C97996EA013}"/>
    <pc:docChg chg="undo custSel addSld modSld">
      <pc:chgData name="Oaklands Pigs" userId="ce1af3a19a52ca63" providerId="LiveId" clId="{DF66D1BA-0D6B-45B0-9E57-6C97996EA013}" dt="2022-04-07T17:59:05.286" v="574" actId="20577"/>
      <pc:docMkLst>
        <pc:docMk/>
      </pc:docMkLst>
      <pc:sldChg chg="addSp delSp modSp add mod">
        <pc:chgData name="Oaklands Pigs" userId="ce1af3a19a52ca63" providerId="LiveId" clId="{DF66D1BA-0D6B-45B0-9E57-6C97996EA013}" dt="2022-04-07T17:15:24.234" v="396" actId="1036"/>
        <pc:sldMkLst>
          <pc:docMk/>
          <pc:sldMk cId="1131686503" sldId="285"/>
        </pc:sldMkLst>
      </pc:sldChg>
      <pc:sldChg chg="addSp delSp modSp add mod">
        <pc:chgData name="Oaklands Pigs" userId="ce1af3a19a52ca63" providerId="LiveId" clId="{DF66D1BA-0D6B-45B0-9E57-6C97996EA013}" dt="2022-04-07T17:59:05.286" v="574" actId="20577"/>
        <pc:sldMkLst>
          <pc:docMk/>
          <pc:sldMk cId="1038749230" sldId="286"/>
        </pc:sldMkLst>
      </pc:sldChg>
    </pc:docChg>
  </pc:docChgLst>
  <pc:docChgLst>
    <pc:chgData name="robin wilson" userId="ce1af3a19a52ca63" providerId="LiveId" clId="{AF748CDB-9C3C-4299-A4F7-8FE850BD8E0B}"/>
    <pc:docChg chg="custSel addSld modSld">
      <pc:chgData name="robin wilson" userId="ce1af3a19a52ca63" providerId="LiveId" clId="{AF748CDB-9C3C-4299-A4F7-8FE850BD8E0B}" dt="2024-06-05T13:06:20.049" v="52" actId="20577"/>
      <pc:docMkLst>
        <pc:docMk/>
      </pc:docMkLst>
      <pc:sldChg chg="addSp delSp modSp add mod">
        <pc:chgData name="robin wilson" userId="ce1af3a19a52ca63" providerId="LiveId" clId="{AF748CDB-9C3C-4299-A4F7-8FE850BD8E0B}" dt="2024-05-30T15:09:58.803" v="9" actId="21"/>
        <pc:sldMkLst>
          <pc:docMk/>
          <pc:sldMk cId="1587141629" sldId="293"/>
        </pc:sldMkLst>
      </pc:sldChg>
      <pc:sldChg chg="addSp delSp modSp add mod">
        <pc:chgData name="robin wilson" userId="ce1af3a19a52ca63" providerId="LiveId" clId="{AF748CDB-9C3C-4299-A4F7-8FE850BD8E0B}" dt="2024-05-30T15:10:19.680" v="14" actId="1076"/>
        <pc:sldMkLst>
          <pc:docMk/>
          <pc:sldMk cId="71906463" sldId="294"/>
        </pc:sldMkLst>
      </pc:sldChg>
      <pc:sldChg chg="addSp modSp new mod">
        <pc:chgData name="robin wilson" userId="ce1af3a19a52ca63" providerId="LiveId" clId="{AF748CDB-9C3C-4299-A4F7-8FE850BD8E0B}" dt="2024-06-04T14:22:01.746" v="20" actId="1076"/>
        <pc:sldMkLst>
          <pc:docMk/>
          <pc:sldMk cId="2546652511" sldId="295"/>
        </pc:sldMkLst>
      </pc:sldChg>
      <pc:sldChg chg="addSp delSp modSp new mod">
        <pc:chgData name="robin wilson" userId="ce1af3a19a52ca63" providerId="LiveId" clId="{AF748CDB-9C3C-4299-A4F7-8FE850BD8E0B}" dt="2024-06-04T14:29:17.323" v="33" actId="1037"/>
        <pc:sldMkLst>
          <pc:docMk/>
          <pc:sldMk cId="2780234029" sldId="296"/>
        </pc:sldMkLst>
      </pc:sldChg>
      <pc:sldChg chg="addSp delSp modSp new mod">
        <pc:chgData name="robin wilson" userId="ce1af3a19a52ca63" providerId="LiveId" clId="{AF748CDB-9C3C-4299-A4F7-8FE850BD8E0B}" dt="2024-06-05T13:06:20.049" v="52" actId="20577"/>
        <pc:sldMkLst>
          <pc:docMk/>
          <pc:sldMk cId="3967385962" sldId="297"/>
        </pc:sldMkLst>
      </pc:sldChg>
    </pc:docChg>
  </pc:docChgLst>
  <pc:docChgLst>
    <pc:chgData name="robin wilson" userId="ce1af3a19a52ca63" providerId="LiveId" clId="{152A8D3E-CB2A-499D-9738-25D11458110A}"/>
    <pc:docChg chg="undo custSel addSld modSld">
      <pc:chgData name="robin wilson" userId="ce1af3a19a52ca63" providerId="LiveId" clId="{152A8D3E-CB2A-499D-9738-25D11458110A}" dt="2025-03-03T17:26:30.962" v="126" actId="20577"/>
      <pc:docMkLst>
        <pc:docMk/>
      </pc:docMkLst>
      <pc:sldChg chg="addSp delSp modSp mod">
        <pc:chgData name="robin wilson" userId="ce1af3a19a52ca63" providerId="LiveId" clId="{152A8D3E-CB2A-499D-9738-25D11458110A}" dt="2025-03-03T17:21:26.781" v="116" actId="20577"/>
        <pc:sldMkLst>
          <pc:docMk/>
          <pc:sldMk cId="1725799821" sldId="290"/>
        </pc:sldMkLst>
        <pc:spChg chg="mod">
          <ac:chgData name="robin wilson" userId="ce1af3a19a52ca63" providerId="LiveId" clId="{152A8D3E-CB2A-499D-9738-25D11458110A}" dt="2025-03-03T17:14:46.349" v="2" actId="1076"/>
          <ac:spMkLst>
            <pc:docMk/>
            <pc:sldMk cId="1725799821" sldId="290"/>
            <ac:spMk id="4" creationId="{95BAE672-5DE2-289A-3885-AF2216A0F485}"/>
          </ac:spMkLst>
        </pc:spChg>
        <pc:spChg chg="mod">
          <ac:chgData name="robin wilson" userId="ce1af3a19a52ca63" providerId="LiveId" clId="{152A8D3E-CB2A-499D-9738-25D11458110A}" dt="2025-03-03T17:14:46.349" v="2" actId="1076"/>
          <ac:spMkLst>
            <pc:docMk/>
            <pc:sldMk cId="1725799821" sldId="290"/>
            <ac:spMk id="5" creationId="{121F52B6-6C79-FDEE-C872-44BB3CA8296B}"/>
          </ac:spMkLst>
        </pc:spChg>
        <pc:spChg chg="add mod">
          <ac:chgData name="robin wilson" userId="ce1af3a19a52ca63" providerId="LiveId" clId="{152A8D3E-CB2A-499D-9738-25D11458110A}" dt="2025-03-03T17:19:44.258" v="24" actId="20577"/>
          <ac:spMkLst>
            <pc:docMk/>
            <pc:sldMk cId="1725799821" sldId="290"/>
            <ac:spMk id="19" creationId="{3A4ECDA0-8BD5-70B2-3D43-351B25C4EE83}"/>
          </ac:spMkLst>
        </pc:spChg>
        <pc:spChg chg="add mod">
          <ac:chgData name="robin wilson" userId="ce1af3a19a52ca63" providerId="LiveId" clId="{152A8D3E-CB2A-499D-9738-25D11458110A}" dt="2025-03-03T17:21:26.781" v="116" actId="20577"/>
          <ac:spMkLst>
            <pc:docMk/>
            <pc:sldMk cId="1725799821" sldId="290"/>
            <ac:spMk id="20" creationId="{39696F40-A60B-37AC-A1EE-D985B19BA95B}"/>
          </ac:spMkLst>
        </pc:spChg>
        <pc:picChg chg="mod">
          <ac:chgData name="robin wilson" userId="ce1af3a19a52ca63" providerId="LiveId" clId="{152A8D3E-CB2A-499D-9738-25D11458110A}" dt="2025-03-03T17:14:46.349" v="2" actId="1076"/>
          <ac:picMkLst>
            <pc:docMk/>
            <pc:sldMk cId="1725799821" sldId="290"/>
            <ac:picMk id="3" creationId="{7E069FE5-22E4-FF93-41FE-0AC5492E812C}"/>
          </ac:picMkLst>
        </pc:picChg>
        <pc:picChg chg="add mod">
          <ac:chgData name="robin wilson" userId="ce1af3a19a52ca63" providerId="LiveId" clId="{152A8D3E-CB2A-499D-9738-25D11458110A}" dt="2025-03-03T17:17:49.737" v="10" actId="1035"/>
          <ac:picMkLst>
            <pc:docMk/>
            <pc:sldMk cId="1725799821" sldId="290"/>
            <ac:picMk id="8" creationId="{B20D441C-1321-401D-48DC-504B7B9C864A}"/>
          </ac:picMkLst>
        </pc:picChg>
        <pc:picChg chg="add mod">
          <ac:chgData name="robin wilson" userId="ce1af3a19a52ca63" providerId="LiveId" clId="{152A8D3E-CB2A-499D-9738-25D11458110A}" dt="2025-03-03T17:18:16.015" v="12" actId="1076"/>
          <ac:picMkLst>
            <pc:docMk/>
            <pc:sldMk cId="1725799821" sldId="290"/>
            <ac:picMk id="11" creationId="{70AE83DA-1AEF-218D-56B9-1DC27AADCFE7}"/>
          </ac:picMkLst>
        </pc:picChg>
        <pc:picChg chg="add del">
          <ac:chgData name="robin wilson" userId="ce1af3a19a52ca63" providerId="LiveId" clId="{152A8D3E-CB2A-499D-9738-25D11458110A}" dt="2025-03-03T17:18:49.352" v="14" actId="478"/>
          <ac:picMkLst>
            <pc:docMk/>
            <pc:sldMk cId="1725799821" sldId="290"/>
            <ac:picMk id="14" creationId="{FDD713DB-3D04-6829-F3D2-6C970A2684E4}"/>
          </ac:picMkLst>
        </pc:picChg>
        <pc:picChg chg="add del">
          <ac:chgData name="robin wilson" userId="ce1af3a19a52ca63" providerId="LiveId" clId="{152A8D3E-CB2A-499D-9738-25D11458110A}" dt="2025-03-03T17:18:56.898" v="16" actId="478"/>
          <ac:picMkLst>
            <pc:docMk/>
            <pc:sldMk cId="1725799821" sldId="290"/>
            <ac:picMk id="16" creationId="{B2B712D2-539E-8C72-9130-C8EB6E699BAB}"/>
          </ac:picMkLst>
        </pc:picChg>
        <pc:picChg chg="add del">
          <ac:chgData name="robin wilson" userId="ce1af3a19a52ca63" providerId="LiveId" clId="{152A8D3E-CB2A-499D-9738-25D11458110A}" dt="2025-03-03T17:19:13.995" v="18" actId="478"/>
          <ac:picMkLst>
            <pc:docMk/>
            <pc:sldMk cId="1725799821" sldId="290"/>
            <ac:picMk id="18" creationId="{70926AE8-21AF-D78A-6137-F406004E446F}"/>
          </ac:picMkLst>
        </pc:picChg>
        <pc:cxnChg chg="mod">
          <ac:chgData name="robin wilson" userId="ce1af3a19a52ca63" providerId="LiveId" clId="{152A8D3E-CB2A-499D-9738-25D11458110A}" dt="2025-03-03T17:14:46.349" v="2" actId="1076"/>
          <ac:cxnSpMkLst>
            <pc:docMk/>
            <pc:sldMk cId="1725799821" sldId="290"/>
            <ac:cxnSpMk id="6" creationId="{BE424F59-C02B-6DD8-9A61-50356D363F1C}"/>
          </ac:cxnSpMkLst>
        </pc:cxnChg>
        <pc:cxnChg chg="mod">
          <ac:chgData name="robin wilson" userId="ce1af3a19a52ca63" providerId="LiveId" clId="{152A8D3E-CB2A-499D-9738-25D11458110A}" dt="2025-03-03T17:14:46.349" v="2" actId="1076"/>
          <ac:cxnSpMkLst>
            <pc:docMk/>
            <pc:sldMk cId="1725799821" sldId="290"/>
            <ac:cxnSpMk id="7" creationId="{F9314C70-11FC-E0DF-0501-0C8B588D26AC}"/>
          </ac:cxnSpMkLst>
        </pc:cxnChg>
        <pc:cxnChg chg="mod">
          <ac:chgData name="robin wilson" userId="ce1af3a19a52ca63" providerId="LiveId" clId="{152A8D3E-CB2A-499D-9738-25D11458110A}" dt="2025-03-03T17:14:46.349" v="2" actId="1076"/>
          <ac:cxnSpMkLst>
            <pc:docMk/>
            <pc:sldMk cId="1725799821" sldId="290"/>
            <ac:cxnSpMk id="9" creationId="{DBF5C586-0E8D-B93B-B431-070B8BE7C8F4}"/>
          </ac:cxnSpMkLst>
        </pc:cxnChg>
        <pc:cxnChg chg="mod">
          <ac:chgData name="robin wilson" userId="ce1af3a19a52ca63" providerId="LiveId" clId="{152A8D3E-CB2A-499D-9738-25D11458110A}" dt="2025-03-03T17:14:46.349" v="2" actId="1076"/>
          <ac:cxnSpMkLst>
            <pc:docMk/>
            <pc:sldMk cId="1725799821" sldId="290"/>
            <ac:cxnSpMk id="12" creationId="{4C5C4401-5C1C-E691-ECD5-D068ABDE495B}"/>
          </ac:cxnSpMkLst>
        </pc:cxnChg>
      </pc:sldChg>
      <pc:sldChg chg="modSp mod">
        <pc:chgData name="robin wilson" userId="ce1af3a19a52ca63" providerId="LiveId" clId="{152A8D3E-CB2A-499D-9738-25D11458110A}" dt="2025-03-03T17:24:51.492" v="118" actId="20577"/>
        <pc:sldMkLst>
          <pc:docMk/>
          <pc:sldMk cId="2585201149" sldId="291"/>
        </pc:sldMkLst>
        <pc:spChg chg="mod">
          <ac:chgData name="robin wilson" userId="ce1af3a19a52ca63" providerId="LiveId" clId="{152A8D3E-CB2A-499D-9738-25D11458110A}" dt="2025-03-03T17:24:51.492" v="118" actId="20577"/>
          <ac:spMkLst>
            <pc:docMk/>
            <pc:sldMk cId="2585201149" sldId="291"/>
            <ac:spMk id="4" creationId="{521DC695-2083-0875-DDB1-F87081B25C39}"/>
          </ac:spMkLst>
        </pc:spChg>
      </pc:sldChg>
      <pc:sldChg chg="addSp delSp modSp mod">
        <pc:chgData name="robin wilson" userId="ce1af3a19a52ca63" providerId="LiveId" clId="{152A8D3E-CB2A-499D-9738-25D11458110A}" dt="2025-03-03T17:26:30.962" v="126" actId="20577"/>
        <pc:sldMkLst>
          <pc:docMk/>
          <pc:sldMk cId="122566778" sldId="292"/>
        </pc:sldMkLst>
        <pc:spChg chg="add del mod">
          <ac:chgData name="robin wilson" userId="ce1af3a19a52ca63" providerId="LiveId" clId="{152A8D3E-CB2A-499D-9738-25D11458110A}" dt="2025-03-03T17:25:57.661" v="122" actId="20577"/>
          <ac:spMkLst>
            <pc:docMk/>
            <pc:sldMk cId="122566778" sldId="292"/>
            <ac:spMk id="7" creationId="{4F291A25-6BC2-09A5-7BF4-849492BA5CB6}"/>
          </ac:spMkLst>
        </pc:spChg>
        <pc:spChg chg="mod">
          <ac:chgData name="robin wilson" userId="ce1af3a19a52ca63" providerId="LiveId" clId="{152A8D3E-CB2A-499D-9738-25D11458110A}" dt="2025-03-03T17:26:03.148" v="124" actId="20577"/>
          <ac:spMkLst>
            <pc:docMk/>
            <pc:sldMk cId="122566778" sldId="292"/>
            <ac:spMk id="17" creationId="{220D2551-C068-B8CB-44D5-DE83A359BE27}"/>
          </ac:spMkLst>
        </pc:spChg>
        <pc:spChg chg="mod">
          <ac:chgData name="robin wilson" userId="ce1af3a19a52ca63" providerId="LiveId" clId="{152A8D3E-CB2A-499D-9738-25D11458110A}" dt="2025-03-03T17:26:30.962" v="126" actId="20577"/>
          <ac:spMkLst>
            <pc:docMk/>
            <pc:sldMk cId="122566778" sldId="292"/>
            <ac:spMk id="18" creationId="{1FBF79CA-8A71-9320-E030-B756707F916F}"/>
          </ac:spMkLst>
        </pc:spChg>
      </pc:sldChg>
      <pc:sldChg chg="addSp delSp modSp add mod">
        <pc:chgData name="robin wilson" userId="ce1af3a19a52ca63" providerId="LiveId" clId="{152A8D3E-CB2A-499D-9738-25D11458110A}" dt="2025-03-03T17:20:33.514" v="59" actId="20577"/>
        <pc:sldMkLst>
          <pc:docMk/>
          <pc:sldMk cId="1530084731" sldId="298"/>
        </pc:sldMkLst>
        <pc:spChg chg="del">
          <ac:chgData name="robin wilson" userId="ce1af3a19a52ca63" providerId="LiveId" clId="{152A8D3E-CB2A-499D-9738-25D11458110A}" dt="2025-03-03T17:20:15.201" v="29" actId="478"/>
          <ac:spMkLst>
            <pc:docMk/>
            <pc:sldMk cId="1530084731" sldId="298"/>
            <ac:spMk id="4" creationId="{4FFE7D67-9BF2-9B1C-9958-7B8C729B7732}"/>
          </ac:spMkLst>
        </pc:spChg>
        <pc:spChg chg="del">
          <ac:chgData name="robin wilson" userId="ce1af3a19a52ca63" providerId="LiveId" clId="{152A8D3E-CB2A-499D-9738-25D11458110A}" dt="2025-03-03T17:20:15.201" v="29" actId="478"/>
          <ac:spMkLst>
            <pc:docMk/>
            <pc:sldMk cId="1530084731" sldId="298"/>
            <ac:spMk id="5" creationId="{EC820344-D304-4A29-0CBF-1E61A9EF0274}"/>
          </ac:spMkLst>
        </pc:spChg>
        <pc:spChg chg="add mod">
          <ac:chgData name="robin wilson" userId="ce1af3a19a52ca63" providerId="LiveId" clId="{152A8D3E-CB2A-499D-9738-25D11458110A}" dt="2025-03-03T17:20:33.514" v="59" actId="20577"/>
          <ac:spMkLst>
            <pc:docMk/>
            <pc:sldMk cId="1530084731" sldId="298"/>
            <ac:spMk id="13" creationId="{D94131B8-6611-3AAB-64AF-CD4C93E9EF89}"/>
          </ac:spMkLst>
        </pc:spChg>
        <pc:picChg chg="del">
          <ac:chgData name="robin wilson" userId="ce1af3a19a52ca63" providerId="LiveId" clId="{152A8D3E-CB2A-499D-9738-25D11458110A}" dt="2025-03-03T17:20:10.048" v="26" actId="478"/>
          <ac:picMkLst>
            <pc:docMk/>
            <pc:sldMk cId="1530084731" sldId="298"/>
            <ac:picMk id="3" creationId="{F1DEA2D3-5BE8-1B50-278A-5B8B13C1B189}"/>
          </ac:picMkLst>
        </pc:picChg>
        <pc:picChg chg="del">
          <ac:chgData name="robin wilson" userId="ce1af3a19a52ca63" providerId="LiveId" clId="{152A8D3E-CB2A-499D-9738-25D11458110A}" dt="2025-03-03T17:20:11.030" v="27" actId="478"/>
          <ac:picMkLst>
            <pc:docMk/>
            <pc:sldMk cId="1530084731" sldId="298"/>
            <ac:picMk id="8" creationId="{612A891D-7A3F-B45B-A9E1-F51E8C0F7134}"/>
          </ac:picMkLst>
        </pc:picChg>
        <pc:picChg chg="add">
          <ac:chgData name="robin wilson" userId="ce1af3a19a52ca63" providerId="LiveId" clId="{152A8D3E-CB2A-499D-9738-25D11458110A}" dt="2025-03-03T17:20:16.362" v="30" actId="22"/>
          <ac:picMkLst>
            <pc:docMk/>
            <pc:sldMk cId="1530084731" sldId="298"/>
            <ac:picMk id="10" creationId="{2929FAF9-F10F-E5FE-07B6-EB3B64A90ECF}"/>
          </ac:picMkLst>
        </pc:picChg>
        <pc:picChg chg="del">
          <ac:chgData name="robin wilson" userId="ce1af3a19a52ca63" providerId="LiveId" clId="{152A8D3E-CB2A-499D-9738-25D11458110A}" dt="2025-03-03T17:20:11.944" v="28" actId="478"/>
          <ac:picMkLst>
            <pc:docMk/>
            <pc:sldMk cId="1530084731" sldId="298"/>
            <ac:picMk id="11" creationId="{204C794F-601C-675C-2EBD-13F7106AC5A5}"/>
          </ac:picMkLst>
        </pc:picChg>
        <pc:cxnChg chg="del">
          <ac:chgData name="robin wilson" userId="ce1af3a19a52ca63" providerId="LiveId" clId="{152A8D3E-CB2A-499D-9738-25D11458110A}" dt="2025-03-03T17:20:15.201" v="29" actId="478"/>
          <ac:cxnSpMkLst>
            <pc:docMk/>
            <pc:sldMk cId="1530084731" sldId="298"/>
            <ac:cxnSpMk id="6" creationId="{8E006D98-FAC0-88F9-9ED7-1958CE4F5A01}"/>
          </ac:cxnSpMkLst>
        </pc:cxnChg>
        <pc:cxnChg chg="del">
          <ac:chgData name="robin wilson" userId="ce1af3a19a52ca63" providerId="LiveId" clId="{152A8D3E-CB2A-499D-9738-25D11458110A}" dt="2025-03-03T17:20:15.201" v="29" actId="478"/>
          <ac:cxnSpMkLst>
            <pc:docMk/>
            <pc:sldMk cId="1530084731" sldId="298"/>
            <ac:cxnSpMk id="7" creationId="{B289D00F-984F-CF2D-1883-05665A5BE841}"/>
          </ac:cxnSpMkLst>
        </pc:cxnChg>
        <pc:cxnChg chg="del">
          <ac:chgData name="robin wilson" userId="ce1af3a19a52ca63" providerId="LiveId" clId="{152A8D3E-CB2A-499D-9738-25D11458110A}" dt="2025-03-03T17:20:15.201" v="29" actId="478"/>
          <ac:cxnSpMkLst>
            <pc:docMk/>
            <pc:sldMk cId="1530084731" sldId="298"/>
            <ac:cxnSpMk id="9" creationId="{18D87119-AA61-7ACD-B44E-D4029AF7E174}"/>
          </ac:cxnSpMkLst>
        </pc:cxnChg>
        <pc:cxnChg chg="del mod">
          <ac:chgData name="robin wilson" userId="ce1af3a19a52ca63" providerId="LiveId" clId="{152A8D3E-CB2A-499D-9738-25D11458110A}" dt="2025-03-03T17:20:15.201" v="29" actId="478"/>
          <ac:cxnSpMkLst>
            <pc:docMk/>
            <pc:sldMk cId="1530084731" sldId="298"/>
            <ac:cxnSpMk id="12" creationId="{C7B9D294-8E73-6EBE-D787-FE30F4797D76}"/>
          </ac:cxnSpMkLst>
        </pc:cxnChg>
      </pc:sldChg>
    </pc:docChg>
  </pc:docChgLst>
  <pc:docChgLst>
    <pc:chgData name="robin wilson" userId="ce1af3a19a52ca63" providerId="LiveId" clId="{F679233E-479E-49BF-853C-061E3CD9C0EA}"/>
    <pc:docChg chg="undo custSel modSld">
      <pc:chgData name="robin wilson" userId="ce1af3a19a52ca63" providerId="LiveId" clId="{F679233E-479E-49BF-853C-061E3CD9C0EA}" dt="2024-04-09T19:49:45.215" v="21" actId="20577"/>
      <pc:docMkLst>
        <pc:docMk/>
      </pc:docMkLst>
      <pc:sldChg chg="addSp modSp mod">
        <pc:chgData name="robin wilson" userId="ce1af3a19a52ca63" providerId="LiveId" clId="{F679233E-479E-49BF-853C-061E3CD9C0EA}" dt="2024-04-09T16:55:13.079" v="10" actId="6549"/>
        <pc:sldMkLst>
          <pc:docMk/>
          <pc:sldMk cId="0" sldId="256"/>
        </pc:sldMkLst>
      </pc:sldChg>
      <pc:sldChg chg="addSp delSp modSp mod">
        <pc:chgData name="robin wilson" userId="ce1af3a19a52ca63" providerId="LiveId" clId="{F679233E-479E-49BF-853C-061E3CD9C0EA}" dt="2024-04-09T19:49:45.215" v="21" actId="20577"/>
        <pc:sldMkLst>
          <pc:docMk/>
          <pc:sldMk cId="0" sldId="257"/>
        </pc:sldMkLst>
      </pc:sldChg>
    </pc:docChg>
  </pc:docChgLst>
  <pc:docChgLst>
    <pc:chgData name="Oaklands Pigs" userId="ce1af3a19a52ca63" providerId="LiveId" clId="{D88325C7-EA48-41DE-A93F-EE67E6C2817B}"/>
    <pc:docChg chg="undo custSel addSld modSld">
      <pc:chgData name="Oaklands Pigs" userId="ce1af3a19a52ca63" providerId="LiveId" clId="{D88325C7-EA48-41DE-A93F-EE67E6C2817B}" dt="2022-12-16T17:14:02.993" v="89" actId="14100"/>
      <pc:docMkLst>
        <pc:docMk/>
      </pc:docMkLst>
      <pc:sldChg chg="addSp delSp modSp add mod">
        <pc:chgData name="Oaklands Pigs" userId="ce1af3a19a52ca63" providerId="LiveId" clId="{D88325C7-EA48-41DE-A93F-EE67E6C2817B}" dt="2022-12-08T13:47:16.014" v="81" actId="1076"/>
        <pc:sldMkLst>
          <pc:docMk/>
          <pc:sldMk cId="1805550245" sldId="287"/>
        </pc:sldMkLst>
      </pc:sldChg>
      <pc:sldChg chg="addSp modSp new mod">
        <pc:chgData name="Oaklands Pigs" userId="ce1af3a19a52ca63" providerId="LiveId" clId="{D88325C7-EA48-41DE-A93F-EE67E6C2817B}" dt="2022-12-16T17:14:02.993" v="89" actId="14100"/>
        <pc:sldMkLst>
          <pc:docMk/>
          <pc:sldMk cId="478081300" sldId="288"/>
        </pc:sldMkLst>
      </pc:sldChg>
    </pc:docChg>
  </pc:docChgLst>
  <pc:docChgLst>
    <pc:chgData name="robin wilson" userId="ce1af3a19a52ca63" providerId="LiveId" clId="{8CBC1FAD-E038-4EC5-BD06-43E831C06622}"/>
    <pc:docChg chg="undo custSel modSld">
      <pc:chgData name="robin wilson" userId="ce1af3a19a52ca63" providerId="LiveId" clId="{8CBC1FAD-E038-4EC5-BD06-43E831C06622}" dt="2024-02-03T20:08:39.888" v="8" actId="20577"/>
      <pc:docMkLst>
        <pc:docMk/>
      </pc:docMkLst>
      <pc:sldChg chg="addSp modSp mod">
        <pc:chgData name="robin wilson" userId="ce1af3a19a52ca63" providerId="LiveId" clId="{8CBC1FAD-E038-4EC5-BD06-43E831C06622}" dt="2024-02-03T20:08:39.888" v="8" actId="20577"/>
        <pc:sldMkLst>
          <pc:docMk/>
          <pc:sldMk cId="0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E8BF8-3834-41CD-8D2C-1A8AEE216FA6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7B4E5-824C-4A1E-BBF9-5B817C6D03A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60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56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32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89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88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2E69-7931-4F78-AC03-7197C7B7D7E3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0.png"/><Relationship Id="rId4" Type="http://schemas.openxmlformats.org/officeDocument/2006/relationships/image" Target="../media/image76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828800"/>
            <a:ext cx="51244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936285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444208" y="32849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608416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9" name="Oval 8"/>
          <p:cNvSpPr/>
          <p:nvPr/>
        </p:nvSpPr>
        <p:spPr>
          <a:xfrm>
            <a:off x="3275856" y="38610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2771800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2699792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2" name="Oval 11"/>
          <p:cNvSpPr/>
          <p:nvPr/>
        </p:nvSpPr>
        <p:spPr>
          <a:xfrm>
            <a:off x="2195736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2699792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248376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392392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99593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292080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14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41490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4783" y="5013176"/>
            <a:ext cx="4895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>
          <a:xfrm>
            <a:off x="3995936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788024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13</a:t>
            </a:r>
          </a:p>
        </p:txBody>
      </p:sp>
      <p:sp>
        <p:nvSpPr>
          <p:cNvPr id="26" name="Oval 25"/>
          <p:cNvSpPr/>
          <p:nvPr/>
        </p:nvSpPr>
        <p:spPr>
          <a:xfrm>
            <a:off x="2195736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30" name="Oval 29"/>
          <p:cNvSpPr/>
          <p:nvPr/>
        </p:nvSpPr>
        <p:spPr>
          <a:xfrm>
            <a:off x="4860032" y="21922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5400092" y="22234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5400092" y="223084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6156176" y="22408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BCA1D14-BDCF-47D4-BE29-8C0E430139B1}"/>
              </a:ext>
            </a:extLst>
          </p:cNvPr>
          <p:cNvSpPr/>
          <p:nvPr/>
        </p:nvSpPr>
        <p:spPr>
          <a:xfrm>
            <a:off x="5590248" y="3335318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4D481C-57A0-669A-3291-20E9CAB9B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5480330"/>
            <a:ext cx="4901615" cy="396941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5004048" y="5243832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06148E-B7CC-EC5A-9D65-78C1550B8231}"/>
              </a:ext>
            </a:extLst>
          </p:cNvPr>
          <p:cNvSpPr/>
          <p:nvPr/>
        </p:nvSpPr>
        <p:spPr>
          <a:xfrm>
            <a:off x="5436096" y="171939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68960"/>
            <a:ext cx="4572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764704"/>
            <a:ext cx="4600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8532440" y="2852936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216" y="3319307"/>
            <a:ext cx="5052467" cy="193469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854935" y="1196752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859" y="778352"/>
            <a:ext cx="657225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9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68760"/>
            <a:ext cx="46386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253902"/>
            <a:ext cx="2962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2555776" y="1628800"/>
            <a:ext cx="144016" cy="360040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3779912" y="1638325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212976"/>
            <a:ext cx="4581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own Arrow 8"/>
          <p:cNvSpPr/>
          <p:nvPr/>
        </p:nvSpPr>
        <p:spPr>
          <a:xfrm>
            <a:off x="4788024" y="3429000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48680"/>
            <a:ext cx="46672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2699792" y="1124744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Corners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2924944"/>
            <a:ext cx="4638675" cy="32385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7444106">
            <a:off x="2143282" y="3067315"/>
            <a:ext cx="157921" cy="304913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7444106">
            <a:off x="6224849" y="3079468"/>
            <a:ext cx="167141" cy="267017"/>
          </a:xfrm>
          <a:prstGeom prst="downArrow">
            <a:avLst/>
          </a:prstGeom>
          <a:scene3d>
            <a:camera prst="orthographicFront">
              <a:rot lat="0" lon="0" rev="15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7444106">
            <a:off x="2238195" y="5661679"/>
            <a:ext cx="131105" cy="345977"/>
          </a:xfrm>
          <a:prstGeom prst="downArrow">
            <a:avLst/>
          </a:prstGeom>
          <a:scene3d>
            <a:camera prst="orthographicFront">
              <a:rot lat="0" lon="0" rev="4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7444106">
            <a:off x="6054619" y="5711475"/>
            <a:ext cx="131105" cy="345977"/>
          </a:xfrm>
          <a:prstGeom prst="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80728"/>
            <a:ext cx="20859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>
            <a:off x="3419872" y="1268760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923928" y="1196752"/>
            <a:ext cx="2375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Original topic author always shown</a:t>
            </a:r>
          </a:p>
        </p:txBody>
      </p:sp>
      <p:sp>
        <p:nvSpPr>
          <p:cNvPr id="7" name="Left Arrow 6"/>
          <p:cNvSpPr/>
          <p:nvPr/>
        </p:nvSpPr>
        <p:spPr>
          <a:xfrm>
            <a:off x="3419872" y="3717032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923928" y="3789040"/>
            <a:ext cx="240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Repeated topics for multiple replies</a:t>
            </a:r>
          </a:p>
        </p:txBody>
      </p:sp>
      <p:sp>
        <p:nvSpPr>
          <p:cNvPr id="9" name="Left Arrow 8"/>
          <p:cNvSpPr/>
          <p:nvPr/>
        </p:nvSpPr>
        <p:spPr>
          <a:xfrm>
            <a:off x="3419872" y="4005064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3788" y="1695450"/>
            <a:ext cx="18764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3788" y="1695450"/>
            <a:ext cx="18764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210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978" y="2198791"/>
            <a:ext cx="3279964" cy="266221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840872" y="229345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5383596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444250" y="289541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5239580" y="341234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5095564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4380021" y="2564904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444250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3977554" y="35946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4489503" y="38747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0647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04664"/>
            <a:ext cx="6124575" cy="34099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75856" y="367059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291759" y="367059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4716016" y="399362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106612" y="3670598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7843" y="4083141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The </a:t>
            </a:r>
            <a:r>
              <a:rPr lang="en-GB" sz="1000" dirty="0" err="1"/>
              <a:t>url</a:t>
            </a:r>
            <a:r>
              <a:rPr lang="en-GB" sz="1000" dirty="0"/>
              <a:t> this links to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04048" y="3670598"/>
            <a:ext cx="144016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1104118" y="3296870"/>
            <a:ext cx="1800200" cy="42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973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57412"/>
            <a:ext cx="6553200" cy="25431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9540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192392" y="4212768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0202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18" y="1268760"/>
            <a:ext cx="7019925" cy="40862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9540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224516" y="4509120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123728" y="2474604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835696" y="2618620"/>
            <a:ext cx="288033" cy="23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211160" y="1772816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0889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D53BCCA-671A-4FCC-8652-B941E8D5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04" y="4093523"/>
            <a:ext cx="4933976" cy="34481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268760"/>
            <a:ext cx="5040560" cy="48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1844824"/>
            <a:ext cx="50006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247776" y="18029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283748" y="2119414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9" name="Oval 8"/>
          <p:cNvSpPr/>
          <p:nvPr/>
        </p:nvSpPr>
        <p:spPr>
          <a:xfrm>
            <a:off x="4912072" y="27100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70384" y="3795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22784" y="531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675184" y="6843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21196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6" name="Oval 15"/>
          <p:cNvSpPr/>
          <p:nvPr/>
        </p:nvSpPr>
        <p:spPr>
          <a:xfrm>
            <a:off x="4315412" y="389733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7" name="Oval 16"/>
          <p:cNvSpPr/>
          <p:nvPr/>
        </p:nvSpPr>
        <p:spPr>
          <a:xfrm>
            <a:off x="6738292" y="401917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8" name="Oval 17"/>
          <p:cNvSpPr/>
          <p:nvPr/>
        </p:nvSpPr>
        <p:spPr>
          <a:xfrm>
            <a:off x="2156276" y="410787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9" name="Oval 18"/>
          <p:cNvSpPr/>
          <p:nvPr/>
        </p:nvSpPr>
        <p:spPr>
          <a:xfrm>
            <a:off x="2627784" y="28910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21" name="Oval 20"/>
          <p:cNvSpPr/>
          <p:nvPr/>
        </p:nvSpPr>
        <p:spPr>
          <a:xfrm>
            <a:off x="3851920" y="126876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24" name="Oval 23"/>
          <p:cNvSpPr/>
          <p:nvPr/>
        </p:nvSpPr>
        <p:spPr>
          <a:xfrm>
            <a:off x="536408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4932040" y="141277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  <p:sp>
        <p:nvSpPr>
          <p:cNvPr id="27" name="Oval 26"/>
          <p:cNvSpPr/>
          <p:nvPr/>
        </p:nvSpPr>
        <p:spPr>
          <a:xfrm>
            <a:off x="6084168" y="10527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sp>
        <p:nvSpPr>
          <p:cNvPr id="28" name="Oval 27"/>
          <p:cNvSpPr/>
          <p:nvPr/>
        </p:nvSpPr>
        <p:spPr>
          <a:xfrm>
            <a:off x="2240856" y="2120481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29" name="Oval 28"/>
          <p:cNvSpPr/>
          <p:nvPr/>
        </p:nvSpPr>
        <p:spPr>
          <a:xfrm>
            <a:off x="5157744" y="2087098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30" name="Oval 29"/>
          <p:cNvSpPr/>
          <p:nvPr/>
        </p:nvSpPr>
        <p:spPr>
          <a:xfrm>
            <a:off x="6230776" y="2137842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3386" y="3352964"/>
            <a:ext cx="1100907" cy="205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3760" y="3320966"/>
            <a:ext cx="171450" cy="22860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514525" y="3477500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6276" y="2585606"/>
            <a:ext cx="192688" cy="196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8964" y="2596945"/>
            <a:ext cx="1081159" cy="19106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633335" y="23957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3031729" y="237269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3" name="Oval 32"/>
          <p:cNvSpPr/>
          <p:nvPr/>
        </p:nvSpPr>
        <p:spPr>
          <a:xfrm>
            <a:off x="1485146" y="2509381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15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3E7469-4E48-4F1C-BBA7-C2763ADB9C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9712" y="4557690"/>
            <a:ext cx="5040560" cy="313756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90A9EA5E-F55A-4346-A4B6-22A1C1F60428}"/>
              </a:ext>
            </a:extLst>
          </p:cNvPr>
          <p:cNvSpPr/>
          <p:nvPr/>
        </p:nvSpPr>
        <p:spPr>
          <a:xfrm>
            <a:off x="5020995" y="4554148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16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982205-31F6-484D-8B14-29031C07CFA4}"/>
              </a:ext>
            </a:extLst>
          </p:cNvPr>
          <p:cNvSpPr/>
          <p:nvPr/>
        </p:nvSpPr>
        <p:spPr>
          <a:xfrm>
            <a:off x="6747485" y="45705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10F995-3363-48E7-BC46-18CEF3597E83}"/>
              </a:ext>
            </a:extLst>
          </p:cNvPr>
          <p:cNvSpPr/>
          <p:nvPr/>
        </p:nvSpPr>
        <p:spPr>
          <a:xfrm>
            <a:off x="4315412" y="459669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7BF22B-4AA0-4EE7-B94C-B434369F3401}"/>
              </a:ext>
            </a:extLst>
          </p:cNvPr>
          <p:cNvSpPr/>
          <p:nvPr/>
        </p:nvSpPr>
        <p:spPr>
          <a:xfrm>
            <a:off x="4846588" y="3936645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18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EC765ED-1840-4384-8EF8-CCCCF2D816B9}"/>
              </a:ext>
            </a:extLst>
          </p:cNvPr>
          <p:cNvSpPr/>
          <p:nvPr/>
        </p:nvSpPr>
        <p:spPr>
          <a:xfrm>
            <a:off x="2823839" y="3964563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17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05544C5-4FBE-4BD9-AA74-C933299D0E70}"/>
              </a:ext>
            </a:extLst>
          </p:cNvPr>
          <p:cNvSpPr/>
          <p:nvPr/>
        </p:nvSpPr>
        <p:spPr>
          <a:xfrm>
            <a:off x="5893296" y="3861323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870BC97-31AE-40CD-8B88-FF8140451D11}"/>
              </a:ext>
            </a:extLst>
          </p:cNvPr>
          <p:cNvSpPr/>
          <p:nvPr/>
        </p:nvSpPr>
        <p:spPr>
          <a:xfrm>
            <a:off x="6336196" y="2783453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GB" dirty="0"/>
              <a:t>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D99D83D-2C64-466A-B8E9-0EEBD1B58DCD}"/>
              </a:ext>
            </a:extLst>
          </p:cNvPr>
          <p:cNvSpPr/>
          <p:nvPr/>
        </p:nvSpPr>
        <p:spPr>
          <a:xfrm>
            <a:off x="1528700" y="317529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GB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5DFE8FB-0FC8-B64D-CE50-27305B0430A3}"/>
              </a:ext>
            </a:extLst>
          </p:cNvPr>
          <p:cNvSpPr/>
          <p:nvPr/>
        </p:nvSpPr>
        <p:spPr>
          <a:xfrm>
            <a:off x="3031729" y="3264140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GB" dirty="0"/>
              <a:t>1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F15795D-FCF2-E3A4-86F0-39F5EC5456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4962" y="5101205"/>
            <a:ext cx="5026194" cy="380394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61DCE636-26AF-53F1-944B-CA1EEEB41C54}"/>
              </a:ext>
            </a:extLst>
          </p:cNvPr>
          <p:cNvSpPr/>
          <p:nvPr/>
        </p:nvSpPr>
        <p:spPr>
          <a:xfrm>
            <a:off x="4939663" y="5002689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GB" dirty="0"/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BAD2C7-7CB4-4F4C-B08C-15AA3050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903" y="611749"/>
            <a:ext cx="5337795" cy="37257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1054A8-C141-4FE4-8B16-FDC6360EC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625" y="2967900"/>
            <a:ext cx="3694472" cy="147332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980262" y="2967900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2429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96752"/>
            <a:ext cx="6429375" cy="2867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22" y="4344503"/>
            <a:ext cx="6057900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813" y="4749054"/>
            <a:ext cx="6172200" cy="495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822" y="5244354"/>
            <a:ext cx="61150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87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900" y="2561501"/>
            <a:ext cx="6096475" cy="1712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750" y="1104176"/>
            <a:ext cx="61817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92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50" y="1104176"/>
            <a:ext cx="6181725" cy="1495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06" y="2580551"/>
            <a:ext cx="6143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1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3052762"/>
            <a:ext cx="3562350" cy="7524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367131" y="299593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540906" y="322917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286270" y="35172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940152" y="319773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4097088" y="3283970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D08C06-0F0E-49BB-AA6D-90D5C9930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951402"/>
            <a:ext cx="3365351" cy="81350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1C50A9E-3E94-4DE1-9BDB-2E025998F8AC}"/>
              </a:ext>
            </a:extLst>
          </p:cNvPr>
          <p:cNvSpPr/>
          <p:nvPr/>
        </p:nvSpPr>
        <p:spPr>
          <a:xfrm>
            <a:off x="5768159" y="35172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1F42FB-5815-4FF3-BCB0-E8511AE3641D}"/>
              </a:ext>
            </a:extLst>
          </p:cNvPr>
          <p:cNvSpPr/>
          <p:nvPr/>
        </p:nvSpPr>
        <p:spPr>
          <a:xfrm>
            <a:off x="5950091" y="397593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31479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A0B83F-E528-47DE-A19D-D0E1A7CE5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765873"/>
            <a:ext cx="3810000" cy="332422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1C50A9E-3E94-4DE1-9BDB-2E025998F8AC}"/>
              </a:ext>
            </a:extLst>
          </p:cNvPr>
          <p:cNvSpPr/>
          <p:nvPr/>
        </p:nvSpPr>
        <p:spPr>
          <a:xfrm>
            <a:off x="5580112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42373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766780-34A9-4C0D-A90D-24C349AFE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162050"/>
            <a:ext cx="3609975" cy="453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BE6320-D3BD-468D-9FD2-4572F3956AF3}"/>
              </a:ext>
            </a:extLst>
          </p:cNvPr>
          <p:cNvSpPr txBox="1"/>
          <p:nvPr/>
        </p:nvSpPr>
        <p:spPr>
          <a:xfrm>
            <a:off x="1003460" y="1394071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Category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A67A6-6DCB-430A-B43B-7B7953CC2C07}"/>
              </a:ext>
            </a:extLst>
          </p:cNvPr>
          <p:cNvSpPr txBox="1"/>
          <p:nvPr/>
        </p:nvSpPr>
        <p:spPr>
          <a:xfrm>
            <a:off x="249186" y="1969280"/>
            <a:ext cx="199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Forums with </a:t>
            </a:r>
          </a:p>
          <a:p>
            <a:pPr algn="ctr"/>
            <a:r>
              <a:rPr lang="en-US" dirty="0"/>
              <a:t>above category as parent</a:t>
            </a:r>
            <a:endParaRPr lang="en-GB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65761748-E3EB-4384-8F83-55FC621DB881}"/>
              </a:ext>
            </a:extLst>
          </p:cNvPr>
          <p:cNvSpPr/>
          <p:nvPr/>
        </p:nvSpPr>
        <p:spPr>
          <a:xfrm>
            <a:off x="2238273" y="1555878"/>
            <a:ext cx="50644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D6CF8270-2185-4A25-B8F8-DCF270529DCD}"/>
              </a:ext>
            </a:extLst>
          </p:cNvPr>
          <p:cNvSpPr/>
          <p:nvPr/>
        </p:nvSpPr>
        <p:spPr>
          <a:xfrm rot="19935715" flipV="1">
            <a:off x="2208547" y="2091540"/>
            <a:ext cx="50644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1">
            <a:extLst>
              <a:ext uri="{FF2B5EF4-FFF2-40B4-BE49-F238E27FC236}">
                <a16:creationId xmlns:a16="http://schemas.microsoft.com/office/drawing/2014/main" id="{16FA80B8-401B-43D2-B167-7D3881A2B10B}"/>
              </a:ext>
            </a:extLst>
          </p:cNvPr>
          <p:cNvSpPr/>
          <p:nvPr/>
        </p:nvSpPr>
        <p:spPr>
          <a:xfrm rot="21312572" flipV="1">
            <a:off x="2305805" y="2337797"/>
            <a:ext cx="50644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1">
            <a:extLst>
              <a:ext uri="{FF2B5EF4-FFF2-40B4-BE49-F238E27FC236}">
                <a16:creationId xmlns:a16="http://schemas.microsoft.com/office/drawing/2014/main" id="{B0EC4E93-75B2-4C96-AE11-E43B5ECBFF02}"/>
              </a:ext>
            </a:extLst>
          </p:cNvPr>
          <p:cNvSpPr/>
          <p:nvPr/>
        </p:nvSpPr>
        <p:spPr>
          <a:xfrm rot="597029">
            <a:off x="2270724" y="2754636"/>
            <a:ext cx="49279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470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908DBF-DF88-4B32-B1AF-A19B0184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46" y="2463634"/>
            <a:ext cx="7924800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BE6320-D3BD-468D-9FD2-4572F3956AF3}"/>
              </a:ext>
            </a:extLst>
          </p:cNvPr>
          <p:cNvSpPr txBox="1"/>
          <p:nvPr/>
        </p:nvSpPr>
        <p:spPr>
          <a:xfrm>
            <a:off x="1187624" y="1724970"/>
            <a:ext cx="216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Cursor hover on title</a:t>
            </a:r>
            <a:endParaRPr lang="en-GB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65761748-E3EB-4384-8F83-55FC621DB881}"/>
              </a:ext>
            </a:extLst>
          </p:cNvPr>
          <p:cNvSpPr/>
          <p:nvPr/>
        </p:nvSpPr>
        <p:spPr>
          <a:xfrm rot="6561987">
            <a:off x="1471308" y="2478820"/>
            <a:ext cx="897528" cy="116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4BF54-3C74-4183-A39A-804AA611E515}"/>
              </a:ext>
            </a:extLst>
          </p:cNvPr>
          <p:cNvSpPr txBox="1"/>
          <p:nvPr/>
        </p:nvSpPr>
        <p:spPr>
          <a:xfrm>
            <a:off x="3635896" y="1724970"/>
            <a:ext cx="224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 content appears</a:t>
            </a:r>
            <a:endParaRPr lang="en-GB" dirty="0"/>
          </a:p>
        </p:txBody>
      </p:sp>
      <p:sp>
        <p:nvSpPr>
          <p:cNvPr id="8" name="Right Arrow 11">
            <a:extLst>
              <a:ext uri="{FF2B5EF4-FFF2-40B4-BE49-F238E27FC236}">
                <a16:creationId xmlns:a16="http://schemas.microsoft.com/office/drawing/2014/main" id="{B80B1A54-0709-4189-A2CC-69E2D21BDD94}"/>
              </a:ext>
            </a:extLst>
          </p:cNvPr>
          <p:cNvSpPr/>
          <p:nvPr/>
        </p:nvSpPr>
        <p:spPr>
          <a:xfrm rot="4250850">
            <a:off x="4317082" y="2441112"/>
            <a:ext cx="897528" cy="116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359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BE6320-D3BD-468D-9FD2-4572F3956AF3}"/>
              </a:ext>
            </a:extLst>
          </p:cNvPr>
          <p:cNvSpPr txBox="1"/>
          <p:nvPr/>
        </p:nvSpPr>
        <p:spPr>
          <a:xfrm>
            <a:off x="1547664" y="4293096"/>
            <a:ext cx="14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Logged in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4BF54-3C74-4183-A39A-804AA611E515}"/>
              </a:ext>
            </a:extLst>
          </p:cNvPr>
          <p:cNvSpPr txBox="1"/>
          <p:nvPr/>
        </p:nvSpPr>
        <p:spPr>
          <a:xfrm>
            <a:off x="5514044" y="4293096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Logged in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268BCE-AA3F-4297-9AA9-67ECB5749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01498"/>
            <a:ext cx="3395649" cy="17988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6423ED-9459-44A7-AEDC-90E6C3684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9" y="2301498"/>
            <a:ext cx="2880320" cy="17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75CD0C-3436-45E8-B035-CBF7C83245E3}"/>
              </a:ext>
            </a:extLst>
          </p:cNvPr>
          <p:cNvSpPr txBox="1"/>
          <p:nvPr/>
        </p:nvSpPr>
        <p:spPr>
          <a:xfrm>
            <a:off x="3035764" y="2241879"/>
            <a:ext cx="829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</a:t>
            </a:r>
            <a:endParaRPr lang="en-GB" sz="1400" dirty="0"/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7E3C703-7341-44CA-AECB-D67B378411DB}"/>
              </a:ext>
            </a:extLst>
          </p:cNvPr>
          <p:cNvSpPr/>
          <p:nvPr/>
        </p:nvSpPr>
        <p:spPr>
          <a:xfrm rot="10800000">
            <a:off x="2567599" y="2326838"/>
            <a:ext cx="44354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572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8E81ACA-8523-4876-23EC-BC3BB8DD1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46" y="1886737"/>
            <a:ext cx="6309907" cy="2591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75CD0C-3436-45E8-B035-CBF7C83245E3}"/>
              </a:ext>
            </a:extLst>
          </p:cNvPr>
          <p:cNvSpPr txBox="1"/>
          <p:nvPr/>
        </p:nvSpPr>
        <p:spPr>
          <a:xfrm>
            <a:off x="4491691" y="1616632"/>
            <a:ext cx="1392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 Reply Content</a:t>
            </a:r>
            <a:endParaRPr lang="en-GB" sz="1400" dirty="0"/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7E3C703-7341-44CA-AECB-D67B378411DB}"/>
              </a:ext>
            </a:extLst>
          </p:cNvPr>
          <p:cNvSpPr/>
          <p:nvPr/>
        </p:nvSpPr>
        <p:spPr>
          <a:xfrm rot="16200000">
            <a:off x="1985976" y="4597509"/>
            <a:ext cx="44354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BB4D1-ED59-2706-6020-7CF65D50E010}"/>
              </a:ext>
            </a:extLst>
          </p:cNvPr>
          <p:cNvSpPr txBox="1"/>
          <p:nvPr/>
        </p:nvSpPr>
        <p:spPr>
          <a:xfrm>
            <a:off x="1417046" y="4869160"/>
            <a:ext cx="1414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 Author Details</a:t>
            </a:r>
            <a:endParaRPr lang="en-GB" sz="1400" dirty="0"/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6CF371CC-3EE8-30EC-A54C-1637551BBB67}"/>
              </a:ext>
            </a:extLst>
          </p:cNvPr>
          <p:cNvSpPr/>
          <p:nvPr/>
        </p:nvSpPr>
        <p:spPr>
          <a:xfrm rot="5400000">
            <a:off x="4787365" y="2265416"/>
            <a:ext cx="773714" cy="91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55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132856"/>
            <a:ext cx="55626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917" y="4082593"/>
            <a:ext cx="2376264" cy="65783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C88C372-319B-4886-B98C-70E1E45FF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771243"/>
            <a:ext cx="2076450" cy="3143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89EB98-AB59-4025-AFDF-C68B4D286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987" y="4742012"/>
            <a:ext cx="5392663" cy="30661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588224" y="381096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588224" y="417042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928114" y="39551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491880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219573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687625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2852936"/>
            <a:ext cx="316835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>
            <a:off x="1835696" y="1628800"/>
            <a:ext cx="5616624" cy="504056"/>
            <a:chOff x="1835696" y="1196752"/>
            <a:chExt cx="5616624" cy="504056"/>
          </a:xfrm>
        </p:grpSpPr>
        <p:grpSp>
          <p:nvGrpSpPr>
            <p:cNvPr id="20" name="Group 19"/>
            <p:cNvGrpSpPr/>
            <p:nvPr/>
          </p:nvGrpSpPr>
          <p:grpSpPr>
            <a:xfrm>
              <a:off x="1835696" y="1196752"/>
              <a:ext cx="5616624" cy="504056"/>
              <a:chOff x="1979712" y="1052736"/>
              <a:chExt cx="5040560" cy="486675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979712" y="1052736"/>
                <a:ext cx="5040560" cy="48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051720" y="1124743"/>
                <a:ext cx="4824536" cy="288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005633" y="1353716"/>
              <a:ext cx="37623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Oval 22"/>
          <p:cNvSpPr/>
          <p:nvPr/>
        </p:nvSpPr>
        <p:spPr>
          <a:xfrm>
            <a:off x="3635896" y="1628800"/>
            <a:ext cx="25922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This  box is styled in Topics Index 10, 11 &amp; 12</a:t>
            </a:r>
          </a:p>
        </p:txBody>
      </p:sp>
      <p:sp>
        <p:nvSpPr>
          <p:cNvPr id="19" name="Oval 18"/>
          <p:cNvSpPr/>
          <p:nvPr/>
        </p:nvSpPr>
        <p:spPr>
          <a:xfrm>
            <a:off x="2051720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22" name="Oval 21"/>
          <p:cNvSpPr/>
          <p:nvPr/>
        </p:nvSpPr>
        <p:spPr>
          <a:xfrm>
            <a:off x="2987824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7944" y="2913277"/>
            <a:ext cx="2707878" cy="20829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725888" y="28267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4716016" y="282675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  <p:sp>
        <p:nvSpPr>
          <p:cNvPr id="24" name="Oval 23"/>
          <p:cNvSpPr/>
          <p:nvPr/>
        </p:nvSpPr>
        <p:spPr>
          <a:xfrm>
            <a:off x="4006332" y="4276422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5633" y="4128784"/>
            <a:ext cx="1838325" cy="295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50393" y="4596925"/>
            <a:ext cx="666750" cy="18097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990108" y="399762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19507" y="4365420"/>
            <a:ext cx="685800" cy="20002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2761725" y="429155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4D2907-C96B-47B6-A6C6-BC07318997D5}"/>
              </a:ext>
            </a:extLst>
          </p:cNvPr>
          <p:cNvSpPr/>
          <p:nvPr/>
        </p:nvSpPr>
        <p:spPr>
          <a:xfrm>
            <a:off x="2817143" y="47489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14</a:t>
            </a:r>
          </a:p>
        </p:txBody>
      </p:sp>
      <p:sp>
        <p:nvSpPr>
          <p:cNvPr id="28" name="Oval 27"/>
          <p:cNvSpPr/>
          <p:nvPr/>
        </p:nvSpPr>
        <p:spPr>
          <a:xfrm>
            <a:off x="1651679" y="443967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1EC80C1-BE22-4EF0-A49F-B5245C3B7982}"/>
              </a:ext>
            </a:extLst>
          </p:cNvPr>
          <p:cNvSpPr/>
          <p:nvPr/>
        </p:nvSpPr>
        <p:spPr>
          <a:xfrm>
            <a:off x="2545701" y="3293117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9DDD7F6-54D1-471B-87F0-2DBF13704DA8}"/>
              </a:ext>
            </a:extLst>
          </p:cNvPr>
          <p:cNvSpPr/>
          <p:nvPr/>
        </p:nvSpPr>
        <p:spPr>
          <a:xfrm>
            <a:off x="2560211" y="3906399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27EB018-C894-4B5B-8F95-A67AA3CDD5E9}"/>
              </a:ext>
            </a:extLst>
          </p:cNvPr>
          <p:cNvSpPr/>
          <p:nvPr/>
        </p:nvSpPr>
        <p:spPr>
          <a:xfrm>
            <a:off x="5583261" y="284863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3FAE0-6F62-4CDA-AD13-A8759ACA86A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85987" y="5350963"/>
            <a:ext cx="5412309" cy="398368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2EB4B93A-39AA-47E7-8D3A-4ADC3507B062}"/>
              </a:ext>
            </a:extLst>
          </p:cNvPr>
          <p:cNvSpPr/>
          <p:nvPr/>
        </p:nvSpPr>
        <p:spPr>
          <a:xfrm>
            <a:off x="5331330" y="5042765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2BAB622-F783-46E2-AD92-0E10D6D72CD2}"/>
              </a:ext>
            </a:extLst>
          </p:cNvPr>
          <p:cNvSpPr/>
          <p:nvPr/>
        </p:nvSpPr>
        <p:spPr>
          <a:xfrm>
            <a:off x="2087724" y="517094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1E96C06-5140-4A8F-B2EC-3A73067EC20C}"/>
              </a:ext>
            </a:extLst>
          </p:cNvPr>
          <p:cNvSpPr/>
          <p:nvPr/>
        </p:nvSpPr>
        <p:spPr>
          <a:xfrm>
            <a:off x="6069955" y="2867665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BF9B3E8-6408-4F9D-AE2C-971758521921}"/>
              </a:ext>
            </a:extLst>
          </p:cNvPr>
          <p:cNvSpPr/>
          <p:nvPr/>
        </p:nvSpPr>
        <p:spPr>
          <a:xfrm>
            <a:off x="6372200" y="501369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397BF6-7DB1-4C75-9D1B-7EDC0D89526D}"/>
              </a:ext>
            </a:extLst>
          </p:cNvPr>
          <p:cNvSpPr/>
          <p:nvPr/>
        </p:nvSpPr>
        <p:spPr>
          <a:xfrm>
            <a:off x="6369385" y="301883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19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9DF5307-D4F0-4162-90CC-CB1F341AEA9D}"/>
              </a:ext>
            </a:extLst>
          </p:cNvPr>
          <p:cNvSpPr/>
          <p:nvPr/>
        </p:nvSpPr>
        <p:spPr>
          <a:xfrm>
            <a:off x="5263952" y="3754928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23</a:t>
            </a:r>
            <a:endParaRPr lang="en-GB" sz="1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3F9CC49-8DFF-476F-990A-E7DDB791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50" y="1824851"/>
            <a:ext cx="6454699" cy="320829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62AE1DA-574D-440E-B287-0805F2EA1949}"/>
              </a:ext>
            </a:extLst>
          </p:cNvPr>
          <p:cNvSpPr/>
          <p:nvPr/>
        </p:nvSpPr>
        <p:spPr>
          <a:xfrm>
            <a:off x="6732240" y="31158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B7D9EE-711A-4660-A180-58643EED64E1}"/>
              </a:ext>
            </a:extLst>
          </p:cNvPr>
          <p:cNvSpPr/>
          <p:nvPr/>
        </p:nvSpPr>
        <p:spPr>
          <a:xfrm>
            <a:off x="3059832" y="362186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76A4A2-6D8D-41F7-A614-059349D669CF}"/>
              </a:ext>
            </a:extLst>
          </p:cNvPr>
          <p:cNvSpPr/>
          <p:nvPr/>
        </p:nvSpPr>
        <p:spPr>
          <a:xfrm>
            <a:off x="3160812" y="422108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317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4D81C9-C0E3-41DA-BB3A-664350AC2DDB}"/>
              </a:ext>
            </a:extLst>
          </p:cNvPr>
          <p:cNvSpPr/>
          <p:nvPr/>
        </p:nvSpPr>
        <p:spPr>
          <a:xfrm>
            <a:off x="1763688" y="331133"/>
            <a:ext cx="5760640" cy="1843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975AEA-46D6-4A65-B89A-B28137A4C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887" y="1083746"/>
            <a:ext cx="1253069" cy="1060549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C65178-E7D9-447D-AD80-B3238CC0C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039" y="1081944"/>
            <a:ext cx="2101995" cy="972110"/>
          </a:xfrm>
          <a:prstGeom prst="rect">
            <a:avLst/>
          </a:prstGeom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6C48EC-69C0-48F7-8606-4C4A14D5786B}"/>
              </a:ext>
            </a:extLst>
          </p:cNvPr>
          <p:cNvSpPr txBox="1"/>
          <p:nvPr/>
        </p:nvSpPr>
        <p:spPr>
          <a:xfrm>
            <a:off x="4201199" y="313428"/>
            <a:ext cx="3823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Style bbPress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lots of useful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Change the look and feel of bbPress </a:t>
            </a:r>
          </a:p>
          <a:p>
            <a:r>
              <a:rPr lang="en-US" sz="1400" dirty="0"/>
              <a:t>	</a:t>
            </a:r>
            <a:endParaRPr lang="en-GB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50465C-AB55-47CD-9E05-0988D2516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250" y="1081944"/>
            <a:ext cx="1344265" cy="909473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EA283A4-B645-40A1-99B7-A886EA7DC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1040" y="357405"/>
            <a:ext cx="18097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86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71143FF-8013-421B-A1C8-C43CB2C8B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182" y="1522428"/>
            <a:ext cx="2042337" cy="146316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4D81C9-C0E3-41DA-BB3A-664350AC2DDB}"/>
              </a:ext>
            </a:extLst>
          </p:cNvPr>
          <p:cNvSpPr/>
          <p:nvPr/>
        </p:nvSpPr>
        <p:spPr>
          <a:xfrm>
            <a:off x="179512" y="331132"/>
            <a:ext cx="8712968" cy="2809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6C48EC-69C0-48F7-8606-4C4A14D5786B}"/>
              </a:ext>
            </a:extLst>
          </p:cNvPr>
          <p:cNvSpPr txBox="1"/>
          <p:nvPr/>
        </p:nvSpPr>
        <p:spPr>
          <a:xfrm>
            <a:off x="3995936" y="443726"/>
            <a:ext cx="3823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Style bbPress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lots of useful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the look and feel of bbPress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469AA4C-B397-4A23-9F7C-F4E041D6A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835" y="354924"/>
            <a:ext cx="2762250" cy="2762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C65178-E7D9-447D-AD80-B3238CC0C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192" y="1376253"/>
            <a:ext cx="3022247" cy="1565130"/>
          </a:xfrm>
          <a:prstGeom prst="rect">
            <a:avLst/>
          </a:prstGeom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0622CC-8548-4CBD-A969-E247D144F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529" y="1553672"/>
            <a:ext cx="1653683" cy="11812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A843C2A-CA04-47F2-8D5C-8FBEC3B04DCC}"/>
              </a:ext>
            </a:extLst>
          </p:cNvPr>
          <p:cNvSpPr txBox="1"/>
          <p:nvPr/>
        </p:nvSpPr>
        <p:spPr>
          <a:xfrm>
            <a:off x="2855857" y="3444731"/>
            <a:ext cx="343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one for the 722*250 jpg</a:t>
            </a:r>
          </a:p>
          <a:p>
            <a:r>
              <a:rPr lang="en-US" dirty="0"/>
              <a:t>I’ve also saved it as the bigger one</a:t>
            </a:r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5CD7B52D-23A1-4E7F-947D-0133D355F1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1600" y="4653136"/>
            <a:ext cx="936104" cy="9361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3BD0989-4583-4C33-9094-3B27A3E27FC9}"/>
              </a:ext>
            </a:extLst>
          </p:cNvPr>
          <p:cNvSpPr txBox="1"/>
          <p:nvPr/>
        </p:nvSpPr>
        <p:spPr>
          <a:xfrm>
            <a:off x="474657" y="5872336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128 logo</a:t>
            </a:r>
            <a:endParaRPr lang="en-GB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49498A-582B-40E1-862A-6F5491E9A3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55270" y="4192924"/>
            <a:ext cx="1872000" cy="1872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77D251D-D840-4265-A160-F06194A2E5D5}"/>
              </a:ext>
            </a:extLst>
          </p:cNvPr>
          <p:cNvSpPr txBox="1"/>
          <p:nvPr/>
        </p:nvSpPr>
        <p:spPr>
          <a:xfrm>
            <a:off x="3830138" y="60449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the 256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749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F8F7D4-99D6-A25D-EA7E-0A108E5EB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88840"/>
            <a:ext cx="8028384" cy="2133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52500B-8A2B-5E84-2328-2D2F56199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135179"/>
            <a:ext cx="2569201" cy="86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81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13EB41-2AA2-A2E2-EA69-28DB5DA7C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12" y="1935350"/>
            <a:ext cx="6187976" cy="2987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A774B3-4984-0B80-463C-C0FEA783F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190499"/>
            <a:ext cx="167370" cy="14401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9B8759D-BB3D-61A8-2F7A-74EE68B308F5}"/>
              </a:ext>
            </a:extLst>
          </p:cNvPr>
          <p:cNvSpPr/>
          <p:nvPr/>
        </p:nvSpPr>
        <p:spPr>
          <a:xfrm>
            <a:off x="4283224" y="311849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6C8C60-39D7-0D16-C8E9-5E005879B91A}"/>
              </a:ext>
            </a:extLst>
          </p:cNvPr>
          <p:cNvSpPr/>
          <p:nvPr/>
        </p:nvSpPr>
        <p:spPr>
          <a:xfrm>
            <a:off x="4287416" y="345147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CF3E74-0537-91E6-AD66-DA2169CACB9A}"/>
              </a:ext>
            </a:extLst>
          </p:cNvPr>
          <p:cNvCxnSpPr>
            <a:cxnSpLocks/>
          </p:cNvCxnSpPr>
          <p:nvPr/>
        </p:nvCxnSpPr>
        <p:spPr>
          <a:xfrm flipH="1">
            <a:off x="4067944" y="3262507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14F4B0-5D71-DEDC-ED0F-EB48D95B243D}"/>
              </a:ext>
            </a:extLst>
          </p:cNvPr>
          <p:cNvCxnSpPr>
            <a:cxnSpLocks/>
          </p:cNvCxnSpPr>
          <p:nvPr/>
        </p:nvCxnSpPr>
        <p:spPr>
          <a:xfrm flipH="1">
            <a:off x="3779912" y="3595494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493F47-137F-5FBB-4BDB-ED0718AC4A6A}"/>
              </a:ext>
            </a:extLst>
          </p:cNvPr>
          <p:cNvCxnSpPr>
            <a:cxnSpLocks/>
          </p:cNvCxnSpPr>
          <p:nvPr/>
        </p:nvCxnSpPr>
        <p:spPr>
          <a:xfrm>
            <a:off x="4716016" y="3262507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C4F01D-99FD-4412-EB37-02F4091F5662}"/>
              </a:ext>
            </a:extLst>
          </p:cNvPr>
          <p:cNvCxnSpPr>
            <a:cxnSpLocks/>
          </p:cNvCxnSpPr>
          <p:nvPr/>
        </p:nvCxnSpPr>
        <p:spPr>
          <a:xfrm>
            <a:off x="4643636" y="3595494"/>
            <a:ext cx="288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840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069FE5-22E4-FF93-41FE-0AC5492E8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15" y="1124744"/>
            <a:ext cx="7734970" cy="271295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5BAE672-5DE2-289A-3885-AF2216A0F485}"/>
              </a:ext>
            </a:extLst>
          </p:cNvPr>
          <p:cNvSpPr/>
          <p:nvPr/>
        </p:nvSpPr>
        <p:spPr>
          <a:xfrm>
            <a:off x="5148064" y="239054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1F52B6-6C79-FDEE-C872-44BB3CA8296B}"/>
              </a:ext>
            </a:extLst>
          </p:cNvPr>
          <p:cNvSpPr/>
          <p:nvPr/>
        </p:nvSpPr>
        <p:spPr>
          <a:xfrm>
            <a:off x="3640088" y="274220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424F59-C02B-6DD8-9A61-50356D363F1C}"/>
              </a:ext>
            </a:extLst>
          </p:cNvPr>
          <p:cNvCxnSpPr>
            <a:cxnSpLocks/>
          </p:cNvCxnSpPr>
          <p:nvPr/>
        </p:nvCxnSpPr>
        <p:spPr>
          <a:xfrm flipH="1">
            <a:off x="4932040" y="2507509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314C70-11FC-E0DF-0501-0C8B588D26AC}"/>
              </a:ext>
            </a:extLst>
          </p:cNvPr>
          <p:cNvCxnSpPr>
            <a:cxnSpLocks/>
          </p:cNvCxnSpPr>
          <p:nvPr/>
        </p:nvCxnSpPr>
        <p:spPr>
          <a:xfrm flipH="1">
            <a:off x="3347864" y="2886217"/>
            <a:ext cx="216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F5C586-0E8D-B93B-B431-070B8BE7C8F4}"/>
              </a:ext>
            </a:extLst>
          </p:cNvPr>
          <p:cNvCxnSpPr>
            <a:cxnSpLocks/>
          </p:cNvCxnSpPr>
          <p:nvPr/>
        </p:nvCxnSpPr>
        <p:spPr>
          <a:xfrm>
            <a:off x="3996308" y="2886217"/>
            <a:ext cx="288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C5C4401-5C1C-E691-ECD5-D068ABDE495B}"/>
              </a:ext>
            </a:extLst>
          </p:cNvPr>
          <p:cNvCxnSpPr>
            <a:cxnSpLocks/>
            <a:stCxn id="5" idx="4"/>
          </p:cNvCxnSpPr>
          <p:nvPr/>
        </p:nvCxnSpPr>
        <p:spPr>
          <a:xfrm rot="5400000" flipH="1" flipV="1">
            <a:off x="5330181" y="1340140"/>
            <a:ext cx="144016" cy="3236170"/>
          </a:xfrm>
          <a:prstGeom prst="bentConnector4">
            <a:avLst>
              <a:gd name="adj1" fmla="val -158732"/>
              <a:gd name="adj2" fmla="val 74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20D441C-1321-401D-48DC-504B7B9C8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144" y="1954156"/>
            <a:ext cx="3139712" cy="33683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AE83DA-1AEF-218D-56B9-1DC27AADC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16" y="1124744"/>
            <a:ext cx="1463167" cy="84589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A4ECDA0-8BD5-70B2-3D43-351B25C4EE83}"/>
              </a:ext>
            </a:extLst>
          </p:cNvPr>
          <p:cNvSpPr/>
          <p:nvPr/>
        </p:nvSpPr>
        <p:spPr>
          <a:xfrm>
            <a:off x="9875583" y="236349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696F40-A60B-37AC-A1EE-D985B19BA95B}"/>
              </a:ext>
            </a:extLst>
          </p:cNvPr>
          <p:cNvSpPr txBox="1"/>
          <p:nvPr/>
        </p:nvSpPr>
        <p:spPr>
          <a:xfrm>
            <a:off x="1691680" y="5661248"/>
            <a:ext cx="444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Snip tool used to copy and paste to next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799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96BC0-2FCE-32DF-9973-957135DF1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EA3A6879-A251-3B91-59B0-94E2EB15A087}"/>
              </a:ext>
            </a:extLst>
          </p:cNvPr>
          <p:cNvSpPr/>
          <p:nvPr/>
        </p:nvSpPr>
        <p:spPr>
          <a:xfrm>
            <a:off x="9875583" y="236349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29FAF9-F10F-E5FE-07B6-EB3B64A9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8" y="2263039"/>
            <a:ext cx="8123624" cy="23319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4131B8-6611-3AAB-64AF-CD4C93E9EF89}"/>
              </a:ext>
            </a:extLst>
          </p:cNvPr>
          <p:cNvSpPr txBox="1"/>
          <p:nvPr/>
        </p:nvSpPr>
        <p:spPr>
          <a:xfrm>
            <a:off x="2195736" y="5445224"/>
            <a:ext cx="269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Copied from previous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084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2332E9-6E78-811C-B399-69657BFC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5386"/>
            <a:ext cx="9144000" cy="210722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21DC695-2083-0875-DDB1-F87081B25C39}"/>
              </a:ext>
            </a:extLst>
          </p:cNvPr>
          <p:cNvSpPr/>
          <p:nvPr/>
        </p:nvSpPr>
        <p:spPr>
          <a:xfrm>
            <a:off x="7866112" y="3861048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BC56A1-7C4D-E63B-A0F5-5235D2C817B2}"/>
              </a:ext>
            </a:extLst>
          </p:cNvPr>
          <p:cNvCxnSpPr>
            <a:cxnSpLocks/>
          </p:cNvCxnSpPr>
          <p:nvPr/>
        </p:nvCxnSpPr>
        <p:spPr>
          <a:xfrm flipH="1">
            <a:off x="7452320" y="4005064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201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452C59-139E-8BDB-63A4-D8C7B2D29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3793"/>
            <a:ext cx="9144000" cy="2230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B8ECB8-9905-D2B8-C27B-DBB945DFE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717032"/>
            <a:ext cx="2781541" cy="5715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F291A25-6BC2-09A5-7BF4-849492BA5CB6}"/>
              </a:ext>
            </a:extLst>
          </p:cNvPr>
          <p:cNvSpPr/>
          <p:nvPr/>
        </p:nvSpPr>
        <p:spPr>
          <a:xfrm>
            <a:off x="7544856" y="2505100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1F6BF1-5ED3-B6AF-8561-FF938F2596BC}"/>
              </a:ext>
            </a:extLst>
          </p:cNvPr>
          <p:cNvCxnSpPr>
            <a:cxnSpLocks/>
          </p:cNvCxnSpPr>
          <p:nvPr/>
        </p:nvCxnSpPr>
        <p:spPr>
          <a:xfrm>
            <a:off x="7781096" y="2806266"/>
            <a:ext cx="247600" cy="46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FF443C-CE07-A7B0-579C-3B19DC98B3F7}"/>
              </a:ext>
            </a:extLst>
          </p:cNvPr>
          <p:cNvCxnSpPr>
            <a:cxnSpLocks/>
          </p:cNvCxnSpPr>
          <p:nvPr/>
        </p:nvCxnSpPr>
        <p:spPr>
          <a:xfrm flipH="1">
            <a:off x="7380312" y="2780928"/>
            <a:ext cx="288032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EED87AF-8CD9-FCAF-1859-E5F060C05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338" y="3429001"/>
            <a:ext cx="167370" cy="1440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7A1B7B-68EE-8F86-B314-CEE2E33C1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432" y="3413758"/>
            <a:ext cx="167370" cy="144016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20D2551-C068-B8CB-44D5-DE83A359BE27}"/>
              </a:ext>
            </a:extLst>
          </p:cNvPr>
          <p:cNvSpPr/>
          <p:nvPr/>
        </p:nvSpPr>
        <p:spPr>
          <a:xfrm>
            <a:off x="7603579" y="3341750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FBF79CA-8A71-9320-E030-B756707F916F}"/>
              </a:ext>
            </a:extLst>
          </p:cNvPr>
          <p:cNvSpPr/>
          <p:nvPr/>
        </p:nvSpPr>
        <p:spPr>
          <a:xfrm>
            <a:off x="7570806" y="3699682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B7CDA9-EA53-444D-F0C3-F823A5F79C17}"/>
              </a:ext>
            </a:extLst>
          </p:cNvPr>
          <p:cNvCxnSpPr>
            <a:cxnSpLocks/>
          </p:cNvCxnSpPr>
          <p:nvPr/>
        </p:nvCxnSpPr>
        <p:spPr>
          <a:xfrm flipH="1">
            <a:off x="7361326" y="3822948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669BEA-69FB-6424-971E-A18848EFFE56}"/>
              </a:ext>
            </a:extLst>
          </p:cNvPr>
          <p:cNvCxnSpPr>
            <a:cxnSpLocks/>
          </p:cNvCxnSpPr>
          <p:nvPr/>
        </p:nvCxnSpPr>
        <p:spPr>
          <a:xfrm>
            <a:off x="7819170" y="3822948"/>
            <a:ext cx="236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66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B8ECB8-9905-D2B8-C27B-DBB945DFE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717032"/>
            <a:ext cx="2781541" cy="571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A7F282-16CE-3EC7-A64D-69A73C3DC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88" y="188640"/>
            <a:ext cx="9144000" cy="498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4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764073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1712925"/>
            <a:ext cx="46672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903153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3420666" y="26490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4644802" y="185694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2700586" y="416119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3276650" y="459324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2779835" y="301184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5436890" y="279304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5940946" y="22889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860826" y="34411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2628578" y="365714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7988" y="3412651"/>
            <a:ext cx="12382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val 28"/>
          <p:cNvSpPr/>
          <p:nvPr/>
        </p:nvSpPr>
        <p:spPr>
          <a:xfrm>
            <a:off x="3582760" y="327209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3132634" y="192894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2556570" y="22889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1" y="4978495"/>
            <a:ext cx="5099298" cy="1453423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065784" y="47082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2" name="Oval 21"/>
          <p:cNvSpPr/>
          <p:nvPr/>
        </p:nvSpPr>
        <p:spPr>
          <a:xfrm>
            <a:off x="7165083" y="614388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7" name="Oval 26"/>
          <p:cNvSpPr/>
          <p:nvPr/>
        </p:nvSpPr>
        <p:spPr>
          <a:xfrm>
            <a:off x="3717657" y="50153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8" name="Oval 27"/>
          <p:cNvSpPr/>
          <p:nvPr/>
        </p:nvSpPr>
        <p:spPr>
          <a:xfrm>
            <a:off x="2209801" y="55511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130" y="278461"/>
            <a:ext cx="4692614" cy="630238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6639122" y="222477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3" name="Oval 12"/>
          <p:cNvSpPr/>
          <p:nvPr/>
        </p:nvSpPr>
        <p:spPr>
          <a:xfrm>
            <a:off x="2549818" y="16741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C10DAD0-9870-4BED-B31E-231D78F2F6C4}"/>
              </a:ext>
            </a:extLst>
          </p:cNvPr>
          <p:cNvSpPr/>
          <p:nvPr/>
        </p:nvSpPr>
        <p:spPr>
          <a:xfrm>
            <a:off x="4803702" y="292490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152F6E-D5EA-4D61-9C65-D462BDFC4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1239" y="891419"/>
            <a:ext cx="4681103" cy="481347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E1BD4A1B-2118-4F2C-AFE8-7E0EC917FEA1}"/>
              </a:ext>
            </a:extLst>
          </p:cNvPr>
          <p:cNvSpPr/>
          <p:nvPr/>
        </p:nvSpPr>
        <p:spPr>
          <a:xfrm>
            <a:off x="3845284" y="3404927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085A5F-49D3-41E2-BCE2-68E6FAA609FC}"/>
              </a:ext>
            </a:extLst>
          </p:cNvPr>
          <p:cNvSpPr/>
          <p:nvPr/>
        </p:nvSpPr>
        <p:spPr>
          <a:xfrm>
            <a:off x="5865620" y="1020046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381E2-B50D-47B3-8344-EE3D2842EE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6703" y="1301998"/>
            <a:ext cx="4756026" cy="391242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8097C01-F734-4D4A-919A-05450E72C6E0}"/>
              </a:ext>
            </a:extLst>
          </p:cNvPr>
          <p:cNvSpPr/>
          <p:nvPr/>
        </p:nvSpPr>
        <p:spPr>
          <a:xfrm>
            <a:off x="5940946" y="1408546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898DDF-57B4-4FC2-91FB-CB3A6B68E7E3}"/>
              </a:ext>
            </a:extLst>
          </p:cNvPr>
          <p:cNvSpPr/>
          <p:nvPr/>
        </p:nvSpPr>
        <p:spPr>
          <a:xfrm>
            <a:off x="4373456" y="3168097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18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B8ECB8-9905-D2B8-C27B-DBB945DFE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717032"/>
            <a:ext cx="2781541" cy="571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F84014-E2A8-DE0B-B135-151CDB8DD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620688"/>
            <a:ext cx="3680779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6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196161-8D6C-FEA5-4C74-A1236EAE5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26" y="1535266"/>
            <a:ext cx="6325148" cy="3787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02037B-EEE2-9CB8-AAEC-06290C3A3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789040"/>
            <a:ext cx="1438533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52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1FCB08A-E806-CB1A-9A44-E73A953F1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98" y="1257112"/>
            <a:ext cx="6271803" cy="4343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A999D6-F7DB-8B2B-9823-2DB08370C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38" y="1844824"/>
            <a:ext cx="2042337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3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21DE62-2B7F-1C32-5D67-647CC2D2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98" y="2106815"/>
            <a:ext cx="6492803" cy="2644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E41BE3-E934-3B95-3BBC-747C29877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98" y="2106815"/>
            <a:ext cx="6492803" cy="264436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B93D73C-D302-9B44-E6E5-BA09FD545FB0}"/>
              </a:ext>
            </a:extLst>
          </p:cNvPr>
          <p:cNvSpPr/>
          <p:nvPr/>
        </p:nvSpPr>
        <p:spPr>
          <a:xfrm>
            <a:off x="2843808" y="2852936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2400EF-487D-C651-8BC3-C56CDF5706F9}"/>
              </a:ext>
            </a:extLst>
          </p:cNvPr>
          <p:cNvSpPr/>
          <p:nvPr/>
        </p:nvSpPr>
        <p:spPr>
          <a:xfrm>
            <a:off x="3707904" y="3428999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GB" dirty="0"/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4C300D-FA43-7D57-BCCD-3F63BACE3218}"/>
              </a:ext>
            </a:extLst>
          </p:cNvPr>
          <p:cNvSpPr/>
          <p:nvPr/>
        </p:nvSpPr>
        <p:spPr>
          <a:xfrm>
            <a:off x="2269492" y="4090459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96738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1C3FC4-5C0D-44CE-80DD-216BC0F5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933575"/>
            <a:ext cx="7953375" cy="2990850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49273D39-9C8F-4FCD-B9ED-2403E19B5848}"/>
              </a:ext>
            </a:extLst>
          </p:cNvPr>
          <p:cNvSpPr/>
          <p:nvPr/>
        </p:nvSpPr>
        <p:spPr>
          <a:xfrm>
            <a:off x="3491880" y="2636912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08046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i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348880"/>
            <a:ext cx="4924425" cy="971550"/>
          </a:xfrm>
          <a:prstGeom prst="rect">
            <a:avLst/>
          </a:prstGeom>
        </p:spPr>
      </p:pic>
      <p:pic>
        <p:nvPicPr>
          <p:cNvPr id="8" name="Picture 7" descr="login3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3645024"/>
            <a:ext cx="4886325" cy="8382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5364088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5940152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5292080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5940152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81213"/>
            <a:ext cx="48768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2564904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Breadcrumbs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979712" y="2680345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305844" y="1825774"/>
            <a:ext cx="62388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Home</a:t>
            </a:r>
          </a:p>
        </p:txBody>
      </p:sp>
      <p:sp>
        <p:nvSpPr>
          <p:cNvPr id="8" name="Down Arrow 7"/>
          <p:cNvSpPr/>
          <p:nvPr/>
        </p:nvSpPr>
        <p:spPr>
          <a:xfrm>
            <a:off x="255577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059832" y="1825079"/>
            <a:ext cx="52886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0362" y="1825774"/>
            <a:ext cx="74167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Current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448258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131840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68960"/>
            <a:ext cx="4572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764704"/>
            <a:ext cx="4600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4568031" y="974452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6732240" y="3284984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On-screen Show (4:3)</PresentationFormat>
  <Paragraphs>184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robin1</dc:creator>
  <cp:lastModifiedBy>robin wilson</cp:lastModifiedBy>
  <cp:revision>131</cp:revision>
  <dcterms:created xsi:type="dcterms:W3CDTF">2014-11-02T13:53:01Z</dcterms:created>
  <dcterms:modified xsi:type="dcterms:W3CDTF">2025-03-03T17:26:39Z</dcterms:modified>
</cp:coreProperties>
</file>