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b37914f54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b37914f54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fb37914f5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fb37914f5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fb37914f5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fb37914f5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b37914f54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fb37914f54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6101da6a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06101da6a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6101da6a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06101da6a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6101da6a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06101da6a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06101da6a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06101da6a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6101da6a0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06101da6a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06101da6a0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06101da6a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b37914f5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b37914f5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\\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fb37914f5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fb37914f5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fb37914f54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fb37914f54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b37914f5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fb37914f5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b37914f54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fb37914f54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071c411b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071c411b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fb37914f54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fb37914f54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b37914f5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b37914f5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b37914f5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b37914f5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b37914f5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b37914f5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b37914f54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b37914f54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b37914f54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fb37914f54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b37914f54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b37914f54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b37914f54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b37914f54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779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250">
                <a:highlight>
                  <a:schemeClr val="lt1"/>
                </a:highlight>
              </a:rPr>
              <a:t>Progetto ingegneria del software</a:t>
            </a:r>
            <a:endParaRPr b="1" sz="3250"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50"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50">
              <a:highlight>
                <a:schemeClr val="lt1"/>
              </a:highlight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26100" y="3869350"/>
            <a:ext cx="2883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Fra</a:t>
            </a:r>
            <a:r>
              <a:rPr lang="it" sz="1500"/>
              <a:t>ngiamore Luca: 1074443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Greta Marchetti: 1072895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Gianluigi Serra: 1075712</a:t>
            </a:r>
            <a:endParaRPr sz="15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400" y="1752275"/>
            <a:ext cx="2125200" cy="163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Design pattern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Come design pattern usati sono principalmente:</a:t>
            </a:r>
            <a:endParaRPr/>
          </a:p>
          <a:p>
            <a:pPr indent="-342900" lvl="0" marL="13716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Singleton: ci permette di avere la certezza che vi sia una singola istanza di una classe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Strategy: che ci ha permesso di implementare due tipi di stampa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Singleton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Abbiamo usato il singleton sul </a:t>
            </a:r>
            <a:r>
              <a:rPr lang="it"/>
              <a:t>GestoreMappa</a:t>
            </a:r>
            <a:r>
              <a:rPr lang="it"/>
              <a:t> e Gestore, in quanto è stato reputato inutile dare la possibilità di avere più istanze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Sotto vi è </a:t>
            </a:r>
            <a:r>
              <a:rPr lang="it"/>
              <a:t>l'implementazione</a:t>
            </a:r>
            <a:r>
              <a:rPr lang="it"/>
              <a:t> del Gestore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60981"/>
            <a:ext cx="8520599" cy="1082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Strategy 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Questo pattern è stato implementato nel player, il modo da permetterci di stampare e monitorare lo stato del player, mediante il cambio di </a:t>
            </a:r>
            <a:r>
              <a:rPr lang="it"/>
              <a:t>algoritmo.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  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846" y="2118621"/>
            <a:ext cx="3372324" cy="25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78600" y="88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Modellazione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0" y="549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 diagrammi UML utilizzati per rappresentare il sistema e il suo funzionamento sono: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Diagramma dei casi d’uso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Diagramma delle attività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Diagramma dei componenti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Diagramma di stato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Diagramma delle classi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Diagramma di sequenza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-156650" y="3646450"/>
            <a:ext cx="20970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Casi d’uso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913" y="1017716"/>
            <a:ext cx="4282175" cy="335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Diagramma delle attività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275" y="926675"/>
            <a:ext cx="5381349" cy="388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Diagramma dei componenti </a:t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663" y="1017717"/>
            <a:ext cx="6002675" cy="364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Diagramma di stato</a:t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 rotWithShape="1">
          <a:blip r:embed="rId3">
            <a:alphaModFix/>
          </a:blip>
          <a:srcRect b="2439" l="0" r="0" t="0"/>
          <a:stretch/>
        </p:blipFill>
        <p:spPr>
          <a:xfrm>
            <a:off x="2254900" y="938875"/>
            <a:ext cx="4634199" cy="410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00" y="93038"/>
            <a:ext cx="6858990" cy="495742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0"/>
          <p:cNvSpPr txBox="1"/>
          <p:nvPr>
            <p:ph type="title"/>
          </p:nvPr>
        </p:nvSpPr>
        <p:spPr>
          <a:xfrm>
            <a:off x="453375" y="29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Diagramma delle</a:t>
            </a:r>
            <a:r>
              <a:rPr lang="it"/>
              <a:t> </a:t>
            </a:r>
            <a:r>
              <a:rPr lang="it"/>
              <a:t>classi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248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Diagramma di </a:t>
            </a:r>
            <a:r>
              <a:rPr lang="it"/>
              <a:t>sequenza</a:t>
            </a:r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000" y="821575"/>
            <a:ext cx="4363976" cy="39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12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Obiettivo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72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L’obiettivo della nostra applicazione è stata la creazione di un gioco intitolato “Duck game”.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6314600" y="2791925"/>
            <a:ext cx="163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150" y="1624975"/>
            <a:ext cx="3311426" cy="330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9989" y="1624975"/>
            <a:ext cx="2999987" cy="330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Implementazione: Strumenti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141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lo sviluppo del progetto abbiamo utilizzato I</a:t>
            </a:r>
            <a:r>
              <a:rPr lang="it"/>
              <a:t>ntelliJ</a:t>
            </a:r>
            <a:r>
              <a:rPr lang="it"/>
              <a:t>,</a:t>
            </a:r>
            <a:r>
              <a:rPr lang="it"/>
              <a:t> in modo da poter sfruttare questa occasione per apprendere un nuovo IDE, in più </a:t>
            </a:r>
            <a:r>
              <a:rPr lang="it"/>
              <a:t>intellij</a:t>
            </a:r>
            <a:r>
              <a:rPr lang="it"/>
              <a:t>, </a:t>
            </a:r>
            <a:r>
              <a:rPr lang="it"/>
              <a:t>ci ha permesso di usare diversi plugin.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627" y="2685626"/>
            <a:ext cx="2020750" cy="15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Implementazione: parti implementate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Abbiamo implementato circa l’</a:t>
            </a:r>
            <a:r>
              <a:rPr lang="it"/>
              <a:t>8</a:t>
            </a:r>
            <a:r>
              <a:rPr lang="it"/>
              <a:t>0% dell’applicazione, restando quindi fedeli al nostro piano iniziale.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Le parte che non sono state implementate riguardano i requisiti classificati:</a:t>
            </a:r>
            <a:endParaRPr/>
          </a:p>
          <a:p>
            <a:pPr indent="-342900" lvl="0" marL="13716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could have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won’t have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A9B7C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Part</a:t>
            </a:r>
            <a:r>
              <a:rPr lang="it"/>
              <a:t>i non implementate </a:t>
            </a:r>
            <a:endParaRPr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parte non implementata riguarda lo sviluppo dell’online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 motivi abbiamo ipotizzato </a:t>
            </a:r>
            <a:r>
              <a:rPr lang="it"/>
              <a:t>possono</a:t>
            </a:r>
            <a:r>
              <a:rPr lang="it"/>
              <a:t> essere vari:</a:t>
            </a:r>
            <a:endParaRPr/>
          </a:p>
          <a:p>
            <a:pPr indent="-342900" lvl="0" marL="13716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Errata gestione del tempo dedicato per codesta parte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Per </a:t>
            </a:r>
            <a:r>
              <a:rPr lang="it"/>
              <a:t>completezza/correttezza</a:t>
            </a:r>
            <a:r>
              <a:rPr lang="it"/>
              <a:t> abbiamo comunque lasciato su github i vari test fatti per l’implementazione del multiplayer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Testing</a:t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Per fare i test abbiamo usato l’approccio automatico mediante jUnit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Abbiamo deciso di testare le classi più importanti, cioè quelle che si occupano del funzionamento generale del sistema: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Gestore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Mappa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Player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Dado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Eventi di default</a:t>
            </a:r>
            <a:endParaRPr/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438075" y="1152475"/>
            <a:ext cx="4021200" cy="291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sz="1300"/>
              <a:t>inizio:torna al inizio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sz="1300"/>
              <a:t>tiroDado: tira</a:t>
            </a:r>
            <a:r>
              <a:rPr lang="it" sz="1300"/>
              <a:t> un’altra volta il dado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sz="1300"/>
              <a:t>movimento: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it" sz="1300"/>
              <a:t> *2:vai avanti il doppio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it" sz="1300"/>
              <a:t> -1:muoviti al indietro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it" sz="1300"/>
              <a:t> 0.5:muoviti la metà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it" sz="1300"/>
              <a:t> 1:muoviti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sz="1300"/>
              <a:t>stop:stai fermo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sz="1300"/>
              <a:t>scambioPosizione: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it" sz="1300"/>
              <a:t>Cu:Scambio unitario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it" sz="1300"/>
              <a:t>Ct:Scambio tutti in modo randomico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it" sz="1300"/>
              <a:t>-1:Scambio in senso anti orario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100"/>
              <a:t>       </a:t>
            </a:r>
            <a:endParaRPr sz="1100"/>
          </a:p>
        </p:txBody>
      </p:sp>
      <p:sp>
        <p:nvSpPr>
          <p:cNvPr id="208" name="Google Shape;208;p36"/>
          <p:cNvSpPr txBox="1"/>
          <p:nvPr/>
        </p:nvSpPr>
        <p:spPr>
          <a:xfrm>
            <a:off x="2512350" y="4244125"/>
            <a:ext cx="411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/</a:t>
            </a:r>
            <a:r>
              <a:rPr lang="it"/>
              <a:t>movimento,n,*2;stop,2;scambioPosione,Cu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DEMO</a:t>
            </a:r>
            <a:endParaRPr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Dimostrazione del programma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820"/>
              <a:t>Difficoltà incontrate</a:t>
            </a:r>
            <a:endParaRPr sz="2820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 </a:t>
            </a:r>
            <a:r>
              <a:rPr lang="it"/>
              <a:t>difficoltà</a:t>
            </a:r>
            <a:r>
              <a:rPr lang="it"/>
              <a:t> riscontrate sono state principalmente:</a:t>
            </a:r>
            <a:endParaRPr/>
          </a:p>
          <a:p>
            <a:pPr indent="-342900" lvl="0" marL="9144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Cooperazione/ comunicazione con il team</a:t>
            </a:r>
            <a:endParaRPr/>
          </a:p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Utilizzo libreria swing </a:t>
            </a:r>
            <a:endParaRPr/>
          </a:p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Implementazione del gestore </a:t>
            </a:r>
            <a:endParaRPr/>
          </a:p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Gestione degli eventi in modo generale</a:t>
            </a:r>
            <a:endParaRPr/>
          </a:p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Implementazione/ integrazione parte online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Strumenti usati: Linguaggio java 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lo sviluppo del software abbiamo utilizzato java, il quale ci permette di perseguire una più alta portabilità, permettendo di portare il nostro sistema su vari sistemi operativi.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74" y="2276725"/>
            <a:ext cx="7303250" cy="26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Strumenti usati: </a:t>
            </a:r>
            <a:r>
              <a:rPr lang="it"/>
              <a:t>Structure 101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Permette di effettuare delle manovre di reverse </a:t>
            </a:r>
            <a:r>
              <a:rPr lang="it"/>
              <a:t>Engineering</a:t>
            </a:r>
            <a:r>
              <a:rPr lang="it"/>
              <a:t> in modo da poter visionare in tempo reale la struttura interna del’ applicazione, permettendoci di vedere le dipendenze all’interno del software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4292" l="1750" r="1528" t="4574"/>
          <a:stretch/>
        </p:blipFill>
        <p:spPr>
          <a:xfrm>
            <a:off x="1923550" y="2632175"/>
            <a:ext cx="5296901" cy="193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824" y="402000"/>
            <a:ext cx="700497" cy="6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Software life cycle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Abbiamo utilizzato un approccio di tipo agile, perché si adattava </a:t>
            </a:r>
            <a:r>
              <a:rPr lang="it"/>
              <a:t>meglio</a:t>
            </a:r>
            <a:r>
              <a:rPr lang="it"/>
              <a:t> alle nostre esigenze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Abbiamo usato il paradigma Capo squadra programmatore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Come approccio di programmazione software abbiamo usato il modello Scrum per lo sviluppo del sistema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176" y="2985825"/>
            <a:ext cx="4245325" cy="20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Software configuration management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24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Abbiamo usato github per condividere documentazione e codice con tutti i membri del team attraverso una repository come tool ufficiale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Per comunicazioni urgenti e più veloci invece abbiamo usato Discord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Con GitHub abbiamo diviso i lavori in cartelle e abbiamo utilizzato branch e issue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Requisiti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rgbClr val="24292F"/>
                </a:solidFill>
                <a:highlight>
                  <a:srgbClr val="FFFFFF"/>
                </a:highlight>
              </a:rPr>
              <a:t>I requisiti che abbiamo deciso di perseguire sono principalmente 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rgbClr val="24292F"/>
                </a:solidFill>
                <a:highlight>
                  <a:srgbClr val="FFFFFF"/>
                </a:highlight>
              </a:rPr>
              <a:t>   ○ Must have: Interfaccia grafica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rgbClr val="24292F"/>
                </a:solidFill>
                <a:highlight>
                  <a:srgbClr val="FFFFFF"/>
                </a:highlight>
              </a:rPr>
              <a:t>   ○ Should have: Selezione skin personaggio, possibilità di modificare gli eventi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rgbClr val="24292F"/>
                </a:solidFill>
                <a:highlight>
                  <a:srgbClr val="FFFFFF"/>
                </a:highlight>
              </a:rPr>
              <a:t>   ○ Could have: Multiplayer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24292F"/>
                </a:solidFill>
                <a:highlight>
                  <a:srgbClr val="FFFFFF"/>
                </a:highlight>
              </a:rPr>
              <a:t>   ○ Won't have: Chat globale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Architettura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11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7200">
                <a:solidFill>
                  <a:srgbClr val="24292F"/>
                </a:solidFill>
                <a:highlight>
                  <a:srgbClr val="FFFFFF"/>
                </a:highlight>
              </a:rPr>
              <a:t>Lo stile architetturale che abbiamo usato è “programma principale con subroutine”</a:t>
            </a:r>
            <a:endParaRPr sz="7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7200">
                <a:solidFill>
                  <a:srgbClr val="24292F"/>
                </a:solidFill>
                <a:highlight>
                  <a:srgbClr val="FFFFFF"/>
                </a:highlight>
              </a:rPr>
              <a:t>Per rappresentare il sistema abbiamo deciso di </a:t>
            </a:r>
            <a:r>
              <a:rPr lang="it" sz="7200">
                <a:solidFill>
                  <a:srgbClr val="24292F"/>
                </a:solidFill>
                <a:highlight>
                  <a:srgbClr val="FFFFFF"/>
                </a:highlight>
              </a:rPr>
              <a:t>raffigurare il tutto </a:t>
            </a:r>
            <a:r>
              <a:rPr lang="it" sz="7200">
                <a:solidFill>
                  <a:srgbClr val="24292F"/>
                </a:solidFill>
                <a:highlight>
                  <a:srgbClr val="FFFFFF"/>
                </a:highlight>
              </a:rPr>
              <a:t>mediante una vista statica e dinamica.</a:t>
            </a:r>
            <a:endParaRPr sz="7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28774"/>
            <a:ext cx="3180000" cy="25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3696350" y="2571750"/>
            <a:ext cx="29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Rappresentazione vista statica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