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verage-regular.fntdata"/><Relationship Id="rId14" Type="http://schemas.openxmlformats.org/officeDocument/2006/relationships/slide" Target="slides/slide10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Relationship Id="rId4" Type="http://schemas.openxmlformats.org/officeDocument/2006/relationships/image" Target="../media/image08.png"/><Relationship Id="rId5" Type="http://schemas.openxmlformats.org/officeDocument/2006/relationships/image" Target="../media/image09.png"/><Relationship Id="rId6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To-Do List - Android Project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By Ben Faulkner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Much happier with how this project came out.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More time, less sickness, better on the whole.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Learned how to deal with some more esoteric errors while dealing with Android Studio.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Planning</a:t>
            </a:r>
          </a:p>
        </p:txBody>
      </p:sp>
      <p:pic>
        <p:nvPicPr>
          <p:cNvPr descr="MVP Requirements.png"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8500"/>
            <a:ext cx="712470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Planning</a:t>
            </a:r>
          </a:p>
        </p:txBody>
      </p:sp>
      <p:pic>
        <p:nvPicPr>
          <p:cNvPr descr="Trello Plan.png"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266325"/>
            <a:ext cx="8520599" cy="33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Case Diagrams</a:t>
            </a:r>
          </a:p>
        </p:txBody>
      </p:sp>
      <p:pic>
        <p:nvPicPr>
          <p:cNvPr descr="Use Diagram.png"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679900" cy="343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Case Diagrams</a:t>
            </a:r>
          </a:p>
        </p:txBody>
      </p:sp>
      <p:pic>
        <p:nvPicPr>
          <p:cNvPr descr="Class Diagram.png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679900" cy="353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Case Diagrams</a:t>
            </a:r>
          </a:p>
        </p:txBody>
      </p:sp>
      <p:pic>
        <p:nvPicPr>
          <p:cNvPr descr="Object Diagram.pn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4300"/>
            <a:ext cx="6910249" cy="32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Mockups</a:t>
            </a:r>
          </a:p>
        </p:txBody>
      </p:sp>
      <p:pic>
        <p:nvPicPr>
          <p:cNvPr descr="Main Screen Mockup.pn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600" y="1318000"/>
            <a:ext cx="1833974" cy="3448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dividual List Screen Mockup.png"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9974" y="1304825"/>
            <a:ext cx="182880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Execution</a:t>
            </a:r>
          </a:p>
        </p:txBody>
      </p:sp>
      <p:pic>
        <p:nvPicPr>
          <p:cNvPr descr="Main Screen.pn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0125"/>
            <a:ext cx="2307515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ew Details.png"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7515" y="1170125"/>
            <a:ext cx="228310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dit Details.png" id="105" name="Shape 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0616" y="1170125"/>
            <a:ext cx="2252009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 Item.png" id="106" name="Shape 1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2625" y="1170125"/>
            <a:ext cx="23075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SQL Persistence</a:t>
            </a:r>
          </a:p>
        </p:txBody>
      </p:sp>
      <p:pic>
        <p:nvPicPr>
          <p:cNvPr descr="Code Selection.png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7181881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