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Relationship Id="rId5" Type="http://schemas.openxmlformats.org/officeDocument/2006/relationships/image" Target="../media/image06.png"/><Relationship Id="rId6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To-Do List Android Project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Ben Faulkner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Much happier with how this project came out.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More time, less sickness, better on the whole.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Learned how to deal with some more esoteric errors while dealing with Android Studio.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Planning</a:t>
            </a:r>
          </a:p>
        </p:txBody>
      </p:sp>
      <p:pic>
        <p:nvPicPr>
          <p:cNvPr descr="MVP Requirements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8500"/>
            <a:ext cx="71247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Planning</a:t>
            </a:r>
          </a:p>
        </p:txBody>
      </p:sp>
      <p:pic>
        <p:nvPicPr>
          <p:cNvPr descr="Trello Plan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66325"/>
            <a:ext cx="8520599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 Diagrams</a:t>
            </a:r>
          </a:p>
        </p:txBody>
      </p:sp>
      <p:pic>
        <p:nvPicPr>
          <p:cNvPr descr="Use Diagram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679900" cy="34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 Diagrams</a:t>
            </a:r>
          </a:p>
        </p:txBody>
      </p:sp>
      <p:pic>
        <p:nvPicPr>
          <p:cNvPr descr="Class Diagram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679900" cy="35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 Diagrams</a:t>
            </a:r>
          </a:p>
        </p:txBody>
      </p:sp>
      <p:pic>
        <p:nvPicPr>
          <p:cNvPr descr="Object Diagram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4300"/>
            <a:ext cx="6910249" cy="32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Mockups</a:t>
            </a:r>
          </a:p>
        </p:txBody>
      </p:sp>
      <p:pic>
        <p:nvPicPr>
          <p:cNvPr descr="Main Screen Mockup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600" y="1318000"/>
            <a:ext cx="1833974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ividual List Screen Mockup.pn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974" y="1304825"/>
            <a:ext cx="18288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Execution</a:t>
            </a:r>
          </a:p>
        </p:txBody>
      </p:sp>
      <p:pic>
        <p:nvPicPr>
          <p:cNvPr descr="Main Screen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230751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ew Details.png"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515" y="1170125"/>
            <a:ext cx="22831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dit Details.png"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616" y="1170125"/>
            <a:ext cx="225200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 Item.png"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2625" y="1170125"/>
            <a:ext cx="23075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Persistence</a:t>
            </a:r>
          </a:p>
        </p:txBody>
      </p:sp>
      <p:pic>
        <p:nvPicPr>
          <p:cNvPr descr="Code Selection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71818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