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To-Do List Android Project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Ben Faulkner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pic>
        <p:nvPicPr>
          <p:cNvPr descr="Edit Details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724" y="1252225"/>
            <a:ext cx="3459700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pic>
        <p:nvPicPr>
          <p:cNvPr descr="Add Item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399" y="1291675"/>
            <a:ext cx="415689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Persistence</a:t>
            </a:r>
          </a:p>
        </p:txBody>
      </p:sp>
      <p:pic>
        <p:nvPicPr>
          <p:cNvPr descr="Code Selection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71818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Much happier with how this project came out.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time, less sickness, better on the whole.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Learned how to deal with some more esoteric errors while dealing with Android Studio.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pic>
        <p:nvPicPr>
          <p:cNvPr descr="MVP Requirements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500"/>
            <a:ext cx="71247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ello Plan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6325"/>
            <a:ext cx="8520599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Diagrams</a:t>
            </a:r>
          </a:p>
        </p:txBody>
      </p:sp>
      <p:pic>
        <p:nvPicPr>
          <p:cNvPr descr="Use Diagram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79900" cy="34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Diagrams</a:t>
            </a:r>
          </a:p>
        </p:txBody>
      </p:sp>
      <p:pic>
        <p:nvPicPr>
          <p:cNvPr descr="Class Diagram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79900" cy="35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Diagrams</a:t>
            </a:r>
          </a:p>
        </p:txBody>
      </p:sp>
      <p:pic>
        <p:nvPicPr>
          <p:cNvPr descr="Object Diagram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4300"/>
            <a:ext cx="6910249" cy="32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pic>
        <p:nvPicPr>
          <p:cNvPr descr="Main Screen Mockup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600" y="1318000"/>
            <a:ext cx="1833974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vidual List Screen Mockup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974" y="1304825"/>
            <a:ext cx="18288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pic>
        <p:nvPicPr>
          <p:cNvPr descr="Main Screen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400" y="1152425"/>
            <a:ext cx="4170050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pic>
        <p:nvPicPr>
          <p:cNvPr descr="View Details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75" y="1152425"/>
            <a:ext cx="456470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