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9EA"/>
    <a:srgbClr val="D888D2"/>
    <a:srgbClr val="CC99FF"/>
    <a:srgbClr val="FF66CC"/>
    <a:srgbClr val="FF3399"/>
    <a:srgbClr val="CC00CC"/>
    <a:srgbClr val="771F6A"/>
    <a:srgbClr val="FC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4C499-9AF9-63F0-5432-A46D8B71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225F5-6D1B-F7A7-740E-A9A7DC76F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D80F3-2BDF-0A68-7800-C8EAEE4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3E6C-F70D-DA73-887C-14FB6F13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6F6D4-5429-715E-3A54-41E4BD5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0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508E-4204-AABA-6A09-194E8D2E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CBAB46-D778-D545-86D9-E1BBBEC81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99500-A77D-8CF2-FEF3-632C5D89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C583A-513E-3C4D-DF55-80DC02A3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77A99-5155-446E-9A1D-E99AF6CB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3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FC5DAF-42DF-F702-7D74-B730E8AF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D712A-0485-E552-2647-6E7732C8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E6A8E-FA7F-3F06-DAE7-D40E1D64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3D011-0B4B-1937-D82F-E521EAD5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314BB-C38B-7D5C-ABC8-5EBA2FC6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96E2-A893-BF24-0BE0-0662C009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C87DA-2DBD-F822-644B-90050DCB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CBEFF-2303-A526-3966-FC42D283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19C3C-1FB9-F946-AF9E-0B1322F9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29882-5FF1-980E-C53C-4D76B96E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1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56C4D-2AF3-DC29-880E-70C88185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4FABE-290E-41A5-CBB2-F7D3C5F1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61CD0-103C-A323-CF03-7566E525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09036-D207-3018-AC1F-4CD45EFC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8ACBF-BDE5-03E3-6F3C-BEA5852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8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03C66-3708-FB18-D0D5-2AD08990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1D014-923C-BC26-1EFC-9C9BA79F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10B8A-47AF-2839-BBF2-DA82164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48C59-99EC-1C8F-0005-8E59F27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5214E-F504-A990-E188-3BD46EDA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62FE8-BFFB-AA95-A25D-EB1A5D3C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23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EF62F-54A6-569B-2155-C07EC44C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8AB13-5BFA-9CEB-BD35-9CB47DBF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A4C2D-5CDA-D8CC-98F6-93779DC7A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1BE11B-37DA-71BA-0BAF-817D1803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72E8D-1F98-15A8-B9C4-784EEECA4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50D954-B0D2-CA23-2D5A-C2CCCE30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0AEA6E-B786-A534-2B5F-E4A9B62C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C53EF9-DB86-0F6A-A4C1-67F6E2F6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70022-BE6B-677D-AF52-B1930C4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B374F-3590-822B-A224-E99ACB3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971A8D-AEEF-4238-428D-D98DFC66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28E2BC-F017-A19F-248E-6BC6A8BF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6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B85A55-5575-15CC-0833-4BE9C448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8D3E88-5D53-660A-C2B6-B442EAA6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AFEAE-BFC3-5E1B-21F6-3706E75C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0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40B20-0B36-842F-D5B6-1F2AB889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94E1B-C17B-EC60-9579-E40CEBDA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738B5-B364-C906-4987-CE9C6E14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66B0EC-DDC4-3CDD-D192-C3071783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4A4C3-785A-EBCD-1EA2-2019BAC4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044AB-5FD9-2207-2704-29E90DB8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68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5EAD3-3F31-F70B-9666-17A05BC7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D102D-FDC3-25F0-4249-8BA32C227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E490EB-8751-2D8F-51BA-51D24E97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2D213-6D91-4B82-A528-8D7804D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B8EFD-CA4A-7093-7017-902B4598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CE298-000B-661D-6227-C0C287A1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8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3FCA45-0265-DC9E-3400-AEA1F681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3FBCC3-67A1-24CE-96D5-DCE91D38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359A7-52AE-C8B3-D5E4-1CD89BAEC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1905-3560-4D35-A014-7A404DB7D383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BABCC-DD28-382E-223C-EC1FCCD8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0A784-E3A0-2975-2BF9-ECF32C3E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E7E-E911-4C4D-A561-081AFBD8CD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2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351560-4795-B3BA-F1D8-991B7A188D59}"/>
              </a:ext>
            </a:extLst>
          </p:cNvPr>
          <p:cNvSpPr/>
          <p:nvPr/>
        </p:nvSpPr>
        <p:spPr>
          <a:xfrm>
            <a:off x="0" y="0"/>
            <a:ext cx="12192000" cy="1702196"/>
          </a:xfrm>
          <a:prstGeom prst="rect">
            <a:avLst/>
          </a:prstGeom>
          <a:solidFill>
            <a:srgbClr val="FDB9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  <a:p>
            <a:pPr algn="ctr"/>
            <a:r>
              <a:rPr lang="es-MX" sz="2400" dirty="0">
                <a:latin typeface="Bodoni MT Black" panose="02070A03080606020203" pitchFamily="18" charset="0"/>
              </a:rPr>
              <a:t>Perfumería</a:t>
            </a:r>
          </a:p>
          <a:p>
            <a:pPr algn="ctr"/>
            <a:r>
              <a:rPr lang="es-MX" sz="4400" b="1" i="1" dirty="0">
                <a:latin typeface="Bodoni MT Black" panose="02070A03080606020203" pitchFamily="18" charset="0"/>
              </a:rPr>
              <a:t>EZENTY</a:t>
            </a:r>
            <a:endParaRPr lang="es-MX" sz="2400" b="1" i="1" dirty="0">
              <a:latin typeface="Bodoni MT Black" panose="02070A03080606020203" pitchFamily="18" charset="0"/>
            </a:endParaRPr>
          </a:p>
          <a:p>
            <a:pPr algn="ctr"/>
            <a:r>
              <a:rPr lang="es-MX" sz="1400" dirty="0"/>
              <a:t>Tienda Virtual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B876F4-D096-9064-24A0-5E69722D2FE7}"/>
              </a:ext>
            </a:extLst>
          </p:cNvPr>
          <p:cNvSpPr/>
          <p:nvPr/>
        </p:nvSpPr>
        <p:spPr>
          <a:xfrm>
            <a:off x="0" y="1702195"/>
            <a:ext cx="12192000" cy="267286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9250F4-AAC4-1D36-83B7-7050D06BF258}"/>
              </a:ext>
            </a:extLst>
          </p:cNvPr>
          <p:cNvSpPr/>
          <p:nvPr/>
        </p:nvSpPr>
        <p:spPr>
          <a:xfrm>
            <a:off x="0" y="1969480"/>
            <a:ext cx="12192000" cy="731520"/>
          </a:xfrm>
          <a:prstGeom prst="rect">
            <a:avLst/>
          </a:prstGeom>
          <a:solidFill>
            <a:srgbClr val="FD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07C9CD-F390-B0B0-A21C-8A5DEA4BCE22}"/>
              </a:ext>
            </a:extLst>
          </p:cNvPr>
          <p:cNvSpPr/>
          <p:nvPr/>
        </p:nvSpPr>
        <p:spPr>
          <a:xfrm>
            <a:off x="225084" y="2082021"/>
            <a:ext cx="3305908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Ingresar Productos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1C448-FCA2-0730-0914-81B686EE42AB}"/>
              </a:ext>
            </a:extLst>
          </p:cNvPr>
          <p:cNvSpPr/>
          <p:nvPr/>
        </p:nvSpPr>
        <p:spPr>
          <a:xfrm>
            <a:off x="4196861" y="2082021"/>
            <a:ext cx="3413761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Visualizar Productos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36B96A-7581-3AEB-CE3B-BF7E263D1B05}"/>
              </a:ext>
            </a:extLst>
          </p:cNvPr>
          <p:cNvSpPr/>
          <p:nvPr/>
        </p:nvSpPr>
        <p:spPr>
          <a:xfrm>
            <a:off x="8276491" y="2082021"/>
            <a:ext cx="3690425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Visualizar Ventas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FCABF1-2F68-26C9-666A-3AE323EFE1B4}"/>
              </a:ext>
            </a:extLst>
          </p:cNvPr>
          <p:cNvSpPr/>
          <p:nvPr/>
        </p:nvSpPr>
        <p:spPr>
          <a:xfrm>
            <a:off x="0" y="2701000"/>
            <a:ext cx="12192000" cy="267286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A56B04F-917C-5D28-AF97-8431E2209281}"/>
              </a:ext>
            </a:extLst>
          </p:cNvPr>
          <p:cNvSpPr/>
          <p:nvPr/>
        </p:nvSpPr>
        <p:spPr>
          <a:xfrm>
            <a:off x="0" y="2968286"/>
            <a:ext cx="12192000" cy="3889714"/>
          </a:xfrm>
          <a:prstGeom prst="rect">
            <a:avLst/>
          </a:prstGeom>
          <a:solidFill>
            <a:srgbClr val="FD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1D9EAE39-7E5A-7657-DAF2-C22067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00454"/>
              </p:ext>
            </p:extLst>
          </p:nvPr>
        </p:nvGraphicFramePr>
        <p:xfrm>
          <a:off x="343877" y="3165235"/>
          <a:ext cx="11623038" cy="326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346">
                  <a:extLst>
                    <a:ext uri="{9D8B030D-6E8A-4147-A177-3AD203B41FA5}">
                      <a16:colId xmlns:a16="http://schemas.microsoft.com/office/drawing/2014/main" val="1310447929"/>
                    </a:ext>
                  </a:extLst>
                </a:gridCol>
                <a:gridCol w="3874346">
                  <a:extLst>
                    <a:ext uri="{9D8B030D-6E8A-4147-A177-3AD203B41FA5}">
                      <a16:colId xmlns:a16="http://schemas.microsoft.com/office/drawing/2014/main" val="2128191492"/>
                    </a:ext>
                  </a:extLst>
                </a:gridCol>
                <a:gridCol w="3874346">
                  <a:extLst>
                    <a:ext uri="{9D8B030D-6E8A-4147-A177-3AD203B41FA5}">
                      <a16:colId xmlns:a16="http://schemas.microsoft.com/office/drawing/2014/main" val="1163692558"/>
                    </a:ext>
                  </a:extLst>
                </a:gridCol>
              </a:tblGrid>
              <a:tr h="5439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771F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771F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771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3826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47644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29123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38685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41638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3801"/>
                  </a:ext>
                </a:extLst>
              </a:tr>
            </a:tbl>
          </a:graphicData>
        </a:graphic>
      </p:graphicFrame>
      <p:sp>
        <p:nvSpPr>
          <p:cNvPr id="14" name="Elipse 13">
            <a:extLst>
              <a:ext uri="{FF2B5EF4-FFF2-40B4-BE49-F238E27FC236}">
                <a16:creationId xmlns:a16="http://schemas.microsoft.com/office/drawing/2014/main" id="{8B96C959-DDB6-C7C4-EEA6-F20A55B3D8B8}"/>
              </a:ext>
            </a:extLst>
          </p:cNvPr>
          <p:cNvSpPr/>
          <p:nvPr/>
        </p:nvSpPr>
        <p:spPr>
          <a:xfrm>
            <a:off x="225084" y="295422"/>
            <a:ext cx="1491174" cy="1139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16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351560-4795-B3BA-F1D8-991B7A188D59}"/>
              </a:ext>
            </a:extLst>
          </p:cNvPr>
          <p:cNvSpPr/>
          <p:nvPr/>
        </p:nvSpPr>
        <p:spPr>
          <a:xfrm>
            <a:off x="0" y="0"/>
            <a:ext cx="12192000" cy="1702196"/>
          </a:xfrm>
          <a:prstGeom prst="rect">
            <a:avLst/>
          </a:prstGeom>
          <a:solidFill>
            <a:srgbClr val="FDB9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  <a:p>
            <a:pPr algn="ctr"/>
            <a:r>
              <a:rPr lang="es-MX" sz="2400" dirty="0">
                <a:latin typeface="Bodoni MT Black" panose="02070A03080606020203" pitchFamily="18" charset="0"/>
              </a:rPr>
              <a:t>Perfumería</a:t>
            </a:r>
          </a:p>
          <a:p>
            <a:pPr algn="ctr"/>
            <a:r>
              <a:rPr lang="es-MX" sz="4400" b="1" i="1" dirty="0">
                <a:latin typeface="Bodoni MT Black" panose="02070A03080606020203" pitchFamily="18" charset="0"/>
              </a:rPr>
              <a:t>EZENTY</a:t>
            </a:r>
            <a:endParaRPr lang="es-MX" sz="2400" b="1" i="1" dirty="0">
              <a:latin typeface="Bodoni MT Black" panose="02070A03080606020203" pitchFamily="18" charset="0"/>
            </a:endParaRPr>
          </a:p>
          <a:p>
            <a:pPr algn="ctr"/>
            <a:r>
              <a:rPr lang="es-MX" sz="1400" dirty="0"/>
              <a:t>Tienda Virtual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B876F4-D096-9064-24A0-5E69722D2FE7}"/>
              </a:ext>
            </a:extLst>
          </p:cNvPr>
          <p:cNvSpPr/>
          <p:nvPr/>
        </p:nvSpPr>
        <p:spPr>
          <a:xfrm>
            <a:off x="0" y="1702195"/>
            <a:ext cx="12192000" cy="267286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9250F4-AAC4-1D36-83B7-7050D06BF258}"/>
              </a:ext>
            </a:extLst>
          </p:cNvPr>
          <p:cNvSpPr/>
          <p:nvPr/>
        </p:nvSpPr>
        <p:spPr>
          <a:xfrm>
            <a:off x="0" y="1969480"/>
            <a:ext cx="12192000" cy="731520"/>
          </a:xfrm>
          <a:prstGeom prst="rect">
            <a:avLst/>
          </a:prstGeom>
          <a:solidFill>
            <a:srgbClr val="FD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07C9CD-F390-B0B0-A21C-8A5DEA4BCE22}"/>
              </a:ext>
            </a:extLst>
          </p:cNvPr>
          <p:cNvSpPr/>
          <p:nvPr/>
        </p:nvSpPr>
        <p:spPr>
          <a:xfrm>
            <a:off x="225084" y="2082021"/>
            <a:ext cx="3305908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Ingresar Productos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1C448-FCA2-0730-0914-81B686EE42AB}"/>
              </a:ext>
            </a:extLst>
          </p:cNvPr>
          <p:cNvSpPr/>
          <p:nvPr/>
        </p:nvSpPr>
        <p:spPr>
          <a:xfrm>
            <a:off x="4196861" y="2082021"/>
            <a:ext cx="3413761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Visualizar Productos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36B96A-7581-3AEB-CE3B-BF7E263D1B05}"/>
              </a:ext>
            </a:extLst>
          </p:cNvPr>
          <p:cNvSpPr/>
          <p:nvPr/>
        </p:nvSpPr>
        <p:spPr>
          <a:xfrm>
            <a:off x="8276491" y="2082021"/>
            <a:ext cx="3690425" cy="422030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odoni MT Black" panose="02070A03080606020203" pitchFamily="18" charset="0"/>
              </a:rPr>
              <a:t>Visualizar Ventas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FCABF1-2F68-26C9-666A-3AE323EFE1B4}"/>
              </a:ext>
            </a:extLst>
          </p:cNvPr>
          <p:cNvSpPr/>
          <p:nvPr/>
        </p:nvSpPr>
        <p:spPr>
          <a:xfrm>
            <a:off x="0" y="2701000"/>
            <a:ext cx="12192000" cy="267286"/>
          </a:xfrm>
          <a:prstGeom prst="rect">
            <a:avLst/>
          </a:prstGeom>
          <a:solidFill>
            <a:srgbClr val="771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A56B04F-917C-5D28-AF97-8431E2209281}"/>
              </a:ext>
            </a:extLst>
          </p:cNvPr>
          <p:cNvSpPr/>
          <p:nvPr/>
        </p:nvSpPr>
        <p:spPr>
          <a:xfrm>
            <a:off x="0" y="2968286"/>
            <a:ext cx="12192000" cy="3889714"/>
          </a:xfrm>
          <a:prstGeom prst="rect">
            <a:avLst/>
          </a:prstGeom>
          <a:solidFill>
            <a:srgbClr val="FD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1D9EAE39-7E5A-7657-DAF2-C22067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95400"/>
              </p:ext>
            </p:extLst>
          </p:nvPr>
        </p:nvGraphicFramePr>
        <p:xfrm>
          <a:off x="343877" y="3165235"/>
          <a:ext cx="11623038" cy="326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346">
                  <a:extLst>
                    <a:ext uri="{9D8B030D-6E8A-4147-A177-3AD203B41FA5}">
                      <a16:colId xmlns:a16="http://schemas.microsoft.com/office/drawing/2014/main" val="1310447929"/>
                    </a:ext>
                  </a:extLst>
                </a:gridCol>
                <a:gridCol w="3874346">
                  <a:extLst>
                    <a:ext uri="{9D8B030D-6E8A-4147-A177-3AD203B41FA5}">
                      <a16:colId xmlns:a16="http://schemas.microsoft.com/office/drawing/2014/main" val="2128191492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1163692558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245367810"/>
                    </a:ext>
                  </a:extLst>
                </a:gridCol>
              </a:tblGrid>
              <a:tr h="54395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Productos</a:t>
                      </a:r>
                    </a:p>
                  </a:txBody>
                  <a:tcPr>
                    <a:solidFill>
                      <a:srgbClr val="771F6A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Imagen</a:t>
                      </a:r>
                    </a:p>
                  </a:txBody>
                  <a:tcPr anchor="ctr">
                    <a:solidFill>
                      <a:srgbClr val="771F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71F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71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3826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47644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rgbClr val="D888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29123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38685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Stock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41638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88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3801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9BB66BC8-878D-41A0-51DC-8E60F7F18A99}"/>
              </a:ext>
            </a:extLst>
          </p:cNvPr>
          <p:cNvSpPr/>
          <p:nvPr/>
        </p:nvSpPr>
        <p:spPr>
          <a:xfrm>
            <a:off x="225084" y="295422"/>
            <a:ext cx="1491174" cy="1139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898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Cuervo</dc:creator>
  <cp:lastModifiedBy>Jorge Cuervo</cp:lastModifiedBy>
  <cp:revision>1</cp:revision>
  <dcterms:created xsi:type="dcterms:W3CDTF">2022-10-20T01:02:30Z</dcterms:created>
  <dcterms:modified xsi:type="dcterms:W3CDTF">2022-10-20T01:04:35Z</dcterms:modified>
</cp:coreProperties>
</file>