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9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0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1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12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3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4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15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6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57" r:id="rId10"/>
    <p:sldId id="259" r:id="rId11"/>
    <p:sldId id="264" r:id="rId12"/>
    <p:sldId id="261" r:id="rId13"/>
    <p:sldId id="263" r:id="rId14"/>
    <p:sldId id="266" r:id="rId15"/>
    <p:sldId id="258" r:id="rId16"/>
    <p:sldId id="267" r:id="rId17"/>
    <p:sldId id="268" r:id="rId18"/>
    <p:sldId id="269" r:id="rId19"/>
    <p:sldId id="285" r:id="rId20"/>
    <p:sldId id="270" r:id="rId21"/>
    <p:sldId id="286" r:id="rId22"/>
    <p:sldId id="271" r:id="rId23"/>
    <p:sldId id="272" r:id="rId24"/>
    <p:sldId id="273" r:id="rId25"/>
    <p:sldId id="287" r:id="rId26"/>
    <p:sldId id="274" r:id="rId27"/>
    <p:sldId id="275" r:id="rId28"/>
    <p:sldId id="276" r:id="rId29"/>
    <p:sldId id="277" r:id="rId30"/>
    <p:sldId id="289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59" autoAdjust="0"/>
    <p:restoredTop sz="95545" autoAdjust="0"/>
  </p:normalViewPr>
  <p:slideViewPr>
    <p:cSldViewPr>
      <p:cViewPr>
        <p:scale>
          <a:sx n="100" d="100"/>
          <a:sy n="100" d="100"/>
        </p:scale>
        <p:origin x="117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5BAA7-9C71-4D8E-A4EA-711785D2CF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28A69C-81AB-46FE-8298-C5416AFDA8BC}">
      <dgm:prSet/>
      <dgm:spPr>
        <a:noFill/>
      </dgm:spPr>
      <dgm:t>
        <a:bodyPr/>
        <a:lstStyle/>
        <a:p>
          <a:pPr rtl="0"/>
          <a:r>
            <a:rPr lang="en-GB" i="1" dirty="0" smtClean="0">
              <a:solidFill>
                <a:schemeClr val="tx1"/>
              </a:solidFill>
            </a:rPr>
            <a:t>(Not directly related to ASP.NET MVC but short introduction will help understand further topics.)</a:t>
          </a:r>
          <a:endParaRPr lang="en-GB" dirty="0">
            <a:solidFill>
              <a:schemeClr val="tx1"/>
            </a:solidFill>
          </a:endParaRPr>
        </a:p>
      </dgm:t>
    </dgm:pt>
    <dgm:pt modelId="{0EE33295-133B-4F42-8C6D-68AAFA55C3E9}" type="parTrans" cxnId="{984CC920-07C3-4E9B-B4A6-6EBC1023E114}">
      <dgm:prSet/>
      <dgm:spPr/>
      <dgm:t>
        <a:bodyPr/>
        <a:lstStyle/>
        <a:p>
          <a:endParaRPr lang="en-GB"/>
        </a:p>
      </dgm:t>
    </dgm:pt>
    <dgm:pt modelId="{84C462A0-4F72-484F-9803-6A5CA9F89635}" type="sibTrans" cxnId="{984CC920-07C3-4E9B-B4A6-6EBC1023E114}">
      <dgm:prSet/>
      <dgm:spPr/>
      <dgm:t>
        <a:bodyPr/>
        <a:lstStyle/>
        <a:p>
          <a:endParaRPr lang="en-GB"/>
        </a:p>
      </dgm:t>
    </dgm:pt>
    <dgm:pt modelId="{50136759-3C92-4F64-B29A-2EC58B1D1F1F}">
      <dgm:prSet/>
      <dgm:spPr/>
      <dgm:t>
        <a:bodyPr/>
        <a:lstStyle/>
        <a:p>
          <a:pPr rtl="0"/>
          <a:r>
            <a:rPr lang="en-GB" dirty="0" smtClean="0"/>
            <a:t>An </a:t>
          </a:r>
          <a:r>
            <a:rPr lang="en-GB" b="1" dirty="0" smtClean="0"/>
            <a:t>HTTP module </a:t>
          </a:r>
          <a:r>
            <a:rPr lang="en-GB" dirty="0" smtClean="0"/>
            <a:t>is an assembly that is called on every request made to your application. </a:t>
          </a:r>
          <a:endParaRPr lang="en-GB" dirty="0"/>
        </a:p>
      </dgm:t>
    </dgm:pt>
    <dgm:pt modelId="{A84471B5-8E66-496A-A9EC-614BFD4FF2B9}" type="parTrans" cxnId="{5733174D-0E2D-4145-A4A6-5E4296DFBB26}">
      <dgm:prSet/>
      <dgm:spPr/>
      <dgm:t>
        <a:bodyPr/>
        <a:lstStyle/>
        <a:p>
          <a:endParaRPr lang="en-GB"/>
        </a:p>
      </dgm:t>
    </dgm:pt>
    <dgm:pt modelId="{90F22F0C-70FD-4E56-8CEA-CB80215337C8}" type="sibTrans" cxnId="{5733174D-0E2D-4145-A4A6-5E4296DFBB26}">
      <dgm:prSet/>
      <dgm:spPr/>
      <dgm:t>
        <a:bodyPr/>
        <a:lstStyle/>
        <a:p>
          <a:endParaRPr lang="en-GB"/>
        </a:p>
      </dgm:t>
    </dgm:pt>
    <dgm:pt modelId="{C85664CA-437B-4F3A-BFEE-88F3C0C8643F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GB" dirty="0" smtClean="0"/>
            <a:t>An </a:t>
          </a:r>
          <a:r>
            <a:rPr lang="en-GB" b="1" dirty="0" smtClean="0"/>
            <a:t>HTTP handler </a:t>
          </a:r>
          <a:r>
            <a:rPr lang="en-GB" dirty="0" smtClean="0"/>
            <a:t>is the process (frequently referred to as the "endpoint") that runs in response to a request made to an ASP.NET Web application.</a:t>
          </a:r>
          <a:endParaRPr lang="en-GB" dirty="0"/>
        </a:p>
      </dgm:t>
    </dgm:pt>
    <dgm:pt modelId="{C6ECE385-41E1-48AE-A914-6194E2CFFDEE}" type="parTrans" cxnId="{FC44F942-A722-49DD-855C-6C69B79D5F8E}">
      <dgm:prSet/>
      <dgm:spPr/>
      <dgm:t>
        <a:bodyPr/>
        <a:lstStyle/>
        <a:p>
          <a:endParaRPr lang="en-GB"/>
        </a:p>
      </dgm:t>
    </dgm:pt>
    <dgm:pt modelId="{38D335C9-B888-4BEF-AAB5-7F643E42D384}" type="sibTrans" cxnId="{FC44F942-A722-49DD-855C-6C69B79D5F8E}">
      <dgm:prSet/>
      <dgm:spPr/>
      <dgm:t>
        <a:bodyPr/>
        <a:lstStyle/>
        <a:p>
          <a:endParaRPr lang="en-GB"/>
        </a:p>
      </dgm:t>
    </dgm:pt>
    <dgm:pt modelId="{D7231920-0E40-4588-A7E5-49B0DAECBD12}" type="pres">
      <dgm:prSet presAssocID="{B155BAA7-9C71-4D8E-A4EA-711785D2CF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E5C3A5D-6162-4A21-9F37-06C445A8F55E}" type="pres">
      <dgm:prSet presAssocID="{F828A69C-81AB-46FE-8298-C5416AFDA8B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657121-E010-416A-9CB5-85CA443903AB}" type="pres">
      <dgm:prSet presAssocID="{84C462A0-4F72-484F-9803-6A5CA9F89635}" presName="spacer" presStyleCnt="0"/>
      <dgm:spPr/>
    </dgm:pt>
    <dgm:pt modelId="{EDA95E20-9A55-48CC-9CE3-3A76ADC79847}" type="pres">
      <dgm:prSet presAssocID="{50136759-3C92-4F64-B29A-2EC58B1D1F1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970B7A-9E82-4563-9B60-69EC21CDAF26}" type="pres">
      <dgm:prSet presAssocID="{90F22F0C-70FD-4E56-8CEA-CB80215337C8}" presName="spacer" presStyleCnt="0"/>
      <dgm:spPr/>
    </dgm:pt>
    <dgm:pt modelId="{CCC75BB3-5291-4EE7-9397-0A9F43FD780D}" type="pres">
      <dgm:prSet presAssocID="{C85664CA-437B-4F3A-BFEE-88F3C0C8643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BB47E5A-9B3A-4164-9CE4-1C04ECB77C7E}" type="presOf" srcId="{50136759-3C92-4F64-B29A-2EC58B1D1F1F}" destId="{EDA95E20-9A55-48CC-9CE3-3A76ADC79847}" srcOrd="0" destOrd="0" presId="urn:microsoft.com/office/officeart/2005/8/layout/vList2"/>
    <dgm:cxn modelId="{CB76E4AE-AA9B-408F-A544-95B3AA2892F4}" type="presOf" srcId="{F828A69C-81AB-46FE-8298-C5416AFDA8BC}" destId="{2E5C3A5D-6162-4A21-9F37-06C445A8F55E}" srcOrd="0" destOrd="0" presId="urn:microsoft.com/office/officeart/2005/8/layout/vList2"/>
    <dgm:cxn modelId="{5733174D-0E2D-4145-A4A6-5E4296DFBB26}" srcId="{B155BAA7-9C71-4D8E-A4EA-711785D2CF81}" destId="{50136759-3C92-4F64-B29A-2EC58B1D1F1F}" srcOrd="1" destOrd="0" parTransId="{A84471B5-8E66-496A-A9EC-614BFD4FF2B9}" sibTransId="{90F22F0C-70FD-4E56-8CEA-CB80215337C8}"/>
    <dgm:cxn modelId="{FC44F942-A722-49DD-855C-6C69B79D5F8E}" srcId="{B155BAA7-9C71-4D8E-A4EA-711785D2CF81}" destId="{C85664CA-437B-4F3A-BFEE-88F3C0C8643F}" srcOrd="2" destOrd="0" parTransId="{C6ECE385-41E1-48AE-A914-6194E2CFFDEE}" sibTransId="{38D335C9-B888-4BEF-AAB5-7F643E42D384}"/>
    <dgm:cxn modelId="{ABBF3975-482D-424B-98E9-345DE8689831}" type="presOf" srcId="{C85664CA-437B-4F3A-BFEE-88F3C0C8643F}" destId="{CCC75BB3-5291-4EE7-9397-0A9F43FD780D}" srcOrd="0" destOrd="0" presId="urn:microsoft.com/office/officeart/2005/8/layout/vList2"/>
    <dgm:cxn modelId="{984CC920-07C3-4E9B-B4A6-6EBC1023E114}" srcId="{B155BAA7-9C71-4D8E-A4EA-711785D2CF81}" destId="{F828A69C-81AB-46FE-8298-C5416AFDA8BC}" srcOrd="0" destOrd="0" parTransId="{0EE33295-133B-4F42-8C6D-68AAFA55C3E9}" sibTransId="{84C462A0-4F72-484F-9803-6A5CA9F89635}"/>
    <dgm:cxn modelId="{691A3B60-896E-4995-A4DC-E6F7B90FAD7C}" type="presOf" srcId="{B155BAA7-9C71-4D8E-A4EA-711785D2CF81}" destId="{D7231920-0E40-4588-A7E5-49B0DAECBD12}" srcOrd="0" destOrd="0" presId="urn:microsoft.com/office/officeart/2005/8/layout/vList2"/>
    <dgm:cxn modelId="{75588543-126E-4953-985B-DA074AC0291B}" type="presParOf" srcId="{D7231920-0E40-4588-A7E5-49B0DAECBD12}" destId="{2E5C3A5D-6162-4A21-9F37-06C445A8F55E}" srcOrd="0" destOrd="0" presId="urn:microsoft.com/office/officeart/2005/8/layout/vList2"/>
    <dgm:cxn modelId="{3E207D80-3C76-41F0-8706-CE3D29BCF8A7}" type="presParOf" srcId="{D7231920-0E40-4588-A7E5-49B0DAECBD12}" destId="{EB657121-E010-416A-9CB5-85CA443903AB}" srcOrd="1" destOrd="0" presId="urn:microsoft.com/office/officeart/2005/8/layout/vList2"/>
    <dgm:cxn modelId="{E9EB91A8-9236-4933-BF00-9E69C12A507B}" type="presParOf" srcId="{D7231920-0E40-4588-A7E5-49B0DAECBD12}" destId="{EDA95E20-9A55-48CC-9CE3-3A76ADC79847}" srcOrd="2" destOrd="0" presId="urn:microsoft.com/office/officeart/2005/8/layout/vList2"/>
    <dgm:cxn modelId="{D8B3589D-1757-4C7F-99E7-6044106D0EC3}" type="presParOf" srcId="{D7231920-0E40-4588-A7E5-49B0DAECBD12}" destId="{F7970B7A-9E82-4563-9B60-69EC21CDAF26}" srcOrd="3" destOrd="0" presId="urn:microsoft.com/office/officeart/2005/8/layout/vList2"/>
    <dgm:cxn modelId="{C8207258-04E9-4648-AC9E-238789C15433}" type="presParOf" srcId="{D7231920-0E40-4588-A7E5-49B0DAECBD12}" destId="{CCC75BB3-5291-4EE7-9397-0A9F43FD780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BDE07A6-9BB4-43A7-A88D-F40A7EC0918C}" type="presOf" srcId="{46BBF191-89E6-47F2-A5B2-1CFA696699C9}" destId="{9A3B21F3-59DC-4EDD-A029-E816408B7112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5561C066-CF8B-43BD-B561-AF56AA09402E}" type="presOf" srcId="{CDC76FD9-8DDB-4C2D-B867-60B5EF8584AA}" destId="{0B86D1AB-1EC0-4D9D-A12C-E37F545755E2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44A51009-9DBF-4700-BE01-557016D2BFE9}" type="presOf" srcId="{413D4734-3524-4427-A055-28EBE9C5D8B2}" destId="{360309CC-9EC4-421A-9A5C-608C95641654}" srcOrd="0" destOrd="0" presId="urn:microsoft.com/office/officeart/2005/8/layout/chevron1"/>
    <dgm:cxn modelId="{037165C3-7849-4AF4-8B7E-2D112E29CDC9}" type="presOf" srcId="{40176764-E5A3-4F38-8215-A2B6244DF5D5}" destId="{E8AAF3D3-D2C3-4946-9E3A-943D1A2B64F8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ACFE3CBE-B39C-4466-B88B-75D1CD056E53}" type="presOf" srcId="{1255F258-C295-4D42-83F2-13935DBCA4D2}" destId="{61C0C300-1E91-4731-8E8F-C43AA3880B91}" srcOrd="0" destOrd="0" presId="urn:microsoft.com/office/officeart/2005/8/layout/chevron1"/>
    <dgm:cxn modelId="{93757F9A-CD66-4B16-8E01-A4E199D68277}" type="presParOf" srcId="{9A3B21F3-59DC-4EDD-A029-E816408B7112}" destId="{E8AAF3D3-D2C3-4946-9E3A-943D1A2B64F8}" srcOrd="0" destOrd="0" presId="urn:microsoft.com/office/officeart/2005/8/layout/chevron1"/>
    <dgm:cxn modelId="{E1F8C0EC-FBF1-45E6-AC4D-48E22BD6395D}" type="presParOf" srcId="{9A3B21F3-59DC-4EDD-A029-E816408B7112}" destId="{F5EE0416-1514-440F-BBAF-A67CD2BED138}" srcOrd="1" destOrd="0" presId="urn:microsoft.com/office/officeart/2005/8/layout/chevron1"/>
    <dgm:cxn modelId="{5351DF24-8319-454F-A2DD-F674A537E78B}" type="presParOf" srcId="{9A3B21F3-59DC-4EDD-A029-E816408B7112}" destId="{0B86D1AB-1EC0-4D9D-A12C-E37F545755E2}" srcOrd="2" destOrd="0" presId="urn:microsoft.com/office/officeart/2005/8/layout/chevron1"/>
    <dgm:cxn modelId="{EC4FE7F2-DA51-463A-8688-0A4C5C8EDD74}" type="presParOf" srcId="{9A3B21F3-59DC-4EDD-A029-E816408B7112}" destId="{58FD2F86-6487-47C4-BDCC-E4B0C23DB502}" srcOrd="3" destOrd="0" presId="urn:microsoft.com/office/officeart/2005/8/layout/chevron1"/>
    <dgm:cxn modelId="{A5B20F55-BCD7-42F3-8824-9136F5376B1A}" type="presParOf" srcId="{9A3B21F3-59DC-4EDD-A029-E816408B7112}" destId="{360309CC-9EC4-421A-9A5C-608C95641654}" srcOrd="4" destOrd="0" presId="urn:microsoft.com/office/officeart/2005/8/layout/chevron1"/>
    <dgm:cxn modelId="{893FC840-0CEC-404D-98C2-D001BDD0322C}" type="presParOf" srcId="{9A3B21F3-59DC-4EDD-A029-E816408B7112}" destId="{953815B8-967E-48BC-98A2-3612F54E8731}" srcOrd="5" destOrd="0" presId="urn:microsoft.com/office/officeart/2005/8/layout/chevron1"/>
    <dgm:cxn modelId="{9B8DDF17-C49A-4E0D-AE10-F412ED1864E7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F9BD324-602D-4927-B148-361A18941586}" type="presOf" srcId="{413D4734-3524-4427-A055-28EBE9C5D8B2}" destId="{360309CC-9EC4-421A-9A5C-608C95641654}" srcOrd="0" destOrd="0" presId="urn:microsoft.com/office/officeart/2005/8/layout/chevron1"/>
    <dgm:cxn modelId="{6DFBA98D-CE2D-4FF1-AF2A-8AB1F232F5FB}" type="presOf" srcId="{46BBF191-89E6-47F2-A5B2-1CFA696699C9}" destId="{9A3B21F3-59DC-4EDD-A029-E816408B7112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602E79F8-AA41-41E0-9B3E-B53FCE00009E}" type="presOf" srcId="{1255F258-C295-4D42-83F2-13935DBCA4D2}" destId="{61C0C300-1E91-4731-8E8F-C43AA3880B91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996C096E-91F4-43F8-8D05-67C8F96B5447}" type="presOf" srcId="{40176764-E5A3-4F38-8215-A2B6244DF5D5}" destId="{E8AAF3D3-D2C3-4946-9E3A-943D1A2B64F8}" srcOrd="0" destOrd="0" presId="urn:microsoft.com/office/officeart/2005/8/layout/chevron1"/>
    <dgm:cxn modelId="{0F23BC52-7BA1-430B-892B-24609560D803}" type="presOf" srcId="{CDC76FD9-8DDB-4C2D-B867-60B5EF8584AA}" destId="{0B86D1AB-1EC0-4D9D-A12C-E37F545755E2}" srcOrd="0" destOrd="0" presId="urn:microsoft.com/office/officeart/2005/8/layout/chevron1"/>
    <dgm:cxn modelId="{996F075B-4B2E-447E-BE63-408E0064CC37}" type="presParOf" srcId="{9A3B21F3-59DC-4EDD-A029-E816408B7112}" destId="{E8AAF3D3-D2C3-4946-9E3A-943D1A2B64F8}" srcOrd="0" destOrd="0" presId="urn:microsoft.com/office/officeart/2005/8/layout/chevron1"/>
    <dgm:cxn modelId="{A04C0039-3348-443D-8CC7-8493B9484220}" type="presParOf" srcId="{9A3B21F3-59DC-4EDD-A029-E816408B7112}" destId="{F5EE0416-1514-440F-BBAF-A67CD2BED138}" srcOrd="1" destOrd="0" presId="urn:microsoft.com/office/officeart/2005/8/layout/chevron1"/>
    <dgm:cxn modelId="{EBFF5A7C-A158-4630-ABB5-3DC53FAB0D8D}" type="presParOf" srcId="{9A3B21F3-59DC-4EDD-A029-E816408B7112}" destId="{0B86D1AB-1EC0-4D9D-A12C-E37F545755E2}" srcOrd="2" destOrd="0" presId="urn:microsoft.com/office/officeart/2005/8/layout/chevron1"/>
    <dgm:cxn modelId="{A966620E-3EF5-4D10-B812-1DFA5F28F24E}" type="presParOf" srcId="{9A3B21F3-59DC-4EDD-A029-E816408B7112}" destId="{58FD2F86-6487-47C4-BDCC-E4B0C23DB502}" srcOrd="3" destOrd="0" presId="urn:microsoft.com/office/officeart/2005/8/layout/chevron1"/>
    <dgm:cxn modelId="{80BAF63B-89B8-4731-9A6C-395309D1FA02}" type="presParOf" srcId="{9A3B21F3-59DC-4EDD-A029-E816408B7112}" destId="{360309CC-9EC4-421A-9A5C-608C95641654}" srcOrd="4" destOrd="0" presId="urn:microsoft.com/office/officeart/2005/8/layout/chevron1"/>
    <dgm:cxn modelId="{DCCCFC98-39F1-41B0-90A8-1172C163AE7A}" type="presParOf" srcId="{9A3B21F3-59DC-4EDD-A029-E816408B7112}" destId="{953815B8-967E-48BC-98A2-3612F54E8731}" srcOrd="5" destOrd="0" presId="urn:microsoft.com/office/officeart/2005/8/layout/chevron1"/>
    <dgm:cxn modelId="{D021D8CA-1F5A-40CB-B090-B589D4725082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F03D497-BD92-4EA8-95E0-6F444F277B96}" type="presOf" srcId="{46BBF191-89E6-47F2-A5B2-1CFA696699C9}" destId="{9A3B21F3-59DC-4EDD-A029-E816408B7112}" srcOrd="0" destOrd="0" presId="urn:microsoft.com/office/officeart/2005/8/layout/chevron1"/>
    <dgm:cxn modelId="{CF300F12-6C23-475A-BBB3-582A328FD8E3}" type="presOf" srcId="{1255F258-C295-4D42-83F2-13935DBCA4D2}" destId="{61C0C300-1E91-4731-8E8F-C43AA3880B91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BA5D4AA9-10E8-4F1C-AD52-5DC66BFB05F4}" type="presOf" srcId="{CDC76FD9-8DDB-4C2D-B867-60B5EF8584AA}" destId="{0B86D1AB-1EC0-4D9D-A12C-E37F545755E2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6F790EEE-CDAF-4E94-81BF-69EC17AB224D}" type="presOf" srcId="{40176764-E5A3-4F38-8215-A2B6244DF5D5}" destId="{E8AAF3D3-D2C3-4946-9E3A-943D1A2B64F8}" srcOrd="0" destOrd="0" presId="urn:microsoft.com/office/officeart/2005/8/layout/chevron1"/>
    <dgm:cxn modelId="{9FDD1335-A882-4250-82C0-1213FD9D273E}" type="presOf" srcId="{413D4734-3524-4427-A055-28EBE9C5D8B2}" destId="{360309CC-9EC4-421A-9A5C-608C95641654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8B93404D-E7D8-4157-B586-6C83F5A6A462}" type="presParOf" srcId="{9A3B21F3-59DC-4EDD-A029-E816408B7112}" destId="{E8AAF3D3-D2C3-4946-9E3A-943D1A2B64F8}" srcOrd="0" destOrd="0" presId="urn:microsoft.com/office/officeart/2005/8/layout/chevron1"/>
    <dgm:cxn modelId="{A26E8B6E-25C4-49C8-880B-3046EC0D2A23}" type="presParOf" srcId="{9A3B21F3-59DC-4EDD-A029-E816408B7112}" destId="{F5EE0416-1514-440F-BBAF-A67CD2BED138}" srcOrd="1" destOrd="0" presId="urn:microsoft.com/office/officeart/2005/8/layout/chevron1"/>
    <dgm:cxn modelId="{734E5F9E-5C77-47DA-8172-2ADEF076E7E2}" type="presParOf" srcId="{9A3B21F3-59DC-4EDD-A029-E816408B7112}" destId="{0B86D1AB-1EC0-4D9D-A12C-E37F545755E2}" srcOrd="2" destOrd="0" presId="urn:microsoft.com/office/officeart/2005/8/layout/chevron1"/>
    <dgm:cxn modelId="{278A0E82-A8C1-4021-A589-83B21AFE05A6}" type="presParOf" srcId="{9A3B21F3-59DC-4EDD-A029-E816408B7112}" destId="{58FD2F86-6487-47C4-BDCC-E4B0C23DB502}" srcOrd="3" destOrd="0" presId="urn:microsoft.com/office/officeart/2005/8/layout/chevron1"/>
    <dgm:cxn modelId="{85562CA6-EF98-43B3-BA8E-42644E567641}" type="presParOf" srcId="{9A3B21F3-59DC-4EDD-A029-E816408B7112}" destId="{360309CC-9EC4-421A-9A5C-608C95641654}" srcOrd="4" destOrd="0" presId="urn:microsoft.com/office/officeart/2005/8/layout/chevron1"/>
    <dgm:cxn modelId="{14543FAE-4769-46C9-898C-0E88347D6945}" type="presParOf" srcId="{9A3B21F3-59DC-4EDD-A029-E816408B7112}" destId="{953815B8-967E-48BC-98A2-3612F54E8731}" srcOrd="5" destOrd="0" presId="urn:microsoft.com/office/officeart/2005/8/layout/chevron1"/>
    <dgm:cxn modelId="{2EDDC764-14A8-492C-8074-3A0A67FFC05F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25DAF8-086F-4CBD-A17F-6EF87832F57A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5ABFE692-3832-4CF8-9FBC-1D1B230C2004}">
      <dgm:prSet phldrT="[Text]"/>
      <dgm:spPr/>
      <dgm:t>
        <a:bodyPr/>
        <a:lstStyle/>
        <a:p>
          <a:r>
            <a:rPr lang="en-GB" dirty="0" smtClean="0"/>
            <a:t>1. Get </a:t>
          </a:r>
          <a:r>
            <a:rPr lang="en-GB" dirty="0" err="1" smtClean="0"/>
            <a:t>ControllerFactory</a:t>
          </a:r>
          <a:endParaRPr lang="en-GB" dirty="0"/>
        </a:p>
      </dgm:t>
    </dgm:pt>
    <dgm:pt modelId="{7696FB7A-C016-462D-BD7F-CC3D6A230109}" type="parTrans" cxnId="{1C8B87EB-48AB-4BFD-94C9-229BB8C4695B}">
      <dgm:prSet/>
      <dgm:spPr/>
      <dgm:t>
        <a:bodyPr/>
        <a:lstStyle/>
        <a:p>
          <a:endParaRPr lang="en-GB"/>
        </a:p>
      </dgm:t>
    </dgm:pt>
    <dgm:pt modelId="{5222B60C-D696-4F97-A90B-F20DA61ED069}" type="sibTrans" cxnId="{1C8B87EB-48AB-4BFD-94C9-229BB8C4695B}">
      <dgm:prSet/>
      <dgm:spPr/>
      <dgm:t>
        <a:bodyPr/>
        <a:lstStyle/>
        <a:p>
          <a:endParaRPr lang="en-GB"/>
        </a:p>
      </dgm:t>
    </dgm:pt>
    <dgm:pt modelId="{20086AFA-D1CE-4EE1-A3D2-28E47AEB0100}">
      <dgm:prSet phldrT="[Text]"/>
      <dgm:spPr/>
      <dgm:t>
        <a:bodyPr/>
        <a:lstStyle/>
        <a:p>
          <a:r>
            <a:rPr lang="en-GB" dirty="0" smtClean="0"/>
            <a:t>2. Create Controller using </a:t>
          </a:r>
          <a:r>
            <a:rPr lang="en-GB" dirty="0" err="1" smtClean="0"/>
            <a:t>ControllerFactory</a:t>
          </a:r>
          <a:endParaRPr lang="en-GB" dirty="0"/>
        </a:p>
      </dgm:t>
    </dgm:pt>
    <dgm:pt modelId="{38258BC4-F587-44FE-A072-ADE2CB12E7B4}" type="parTrans" cxnId="{6E526A5E-170C-4354-945B-358332F825B9}">
      <dgm:prSet/>
      <dgm:spPr/>
      <dgm:t>
        <a:bodyPr/>
        <a:lstStyle/>
        <a:p>
          <a:endParaRPr lang="en-GB"/>
        </a:p>
      </dgm:t>
    </dgm:pt>
    <dgm:pt modelId="{30A99EA5-227A-4E4F-8AD3-21C2403D1BB6}" type="sibTrans" cxnId="{6E526A5E-170C-4354-945B-358332F825B9}">
      <dgm:prSet/>
      <dgm:spPr/>
      <dgm:t>
        <a:bodyPr/>
        <a:lstStyle/>
        <a:p>
          <a:endParaRPr lang="en-GB"/>
        </a:p>
      </dgm:t>
    </dgm:pt>
    <dgm:pt modelId="{CB6069BF-A290-42F1-9B5C-C0DD21134BD7}">
      <dgm:prSet phldrT="[Text]"/>
      <dgm:spPr/>
      <dgm:t>
        <a:bodyPr/>
        <a:lstStyle/>
        <a:p>
          <a:r>
            <a:rPr lang="en-GB" dirty="0" smtClean="0"/>
            <a:t>3. Call Execute on created Controller</a:t>
          </a:r>
          <a:endParaRPr lang="en-GB" dirty="0"/>
        </a:p>
      </dgm:t>
    </dgm:pt>
    <dgm:pt modelId="{3C6D6F6D-0A93-449E-B685-2FCB706B5EED}" type="parTrans" cxnId="{380F158E-A917-4662-B74F-699C5551CB3B}">
      <dgm:prSet/>
      <dgm:spPr/>
      <dgm:t>
        <a:bodyPr/>
        <a:lstStyle/>
        <a:p>
          <a:endParaRPr lang="en-GB"/>
        </a:p>
      </dgm:t>
    </dgm:pt>
    <dgm:pt modelId="{89A1C055-5742-4DA2-A124-547BAAC81E54}" type="sibTrans" cxnId="{380F158E-A917-4662-B74F-699C5551CB3B}">
      <dgm:prSet/>
      <dgm:spPr/>
      <dgm:t>
        <a:bodyPr/>
        <a:lstStyle/>
        <a:p>
          <a:endParaRPr lang="en-GB"/>
        </a:p>
      </dgm:t>
    </dgm:pt>
    <dgm:pt modelId="{7BCE3770-4D1C-4E9A-938D-030696153C10}" type="pres">
      <dgm:prSet presAssocID="{3A25DAF8-086F-4CBD-A17F-6EF87832F5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EB8E927-BA19-4930-A1F9-B3A86DF13892}" type="pres">
      <dgm:prSet presAssocID="{CB6069BF-A290-42F1-9B5C-C0DD21134BD7}" presName="boxAndChildren" presStyleCnt="0"/>
      <dgm:spPr/>
    </dgm:pt>
    <dgm:pt modelId="{3B95E551-28F0-4C29-A3B3-2ECB35F497EF}" type="pres">
      <dgm:prSet presAssocID="{CB6069BF-A290-42F1-9B5C-C0DD21134BD7}" presName="parentTextBox" presStyleLbl="node1" presStyleIdx="0" presStyleCnt="3"/>
      <dgm:spPr/>
      <dgm:t>
        <a:bodyPr/>
        <a:lstStyle/>
        <a:p>
          <a:endParaRPr lang="en-GB"/>
        </a:p>
      </dgm:t>
    </dgm:pt>
    <dgm:pt modelId="{EB1421E6-B3E4-4C15-B59D-13EBE785C2DA}" type="pres">
      <dgm:prSet presAssocID="{30A99EA5-227A-4E4F-8AD3-21C2403D1BB6}" presName="sp" presStyleCnt="0"/>
      <dgm:spPr/>
    </dgm:pt>
    <dgm:pt modelId="{5E9E2C95-2CFB-4388-BF22-D3648F056BBD}" type="pres">
      <dgm:prSet presAssocID="{20086AFA-D1CE-4EE1-A3D2-28E47AEB0100}" presName="arrowAndChildren" presStyleCnt="0"/>
      <dgm:spPr/>
    </dgm:pt>
    <dgm:pt modelId="{9826852C-E42C-411A-AF0A-BBD6BBEA13C1}" type="pres">
      <dgm:prSet presAssocID="{20086AFA-D1CE-4EE1-A3D2-28E47AEB0100}" presName="parentTextArrow" presStyleLbl="node1" presStyleIdx="1" presStyleCnt="3"/>
      <dgm:spPr/>
      <dgm:t>
        <a:bodyPr/>
        <a:lstStyle/>
        <a:p>
          <a:endParaRPr lang="en-GB"/>
        </a:p>
      </dgm:t>
    </dgm:pt>
    <dgm:pt modelId="{D81F56D5-5CE5-4A38-B923-EEA591A1EF78}" type="pres">
      <dgm:prSet presAssocID="{5222B60C-D696-4F97-A90B-F20DA61ED069}" presName="sp" presStyleCnt="0"/>
      <dgm:spPr/>
    </dgm:pt>
    <dgm:pt modelId="{7ACF9C83-673C-4646-AF82-AAE26F9F9AAD}" type="pres">
      <dgm:prSet presAssocID="{5ABFE692-3832-4CF8-9FBC-1D1B230C2004}" presName="arrowAndChildren" presStyleCnt="0"/>
      <dgm:spPr/>
    </dgm:pt>
    <dgm:pt modelId="{9BCF3526-48AD-40C8-8269-949DC0CF836D}" type="pres">
      <dgm:prSet presAssocID="{5ABFE692-3832-4CF8-9FBC-1D1B230C2004}" presName="parentTextArrow" presStyleLbl="node1" presStyleIdx="2" presStyleCnt="3" custLinFactY="-48182" custLinFactNeighborX="-437" custLinFactNeighborY="-100000"/>
      <dgm:spPr/>
      <dgm:t>
        <a:bodyPr/>
        <a:lstStyle/>
        <a:p>
          <a:endParaRPr lang="en-GB"/>
        </a:p>
      </dgm:t>
    </dgm:pt>
  </dgm:ptLst>
  <dgm:cxnLst>
    <dgm:cxn modelId="{0C59FF55-2AC5-4540-815A-E8CEDDA81373}" type="presOf" srcId="{CB6069BF-A290-42F1-9B5C-C0DD21134BD7}" destId="{3B95E551-28F0-4C29-A3B3-2ECB35F497EF}" srcOrd="0" destOrd="0" presId="urn:microsoft.com/office/officeart/2005/8/layout/process4"/>
    <dgm:cxn modelId="{380F158E-A917-4662-B74F-699C5551CB3B}" srcId="{3A25DAF8-086F-4CBD-A17F-6EF87832F57A}" destId="{CB6069BF-A290-42F1-9B5C-C0DD21134BD7}" srcOrd="2" destOrd="0" parTransId="{3C6D6F6D-0A93-449E-B685-2FCB706B5EED}" sibTransId="{89A1C055-5742-4DA2-A124-547BAAC81E54}"/>
    <dgm:cxn modelId="{6E526A5E-170C-4354-945B-358332F825B9}" srcId="{3A25DAF8-086F-4CBD-A17F-6EF87832F57A}" destId="{20086AFA-D1CE-4EE1-A3D2-28E47AEB0100}" srcOrd="1" destOrd="0" parTransId="{38258BC4-F587-44FE-A072-ADE2CB12E7B4}" sibTransId="{30A99EA5-227A-4E4F-8AD3-21C2403D1BB6}"/>
    <dgm:cxn modelId="{DDD0993B-91F4-46E9-BC07-9B3EE53F5864}" type="presOf" srcId="{3A25DAF8-086F-4CBD-A17F-6EF87832F57A}" destId="{7BCE3770-4D1C-4E9A-938D-030696153C10}" srcOrd="0" destOrd="0" presId="urn:microsoft.com/office/officeart/2005/8/layout/process4"/>
    <dgm:cxn modelId="{6867E9B9-EE1D-4E48-ACDA-8156376CD43B}" type="presOf" srcId="{5ABFE692-3832-4CF8-9FBC-1D1B230C2004}" destId="{9BCF3526-48AD-40C8-8269-949DC0CF836D}" srcOrd="0" destOrd="0" presId="urn:microsoft.com/office/officeart/2005/8/layout/process4"/>
    <dgm:cxn modelId="{1C8B87EB-48AB-4BFD-94C9-229BB8C4695B}" srcId="{3A25DAF8-086F-4CBD-A17F-6EF87832F57A}" destId="{5ABFE692-3832-4CF8-9FBC-1D1B230C2004}" srcOrd="0" destOrd="0" parTransId="{7696FB7A-C016-462D-BD7F-CC3D6A230109}" sibTransId="{5222B60C-D696-4F97-A90B-F20DA61ED069}"/>
    <dgm:cxn modelId="{DD140FFD-910D-430C-8294-000E5A6DB8B4}" type="presOf" srcId="{20086AFA-D1CE-4EE1-A3D2-28E47AEB0100}" destId="{9826852C-E42C-411A-AF0A-BBD6BBEA13C1}" srcOrd="0" destOrd="0" presId="urn:microsoft.com/office/officeart/2005/8/layout/process4"/>
    <dgm:cxn modelId="{BB96E6A4-2550-4621-8FE1-E2B1A5CA1E38}" type="presParOf" srcId="{7BCE3770-4D1C-4E9A-938D-030696153C10}" destId="{AEB8E927-BA19-4930-A1F9-B3A86DF13892}" srcOrd="0" destOrd="0" presId="urn:microsoft.com/office/officeart/2005/8/layout/process4"/>
    <dgm:cxn modelId="{BA52101B-9BB4-43C6-A8B3-0CB408275FDA}" type="presParOf" srcId="{AEB8E927-BA19-4930-A1F9-B3A86DF13892}" destId="{3B95E551-28F0-4C29-A3B3-2ECB35F497EF}" srcOrd="0" destOrd="0" presId="urn:microsoft.com/office/officeart/2005/8/layout/process4"/>
    <dgm:cxn modelId="{74C324C1-5ABD-4861-9D40-53E8442F3B86}" type="presParOf" srcId="{7BCE3770-4D1C-4E9A-938D-030696153C10}" destId="{EB1421E6-B3E4-4C15-B59D-13EBE785C2DA}" srcOrd="1" destOrd="0" presId="urn:microsoft.com/office/officeart/2005/8/layout/process4"/>
    <dgm:cxn modelId="{3F397C0F-9068-4F3B-B9FF-3556D2E41561}" type="presParOf" srcId="{7BCE3770-4D1C-4E9A-938D-030696153C10}" destId="{5E9E2C95-2CFB-4388-BF22-D3648F056BBD}" srcOrd="2" destOrd="0" presId="urn:microsoft.com/office/officeart/2005/8/layout/process4"/>
    <dgm:cxn modelId="{7D3AE777-8B81-4794-9E36-34146050289C}" type="presParOf" srcId="{5E9E2C95-2CFB-4388-BF22-D3648F056BBD}" destId="{9826852C-E42C-411A-AF0A-BBD6BBEA13C1}" srcOrd="0" destOrd="0" presId="urn:microsoft.com/office/officeart/2005/8/layout/process4"/>
    <dgm:cxn modelId="{6DE33C3B-BEE5-402D-B714-CC4B9E5E30D8}" type="presParOf" srcId="{7BCE3770-4D1C-4E9A-938D-030696153C10}" destId="{D81F56D5-5CE5-4A38-B923-EEA591A1EF78}" srcOrd="3" destOrd="0" presId="urn:microsoft.com/office/officeart/2005/8/layout/process4"/>
    <dgm:cxn modelId="{15773315-0FD5-41C3-9124-D5E51CC4544D}" type="presParOf" srcId="{7BCE3770-4D1C-4E9A-938D-030696153C10}" destId="{7ACF9C83-673C-4646-AF82-AAE26F9F9AAD}" srcOrd="4" destOrd="0" presId="urn:microsoft.com/office/officeart/2005/8/layout/process4"/>
    <dgm:cxn modelId="{2617B7AF-29C5-4468-BE11-52719CA3A9EC}" type="presParOf" srcId="{7ACF9C83-673C-4646-AF82-AAE26F9F9AAD}" destId="{9BCF3526-48AD-40C8-8269-949DC0CF83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7514F89-22C9-4F5F-8742-C483480C0140}" type="presOf" srcId="{40176764-E5A3-4F38-8215-A2B6244DF5D5}" destId="{E8AAF3D3-D2C3-4946-9E3A-943D1A2B64F8}" srcOrd="0" destOrd="0" presId="urn:microsoft.com/office/officeart/2005/8/layout/chevron1"/>
    <dgm:cxn modelId="{772BD2D0-0E16-44E6-957D-D9579F5EBF61}" type="presOf" srcId="{413D4734-3524-4427-A055-28EBE9C5D8B2}" destId="{360309CC-9EC4-421A-9A5C-608C95641654}" srcOrd="0" destOrd="0" presId="urn:microsoft.com/office/officeart/2005/8/layout/chevron1"/>
    <dgm:cxn modelId="{BECDAF2F-6A4D-4DA1-AC99-122890F7F49B}" type="presOf" srcId="{CDC76FD9-8DDB-4C2D-B867-60B5EF8584AA}" destId="{0B86D1AB-1EC0-4D9D-A12C-E37F545755E2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FC1F108E-B7EC-489B-B3C6-960B3B358F74}" type="presOf" srcId="{1255F258-C295-4D42-83F2-13935DBCA4D2}" destId="{61C0C300-1E91-4731-8E8F-C43AA3880B91}" srcOrd="0" destOrd="0" presId="urn:microsoft.com/office/officeart/2005/8/layout/chevron1"/>
    <dgm:cxn modelId="{300D0712-DCA8-4C1E-B8E8-E0CBA87C05DE}" type="presOf" srcId="{46BBF191-89E6-47F2-A5B2-1CFA696699C9}" destId="{9A3B21F3-59DC-4EDD-A029-E816408B7112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45AFDB70-1306-46A0-82F6-9D909CBBD160}" type="presParOf" srcId="{9A3B21F3-59DC-4EDD-A029-E816408B7112}" destId="{E8AAF3D3-D2C3-4946-9E3A-943D1A2B64F8}" srcOrd="0" destOrd="0" presId="urn:microsoft.com/office/officeart/2005/8/layout/chevron1"/>
    <dgm:cxn modelId="{4F6F520C-9A1B-4BED-BE58-7D6E374C87C9}" type="presParOf" srcId="{9A3B21F3-59DC-4EDD-A029-E816408B7112}" destId="{F5EE0416-1514-440F-BBAF-A67CD2BED138}" srcOrd="1" destOrd="0" presId="urn:microsoft.com/office/officeart/2005/8/layout/chevron1"/>
    <dgm:cxn modelId="{321E47B0-6BBF-48D3-8043-F670DD96A017}" type="presParOf" srcId="{9A3B21F3-59DC-4EDD-A029-E816408B7112}" destId="{0B86D1AB-1EC0-4D9D-A12C-E37F545755E2}" srcOrd="2" destOrd="0" presId="urn:microsoft.com/office/officeart/2005/8/layout/chevron1"/>
    <dgm:cxn modelId="{DB747DCF-13A0-4F90-B096-7D26E9E3E4FA}" type="presParOf" srcId="{9A3B21F3-59DC-4EDD-A029-E816408B7112}" destId="{58FD2F86-6487-47C4-BDCC-E4B0C23DB502}" srcOrd="3" destOrd="0" presId="urn:microsoft.com/office/officeart/2005/8/layout/chevron1"/>
    <dgm:cxn modelId="{0875A354-9A07-4942-9B77-07C3474A9641}" type="presParOf" srcId="{9A3B21F3-59DC-4EDD-A029-E816408B7112}" destId="{360309CC-9EC4-421A-9A5C-608C95641654}" srcOrd="4" destOrd="0" presId="urn:microsoft.com/office/officeart/2005/8/layout/chevron1"/>
    <dgm:cxn modelId="{875BCFBE-5D48-4B2F-97A2-F764E46A9436}" type="presParOf" srcId="{9A3B21F3-59DC-4EDD-A029-E816408B7112}" destId="{953815B8-967E-48BC-98A2-3612F54E8731}" srcOrd="5" destOrd="0" presId="urn:microsoft.com/office/officeart/2005/8/layout/chevron1"/>
    <dgm:cxn modelId="{C31A1AA5-6CCE-426B-BC5A-91DD079604E9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479C036-0146-4F37-BC8D-94FF507CFC04}" type="presOf" srcId="{40176764-E5A3-4F38-8215-A2B6244DF5D5}" destId="{E8AAF3D3-D2C3-4946-9E3A-943D1A2B64F8}" srcOrd="0" destOrd="0" presId="urn:microsoft.com/office/officeart/2005/8/layout/chevron1"/>
    <dgm:cxn modelId="{F86C9A91-B162-4BCF-A71E-8F01CE932F4C}" type="presOf" srcId="{CDC76FD9-8DDB-4C2D-B867-60B5EF8584AA}" destId="{0B86D1AB-1EC0-4D9D-A12C-E37F545755E2}" srcOrd="0" destOrd="0" presId="urn:microsoft.com/office/officeart/2005/8/layout/chevron1"/>
    <dgm:cxn modelId="{2DD723B6-3EE2-4107-A549-566F45A85DD4}" type="presOf" srcId="{413D4734-3524-4427-A055-28EBE9C5D8B2}" destId="{360309CC-9EC4-421A-9A5C-608C95641654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481577BE-C01A-43DE-A2E0-531C1187E7FC}" type="presOf" srcId="{1255F258-C295-4D42-83F2-13935DBCA4D2}" destId="{61C0C300-1E91-4731-8E8F-C43AA3880B91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17066362-A567-4277-90F2-25A894D28A38}" type="presOf" srcId="{46BBF191-89E6-47F2-A5B2-1CFA696699C9}" destId="{9A3B21F3-59DC-4EDD-A029-E816408B7112}" srcOrd="0" destOrd="0" presId="urn:microsoft.com/office/officeart/2005/8/layout/chevron1"/>
    <dgm:cxn modelId="{8F95A047-B2EB-4590-B254-DDB2E82F3F0B}" type="presParOf" srcId="{9A3B21F3-59DC-4EDD-A029-E816408B7112}" destId="{E8AAF3D3-D2C3-4946-9E3A-943D1A2B64F8}" srcOrd="0" destOrd="0" presId="urn:microsoft.com/office/officeart/2005/8/layout/chevron1"/>
    <dgm:cxn modelId="{D3E8CB18-5AEA-4F6D-9B9D-D6AC5606F310}" type="presParOf" srcId="{9A3B21F3-59DC-4EDD-A029-E816408B7112}" destId="{F5EE0416-1514-440F-BBAF-A67CD2BED138}" srcOrd="1" destOrd="0" presId="urn:microsoft.com/office/officeart/2005/8/layout/chevron1"/>
    <dgm:cxn modelId="{AD308911-6AC6-45D5-A6C7-2034894E891C}" type="presParOf" srcId="{9A3B21F3-59DC-4EDD-A029-E816408B7112}" destId="{0B86D1AB-1EC0-4D9D-A12C-E37F545755E2}" srcOrd="2" destOrd="0" presId="urn:microsoft.com/office/officeart/2005/8/layout/chevron1"/>
    <dgm:cxn modelId="{6D955419-9C56-4C49-96A7-4424CF651802}" type="presParOf" srcId="{9A3B21F3-59DC-4EDD-A029-E816408B7112}" destId="{58FD2F86-6487-47C4-BDCC-E4B0C23DB502}" srcOrd="3" destOrd="0" presId="urn:microsoft.com/office/officeart/2005/8/layout/chevron1"/>
    <dgm:cxn modelId="{AD74E0FD-5498-4D08-97FB-29DAC3BECB83}" type="presParOf" srcId="{9A3B21F3-59DC-4EDD-A029-E816408B7112}" destId="{360309CC-9EC4-421A-9A5C-608C95641654}" srcOrd="4" destOrd="0" presId="urn:microsoft.com/office/officeart/2005/8/layout/chevron1"/>
    <dgm:cxn modelId="{4CD4734F-9884-4004-A253-1B9FFB3AB7BA}" type="presParOf" srcId="{9A3B21F3-59DC-4EDD-A029-E816408B7112}" destId="{953815B8-967E-48BC-98A2-3612F54E8731}" srcOrd="5" destOrd="0" presId="urn:microsoft.com/office/officeart/2005/8/layout/chevron1"/>
    <dgm:cxn modelId="{4EF078CE-2752-4E57-BCE5-5E1ABCFDBF7C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78CDADD-7BE9-4246-BA78-AB5E763158DA}" type="presOf" srcId="{413D4734-3524-4427-A055-28EBE9C5D8B2}" destId="{360309CC-9EC4-421A-9A5C-608C95641654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199AE1DA-315B-403E-897C-20D9B159A768}" type="presOf" srcId="{46BBF191-89E6-47F2-A5B2-1CFA696699C9}" destId="{9A3B21F3-59DC-4EDD-A029-E816408B7112}" srcOrd="0" destOrd="0" presId="urn:microsoft.com/office/officeart/2005/8/layout/chevron1"/>
    <dgm:cxn modelId="{DED7E4DD-DBDB-4388-B02E-795C38685C6B}" type="presOf" srcId="{CDC76FD9-8DDB-4C2D-B867-60B5EF8584AA}" destId="{0B86D1AB-1EC0-4D9D-A12C-E37F545755E2}" srcOrd="0" destOrd="0" presId="urn:microsoft.com/office/officeart/2005/8/layout/chevron1"/>
    <dgm:cxn modelId="{2AD9C30A-D132-47A4-ADD1-D5AEEAAB5827}" type="presOf" srcId="{1255F258-C295-4D42-83F2-13935DBCA4D2}" destId="{61C0C300-1E91-4731-8E8F-C43AA3880B91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60BDAF1A-6091-441D-B582-F5999234CF4C}" type="presOf" srcId="{40176764-E5A3-4F38-8215-A2B6244DF5D5}" destId="{E8AAF3D3-D2C3-4946-9E3A-943D1A2B64F8}" srcOrd="0" destOrd="0" presId="urn:microsoft.com/office/officeart/2005/8/layout/chevron1"/>
    <dgm:cxn modelId="{4885760A-1A9B-4089-ACE5-A2D6A3BA9C20}" type="presParOf" srcId="{9A3B21F3-59DC-4EDD-A029-E816408B7112}" destId="{E8AAF3D3-D2C3-4946-9E3A-943D1A2B64F8}" srcOrd="0" destOrd="0" presId="urn:microsoft.com/office/officeart/2005/8/layout/chevron1"/>
    <dgm:cxn modelId="{52F21698-DFD2-4C55-BBCB-FCA7519916B3}" type="presParOf" srcId="{9A3B21F3-59DC-4EDD-A029-E816408B7112}" destId="{F5EE0416-1514-440F-BBAF-A67CD2BED138}" srcOrd="1" destOrd="0" presId="urn:microsoft.com/office/officeart/2005/8/layout/chevron1"/>
    <dgm:cxn modelId="{DA496ED7-63DC-4547-9658-D73E5D867DED}" type="presParOf" srcId="{9A3B21F3-59DC-4EDD-A029-E816408B7112}" destId="{0B86D1AB-1EC0-4D9D-A12C-E37F545755E2}" srcOrd="2" destOrd="0" presId="urn:microsoft.com/office/officeart/2005/8/layout/chevron1"/>
    <dgm:cxn modelId="{FBC46039-255F-44D8-8616-E3059B1BE8CA}" type="presParOf" srcId="{9A3B21F3-59DC-4EDD-A029-E816408B7112}" destId="{58FD2F86-6487-47C4-BDCC-E4B0C23DB502}" srcOrd="3" destOrd="0" presId="urn:microsoft.com/office/officeart/2005/8/layout/chevron1"/>
    <dgm:cxn modelId="{A73F7F68-0DE3-486C-AD69-5C569122E6A8}" type="presParOf" srcId="{9A3B21F3-59DC-4EDD-A029-E816408B7112}" destId="{360309CC-9EC4-421A-9A5C-608C95641654}" srcOrd="4" destOrd="0" presId="urn:microsoft.com/office/officeart/2005/8/layout/chevron1"/>
    <dgm:cxn modelId="{BCFDCBAB-9F1F-497D-BC56-0AB7F7899F7B}" type="presParOf" srcId="{9A3B21F3-59DC-4EDD-A029-E816408B7112}" destId="{953815B8-967E-48BC-98A2-3612F54E8731}" srcOrd="5" destOrd="0" presId="urn:microsoft.com/office/officeart/2005/8/layout/chevron1"/>
    <dgm:cxn modelId="{5B5306C5-5BB1-4690-BB5A-7604BC422BD7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A8C205E-08D7-4F48-8F90-1F9EFC65B4D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F889DC8-8A88-41CD-B130-6B7EC792A673}">
      <dgm:prSet/>
      <dgm:spPr/>
      <dgm:t>
        <a:bodyPr/>
        <a:lstStyle/>
        <a:p>
          <a:pPr rtl="0"/>
          <a:r>
            <a:rPr lang="en-GB" smtClean="0"/>
            <a:t>0. Execute being called by MvcHandler</a:t>
          </a:r>
          <a:endParaRPr lang="en-GB"/>
        </a:p>
      </dgm:t>
    </dgm:pt>
    <dgm:pt modelId="{E2C807A6-F359-476E-83F0-B01EBF17CB1C}" type="parTrans" cxnId="{BE3051D2-2EE9-4700-9B5A-89607C4EEFEC}">
      <dgm:prSet/>
      <dgm:spPr/>
      <dgm:t>
        <a:bodyPr/>
        <a:lstStyle/>
        <a:p>
          <a:endParaRPr lang="en-GB"/>
        </a:p>
      </dgm:t>
    </dgm:pt>
    <dgm:pt modelId="{58FC4E17-96B9-4A1B-8662-C47AF43226A9}" type="sibTrans" cxnId="{BE3051D2-2EE9-4700-9B5A-89607C4EEFEC}">
      <dgm:prSet/>
      <dgm:spPr/>
      <dgm:t>
        <a:bodyPr/>
        <a:lstStyle/>
        <a:p>
          <a:endParaRPr lang="en-GB"/>
        </a:p>
      </dgm:t>
    </dgm:pt>
    <dgm:pt modelId="{FA80C293-6ED1-47AE-8CE5-06150D0C05D4}">
      <dgm:prSet/>
      <dgm:spPr/>
      <dgm:t>
        <a:bodyPr/>
        <a:lstStyle/>
        <a:p>
          <a:pPr rtl="0"/>
          <a:r>
            <a:rPr lang="en-GB" smtClean="0"/>
            <a:t>1. Call ExecuteCore</a:t>
          </a:r>
          <a:endParaRPr lang="en-GB"/>
        </a:p>
      </dgm:t>
    </dgm:pt>
    <dgm:pt modelId="{0D381DAE-2EA7-48F0-9510-C4A9E8F00F46}" type="parTrans" cxnId="{0C233174-C216-4352-A2A2-E9930DE2D69C}">
      <dgm:prSet/>
      <dgm:spPr/>
      <dgm:t>
        <a:bodyPr/>
        <a:lstStyle/>
        <a:p>
          <a:endParaRPr lang="en-GB"/>
        </a:p>
      </dgm:t>
    </dgm:pt>
    <dgm:pt modelId="{5A3DFE3E-518A-42D8-ACB8-A6A20AD2CC12}" type="sibTrans" cxnId="{0C233174-C216-4352-A2A2-E9930DE2D69C}">
      <dgm:prSet/>
      <dgm:spPr/>
      <dgm:t>
        <a:bodyPr/>
        <a:lstStyle/>
        <a:p>
          <a:endParaRPr lang="en-GB"/>
        </a:p>
      </dgm:t>
    </dgm:pt>
    <dgm:pt modelId="{E8A3D378-284F-44FA-BF92-B4802CBF6DA1}">
      <dgm:prSet/>
      <dgm:spPr/>
      <dgm:t>
        <a:bodyPr/>
        <a:lstStyle/>
        <a:p>
          <a:pPr rtl="0"/>
          <a:r>
            <a:rPr lang="en-GB" smtClean="0"/>
            <a:t>2. Get action name from RouteData.</a:t>
          </a:r>
          <a:endParaRPr lang="en-GB"/>
        </a:p>
      </dgm:t>
    </dgm:pt>
    <dgm:pt modelId="{AFD8B527-43D5-4A3D-9FA3-8FB0E7E3DCBA}" type="parTrans" cxnId="{F1852352-DC83-426D-84AA-1AF02DD30874}">
      <dgm:prSet/>
      <dgm:spPr/>
      <dgm:t>
        <a:bodyPr/>
        <a:lstStyle/>
        <a:p>
          <a:endParaRPr lang="en-GB"/>
        </a:p>
      </dgm:t>
    </dgm:pt>
    <dgm:pt modelId="{BDB2D72E-58D0-4D63-B645-2D3DAE36CC57}" type="sibTrans" cxnId="{F1852352-DC83-426D-84AA-1AF02DD30874}">
      <dgm:prSet/>
      <dgm:spPr/>
      <dgm:t>
        <a:bodyPr/>
        <a:lstStyle/>
        <a:p>
          <a:endParaRPr lang="en-GB"/>
        </a:p>
      </dgm:t>
    </dgm:pt>
    <dgm:pt modelId="{FF6D6597-A1F2-45BA-BD4B-40D5795DC350}">
      <dgm:prSet/>
      <dgm:spPr/>
      <dgm:t>
        <a:bodyPr/>
        <a:lstStyle/>
        <a:p>
          <a:pPr rtl="0"/>
          <a:r>
            <a:rPr lang="en-GB" smtClean="0"/>
            <a:t>3. Get action invoker.</a:t>
          </a:r>
          <a:endParaRPr lang="en-GB"/>
        </a:p>
      </dgm:t>
    </dgm:pt>
    <dgm:pt modelId="{DAAA231F-BF1C-4675-9120-91DD37714446}" type="parTrans" cxnId="{2A52E4DD-1450-40E4-A054-5C8DD9E307FB}">
      <dgm:prSet/>
      <dgm:spPr/>
      <dgm:t>
        <a:bodyPr/>
        <a:lstStyle/>
        <a:p>
          <a:endParaRPr lang="en-GB"/>
        </a:p>
      </dgm:t>
    </dgm:pt>
    <dgm:pt modelId="{6D49C026-0538-4227-AE6F-B4DDE8CDED9D}" type="sibTrans" cxnId="{2A52E4DD-1450-40E4-A054-5C8DD9E307FB}">
      <dgm:prSet/>
      <dgm:spPr/>
      <dgm:t>
        <a:bodyPr/>
        <a:lstStyle/>
        <a:p>
          <a:endParaRPr lang="en-GB"/>
        </a:p>
      </dgm:t>
    </dgm:pt>
    <dgm:pt modelId="{54A30282-1005-4CFA-BF84-7CDECDED3AFB}">
      <dgm:prSet/>
      <dgm:spPr/>
      <dgm:t>
        <a:bodyPr/>
        <a:lstStyle/>
        <a:p>
          <a:pPr rtl="0"/>
          <a:r>
            <a:rPr lang="en-GB" smtClean="0"/>
            <a:t>4. Call InvokeAction on action invoker.</a:t>
          </a:r>
          <a:endParaRPr lang="en-GB"/>
        </a:p>
      </dgm:t>
    </dgm:pt>
    <dgm:pt modelId="{8F8063E3-260F-40CA-8D5E-99FAC88413DB}" type="parTrans" cxnId="{309ADD2A-5354-42AF-8105-CAD8838152FF}">
      <dgm:prSet/>
      <dgm:spPr/>
      <dgm:t>
        <a:bodyPr/>
        <a:lstStyle/>
        <a:p>
          <a:endParaRPr lang="en-GB"/>
        </a:p>
      </dgm:t>
    </dgm:pt>
    <dgm:pt modelId="{B683AD36-B50D-403D-BE07-812F8CAD3086}" type="sibTrans" cxnId="{309ADD2A-5354-42AF-8105-CAD8838152FF}">
      <dgm:prSet/>
      <dgm:spPr/>
      <dgm:t>
        <a:bodyPr/>
        <a:lstStyle/>
        <a:p>
          <a:endParaRPr lang="en-GB"/>
        </a:p>
      </dgm:t>
    </dgm:pt>
    <dgm:pt modelId="{C4A64C8E-6964-41F7-9F37-79ACA631851F}" type="pres">
      <dgm:prSet presAssocID="{CA8C205E-08D7-4F48-8F90-1F9EFC65B4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98B0C22-2D7A-428A-8D49-02C1CA253695}" type="pres">
      <dgm:prSet presAssocID="{54A30282-1005-4CFA-BF84-7CDECDED3AFB}" presName="boxAndChildren" presStyleCnt="0"/>
      <dgm:spPr/>
    </dgm:pt>
    <dgm:pt modelId="{437047AD-261B-4213-AA44-46E97709287F}" type="pres">
      <dgm:prSet presAssocID="{54A30282-1005-4CFA-BF84-7CDECDED3AFB}" presName="parentTextBox" presStyleLbl="node1" presStyleIdx="0" presStyleCnt="5"/>
      <dgm:spPr/>
      <dgm:t>
        <a:bodyPr/>
        <a:lstStyle/>
        <a:p>
          <a:endParaRPr lang="en-GB"/>
        </a:p>
      </dgm:t>
    </dgm:pt>
    <dgm:pt modelId="{62D60D46-D133-47AA-A853-76287F62B6E7}" type="pres">
      <dgm:prSet presAssocID="{6D49C026-0538-4227-AE6F-B4DDE8CDED9D}" presName="sp" presStyleCnt="0"/>
      <dgm:spPr/>
    </dgm:pt>
    <dgm:pt modelId="{204DF557-15EE-42B8-A090-2823C6D26A89}" type="pres">
      <dgm:prSet presAssocID="{FF6D6597-A1F2-45BA-BD4B-40D5795DC350}" presName="arrowAndChildren" presStyleCnt="0"/>
      <dgm:spPr/>
    </dgm:pt>
    <dgm:pt modelId="{11D483C9-7E7F-4294-A6AB-B94C4A7CFBB1}" type="pres">
      <dgm:prSet presAssocID="{FF6D6597-A1F2-45BA-BD4B-40D5795DC350}" presName="parentTextArrow" presStyleLbl="node1" presStyleIdx="1" presStyleCnt="5"/>
      <dgm:spPr/>
      <dgm:t>
        <a:bodyPr/>
        <a:lstStyle/>
        <a:p>
          <a:endParaRPr lang="en-GB"/>
        </a:p>
      </dgm:t>
    </dgm:pt>
    <dgm:pt modelId="{5FFF496F-E68F-4C90-874E-F3907FC3068C}" type="pres">
      <dgm:prSet presAssocID="{BDB2D72E-58D0-4D63-B645-2D3DAE36CC57}" presName="sp" presStyleCnt="0"/>
      <dgm:spPr/>
    </dgm:pt>
    <dgm:pt modelId="{EDF1868E-AD75-4280-B40A-CCC9F9C4AB52}" type="pres">
      <dgm:prSet presAssocID="{E8A3D378-284F-44FA-BF92-B4802CBF6DA1}" presName="arrowAndChildren" presStyleCnt="0"/>
      <dgm:spPr/>
    </dgm:pt>
    <dgm:pt modelId="{D94CEE22-CA0E-44CC-8214-C8BCE977C797}" type="pres">
      <dgm:prSet presAssocID="{E8A3D378-284F-44FA-BF92-B4802CBF6DA1}" presName="parentTextArrow" presStyleLbl="node1" presStyleIdx="2" presStyleCnt="5"/>
      <dgm:spPr/>
      <dgm:t>
        <a:bodyPr/>
        <a:lstStyle/>
        <a:p>
          <a:endParaRPr lang="en-GB"/>
        </a:p>
      </dgm:t>
    </dgm:pt>
    <dgm:pt modelId="{333FA3E1-4073-4432-8220-33E830415B27}" type="pres">
      <dgm:prSet presAssocID="{5A3DFE3E-518A-42D8-ACB8-A6A20AD2CC12}" presName="sp" presStyleCnt="0"/>
      <dgm:spPr/>
    </dgm:pt>
    <dgm:pt modelId="{418137FC-698B-43CB-93B7-18C389EB3085}" type="pres">
      <dgm:prSet presAssocID="{FA80C293-6ED1-47AE-8CE5-06150D0C05D4}" presName="arrowAndChildren" presStyleCnt="0"/>
      <dgm:spPr/>
    </dgm:pt>
    <dgm:pt modelId="{7DBCE705-291B-40DA-B738-4DDB24045130}" type="pres">
      <dgm:prSet presAssocID="{FA80C293-6ED1-47AE-8CE5-06150D0C05D4}" presName="parentTextArrow" presStyleLbl="node1" presStyleIdx="3" presStyleCnt="5"/>
      <dgm:spPr/>
      <dgm:t>
        <a:bodyPr/>
        <a:lstStyle/>
        <a:p>
          <a:endParaRPr lang="en-GB"/>
        </a:p>
      </dgm:t>
    </dgm:pt>
    <dgm:pt modelId="{4822D8FC-EEF8-4E57-ADAB-D7FD06F64623}" type="pres">
      <dgm:prSet presAssocID="{58FC4E17-96B9-4A1B-8662-C47AF43226A9}" presName="sp" presStyleCnt="0"/>
      <dgm:spPr/>
    </dgm:pt>
    <dgm:pt modelId="{95E83EAF-CCF1-4920-A6EA-9F7E26D89C64}" type="pres">
      <dgm:prSet presAssocID="{0F889DC8-8A88-41CD-B130-6B7EC792A673}" presName="arrowAndChildren" presStyleCnt="0"/>
      <dgm:spPr/>
    </dgm:pt>
    <dgm:pt modelId="{49B3AF73-99CD-46EC-A599-B3074271224C}" type="pres">
      <dgm:prSet presAssocID="{0F889DC8-8A88-41CD-B130-6B7EC792A673}" presName="parentTextArrow" presStyleLbl="node1" presStyleIdx="4" presStyleCnt="5"/>
      <dgm:spPr/>
      <dgm:t>
        <a:bodyPr/>
        <a:lstStyle/>
        <a:p>
          <a:endParaRPr lang="en-GB"/>
        </a:p>
      </dgm:t>
    </dgm:pt>
  </dgm:ptLst>
  <dgm:cxnLst>
    <dgm:cxn modelId="{309ADD2A-5354-42AF-8105-CAD8838152FF}" srcId="{CA8C205E-08D7-4F48-8F90-1F9EFC65B4DB}" destId="{54A30282-1005-4CFA-BF84-7CDECDED3AFB}" srcOrd="4" destOrd="0" parTransId="{8F8063E3-260F-40CA-8D5E-99FAC88413DB}" sibTransId="{B683AD36-B50D-403D-BE07-812F8CAD3086}"/>
    <dgm:cxn modelId="{5A33FACD-AFB1-41D4-9738-54E14D7919D7}" type="presOf" srcId="{FF6D6597-A1F2-45BA-BD4B-40D5795DC350}" destId="{11D483C9-7E7F-4294-A6AB-B94C4A7CFBB1}" srcOrd="0" destOrd="0" presId="urn:microsoft.com/office/officeart/2005/8/layout/process4"/>
    <dgm:cxn modelId="{BE3051D2-2EE9-4700-9B5A-89607C4EEFEC}" srcId="{CA8C205E-08D7-4F48-8F90-1F9EFC65B4DB}" destId="{0F889DC8-8A88-41CD-B130-6B7EC792A673}" srcOrd="0" destOrd="0" parTransId="{E2C807A6-F359-476E-83F0-B01EBF17CB1C}" sibTransId="{58FC4E17-96B9-4A1B-8662-C47AF43226A9}"/>
    <dgm:cxn modelId="{2A52E4DD-1450-40E4-A054-5C8DD9E307FB}" srcId="{CA8C205E-08D7-4F48-8F90-1F9EFC65B4DB}" destId="{FF6D6597-A1F2-45BA-BD4B-40D5795DC350}" srcOrd="3" destOrd="0" parTransId="{DAAA231F-BF1C-4675-9120-91DD37714446}" sibTransId="{6D49C026-0538-4227-AE6F-B4DDE8CDED9D}"/>
    <dgm:cxn modelId="{FACE778E-1079-4411-97F9-6E4BA92CC865}" type="presOf" srcId="{CA8C205E-08D7-4F48-8F90-1F9EFC65B4DB}" destId="{C4A64C8E-6964-41F7-9F37-79ACA631851F}" srcOrd="0" destOrd="0" presId="urn:microsoft.com/office/officeart/2005/8/layout/process4"/>
    <dgm:cxn modelId="{DFDE8C4C-08F4-48A3-B414-751D4399230E}" type="presOf" srcId="{0F889DC8-8A88-41CD-B130-6B7EC792A673}" destId="{49B3AF73-99CD-46EC-A599-B3074271224C}" srcOrd="0" destOrd="0" presId="urn:microsoft.com/office/officeart/2005/8/layout/process4"/>
    <dgm:cxn modelId="{0BD03FD9-697A-4C37-AD14-AF28D9E1E077}" type="presOf" srcId="{54A30282-1005-4CFA-BF84-7CDECDED3AFB}" destId="{437047AD-261B-4213-AA44-46E97709287F}" srcOrd="0" destOrd="0" presId="urn:microsoft.com/office/officeart/2005/8/layout/process4"/>
    <dgm:cxn modelId="{0C233174-C216-4352-A2A2-E9930DE2D69C}" srcId="{CA8C205E-08D7-4F48-8F90-1F9EFC65B4DB}" destId="{FA80C293-6ED1-47AE-8CE5-06150D0C05D4}" srcOrd="1" destOrd="0" parTransId="{0D381DAE-2EA7-48F0-9510-C4A9E8F00F46}" sibTransId="{5A3DFE3E-518A-42D8-ACB8-A6A20AD2CC12}"/>
    <dgm:cxn modelId="{9474E881-66C4-42EB-8790-FDDEBB13F0D1}" type="presOf" srcId="{FA80C293-6ED1-47AE-8CE5-06150D0C05D4}" destId="{7DBCE705-291B-40DA-B738-4DDB24045130}" srcOrd="0" destOrd="0" presId="urn:microsoft.com/office/officeart/2005/8/layout/process4"/>
    <dgm:cxn modelId="{747B4F13-78D8-4FEC-99B5-8C4228250681}" type="presOf" srcId="{E8A3D378-284F-44FA-BF92-B4802CBF6DA1}" destId="{D94CEE22-CA0E-44CC-8214-C8BCE977C797}" srcOrd="0" destOrd="0" presId="urn:microsoft.com/office/officeart/2005/8/layout/process4"/>
    <dgm:cxn modelId="{F1852352-DC83-426D-84AA-1AF02DD30874}" srcId="{CA8C205E-08D7-4F48-8F90-1F9EFC65B4DB}" destId="{E8A3D378-284F-44FA-BF92-B4802CBF6DA1}" srcOrd="2" destOrd="0" parTransId="{AFD8B527-43D5-4A3D-9FA3-8FB0E7E3DCBA}" sibTransId="{BDB2D72E-58D0-4D63-B645-2D3DAE36CC57}"/>
    <dgm:cxn modelId="{72F68982-3A8F-40FC-B013-E791782A9C91}" type="presParOf" srcId="{C4A64C8E-6964-41F7-9F37-79ACA631851F}" destId="{498B0C22-2D7A-428A-8D49-02C1CA253695}" srcOrd="0" destOrd="0" presId="urn:microsoft.com/office/officeart/2005/8/layout/process4"/>
    <dgm:cxn modelId="{3A31B50E-07CF-494C-AA99-2DCBE7EED32A}" type="presParOf" srcId="{498B0C22-2D7A-428A-8D49-02C1CA253695}" destId="{437047AD-261B-4213-AA44-46E97709287F}" srcOrd="0" destOrd="0" presId="urn:microsoft.com/office/officeart/2005/8/layout/process4"/>
    <dgm:cxn modelId="{E9018C72-31BF-4872-A704-BA5033D0C3F4}" type="presParOf" srcId="{C4A64C8E-6964-41F7-9F37-79ACA631851F}" destId="{62D60D46-D133-47AA-A853-76287F62B6E7}" srcOrd="1" destOrd="0" presId="urn:microsoft.com/office/officeart/2005/8/layout/process4"/>
    <dgm:cxn modelId="{1DF9BD97-DD0A-4B80-BDB2-FB1982B3E1D0}" type="presParOf" srcId="{C4A64C8E-6964-41F7-9F37-79ACA631851F}" destId="{204DF557-15EE-42B8-A090-2823C6D26A89}" srcOrd="2" destOrd="0" presId="urn:microsoft.com/office/officeart/2005/8/layout/process4"/>
    <dgm:cxn modelId="{8B2FC7C5-B294-49EF-90EC-CF0ED81F3571}" type="presParOf" srcId="{204DF557-15EE-42B8-A090-2823C6D26A89}" destId="{11D483C9-7E7F-4294-A6AB-B94C4A7CFBB1}" srcOrd="0" destOrd="0" presId="urn:microsoft.com/office/officeart/2005/8/layout/process4"/>
    <dgm:cxn modelId="{79D1C243-5676-4B43-9AE0-A425B749CCDB}" type="presParOf" srcId="{C4A64C8E-6964-41F7-9F37-79ACA631851F}" destId="{5FFF496F-E68F-4C90-874E-F3907FC3068C}" srcOrd="3" destOrd="0" presId="urn:microsoft.com/office/officeart/2005/8/layout/process4"/>
    <dgm:cxn modelId="{BEF86EA4-3A64-4468-B3C1-5F4C6EBE12AE}" type="presParOf" srcId="{C4A64C8E-6964-41F7-9F37-79ACA631851F}" destId="{EDF1868E-AD75-4280-B40A-CCC9F9C4AB52}" srcOrd="4" destOrd="0" presId="urn:microsoft.com/office/officeart/2005/8/layout/process4"/>
    <dgm:cxn modelId="{1509E9A9-AD77-45A3-A364-4995E7868DDA}" type="presParOf" srcId="{EDF1868E-AD75-4280-B40A-CCC9F9C4AB52}" destId="{D94CEE22-CA0E-44CC-8214-C8BCE977C797}" srcOrd="0" destOrd="0" presId="urn:microsoft.com/office/officeart/2005/8/layout/process4"/>
    <dgm:cxn modelId="{5D8EDD8D-2D29-4109-AA5C-7923AD712893}" type="presParOf" srcId="{C4A64C8E-6964-41F7-9F37-79ACA631851F}" destId="{333FA3E1-4073-4432-8220-33E830415B27}" srcOrd="5" destOrd="0" presId="urn:microsoft.com/office/officeart/2005/8/layout/process4"/>
    <dgm:cxn modelId="{0BCE737F-A39E-4DD3-9866-ADA4FFBAF734}" type="presParOf" srcId="{C4A64C8E-6964-41F7-9F37-79ACA631851F}" destId="{418137FC-698B-43CB-93B7-18C389EB3085}" srcOrd="6" destOrd="0" presId="urn:microsoft.com/office/officeart/2005/8/layout/process4"/>
    <dgm:cxn modelId="{24375740-414F-4F7E-A6C4-873B29DC7AA8}" type="presParOf" srcId="{418137FC-698B-43CB-93B7-18C389EB3085}" destId="{7DBCE705-291B-40DA-B738-4DDB24045130}" srcOrd="0" destOrd="0" presId="urn:microsoft.com/office/officeart/2005/8/layout/process4"/>
    <dgm:cxn modelId="{682E72B3-0846-4AB8-935C-D713F5251B26}" type="presParOf" srcId="{C4A64C8E-6964-41F7-9F37-79ACA631851F}" destId="{4822D8FC-EEF8-4E57-ADAB-D7FD06F64623}" srcOrd="7" destOrd="0" presId="urn:microsoft.com/office/officeart/2005/8/layout/process4"/>
    <dgm:cxn modelId="{A7957307-8A42-4B6A-9EBC-43BE74F8C69B}" type="presParOf" srcId="{C4A64C8E-6964-41F7-9F37-79ACA631851F}" destId="{95E83EAF-CCF1-4920-A6EA-9F7E26D89C64}" srcOrd="8" destOrd="0" presId="urn:microsoft.com/office/officeart/2005/8/layout/process4"/>
    <dgm:cxn modelId="{D8E10811-B25C-4A54-940F-6FAE7740FBDD}" type="presParOf" srcId="{95E83EAF-CCF1-4920-A6EA-9F7E26D89C64}" destId="{49B3AF73-99CD-46EC-A599-B3074271224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39E60BF-0115-4199-B487-F159466F1B05}" type="presOf" srcId="{413D4734-3524-4427-A055-28EBE9C5D8B2}" destId="{360309CC-9EC4-421A-9A5C-608C95641654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E59B6813-7D86-4341-843C-8AB6DD50B384}" type="presOf" srcId="{46BBF191-89E6-47F2-A5B2-1CFA696699C9}" destId="{9A3B21F3-59DC-4EDD-A029-E816408B7112}" srcOrd="0" destOrd="0" presId="urn:microsoft.com/office/officeart/2005/8/layout/chevron1"/>
    <dgm:cxn modelId="{6F33CBFC-A3AA-45C7-A4B4-36E2D8FE0825}" type="presOf" srcId="{CDC76FD9-8DDB-4C2D-B867-60B5EF8584AA}" destId="{0B86D1AB-1EC0-4D9D-A12C-E37F545755E2}" srcOrd="0" destOrd="0" presId="urn:microsoft.com/office/officeart/2005/8/layout/chevron1"/>
    <dgm:cxn modelId="{867E8B08-5546-4173-861F-D86E33B18427}" type="presOf" srcId="{1255F258-C295-4D42-83F2-13935DBCA4D2}" destId="{61C0C300-1E91-4731-8E8F-C43AA3880B91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7B47EC32-A639-406D-995B-7BC554BDBFB2}" type="presOf" srcId="{40176764-E5A3-4F38-8215-A2B6244DF5D5}" destId="{E8AAF3D3-D2C3-4946-9E3A-943D1A2B64F8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6DBA80C3-67CE-4B98-BBF5-F7FF8D3BF70C}" type="presParOf" srcId="{9A3B21F3-59DC-4EDD-A029-E816408B7112}" destId="{E8AAF3D3-D2C3-4946-9E3A-943D1A2B64F8}" srcOrd="0" destOrd="0" presId="urn:microsoft.com/office/officeart/2005/8/layout/chevron1"/>
    <dgm:cxn modelId="{8418D34D-D1F2-400F-9335-1C6C0FBF47A2}" type="presParOf" srcId="{9A3B21F3-59DC-4EDD-A029-E816408B7112}" destId="{F5EE0416-1514-440F-BBAF-A67CD2BED138}" srcOrd="1" destOrd="0" presId="urn:microsoft.com/office/officeart/2005/8/layout/chevron1"/>
    <dgm:cxn modelId="{AA0E1070-802F-42D4-9C15-6B128303B4A3}" type="presParOf" srcId="{9A3B21F3-59DC-4EDD-A029-E816408B7112}" destId="{0B86D1AB-1EC0-4D9D-A12C-E37F545755E2}" srcOrd="2" destOrd="0" presId="urn:microsoft.com/office/officeart/2005/8/layout/chevron1"/>
    <dgm:cxn modelId="{A2914353-9D5E-48DA-AFBA-705DE9DCFB01}" type="presParOf" srcId="{9A3B21F3-59DC-4EDD-A029-E816408B7112}" destId="{58FD2F86-6487-47C4-BDCC-E4B0C23DB502}" srcOrd="3" destOrd="0" presId="urn:microsoft.com/office/officeart/2005/8/layout/chevron1"/>
    <dgm:cxn modelId="{8DDAAFD7-F6BF-4D1C-9B46-7B56244839C6}" type="presParOf" srcId="{9A3B21F3-59DC-4EDD-A029-E816408B7112}" destId="{360309CC-9EC4-421A-9A5C-608C95641654}" srcOrd="4" destOrd="0" presId="urn:microsoft.com/office/officeart/2005/8/layout/chevron1"/>
    <dgm:cxn modelId="{BE0FC69C-0736-4DB6-8F97-1CEC328D15D8}" type="presParOf" srcId="{9A3B21F3-59DC-4EDD-A029-E816408B7112}" destId="{953815B8-967E-48BC-98A2-3612F54E8731}" srcOrd="5" destOrd="0" presId="urn:microsoft.com/office/officeart/2005/8/layout/chevron1"/>
    <dgm:cxn modelId="{782F2E59-8079-496A-892F-C52E1928C98A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F16FC42-DE9E-405A-880F-1F68DF4AD3D3}" type="presOf" srcId="{46BBF191-89E6-47F2-A5B2-1CFA696699C9}" destId="{9A3B21F3-59DC-4EDD-A029-E816408B7112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089927ED-6B28-4C84-889D-0F8A4E8A1243}" type="presOf" srcId="{CDC76FD9-8DDB-4C2D-B867-60B5EF8584AA}" destId="{0B86D1AB-1EC0-4D9D-A12C-E37F545755E2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F385785F-8B27-416D-9F42-F0F96179D9C1}" type="presOf" srcId="{413D4734-3524-4427-A055-28EBE9C5D8B2}" destId="{360309CC-9EC4-421A-9A5C-608C95641654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BE53ABED-CE5A-40AC-A4A9-F9C95CBEB0A0}" type="presOf" srcId="{40176764-E5A3-4F38-8215-A2B6244DF5D5}" destId="{E8AAF3D3-D2C3-4946-9E3A-943D1A2B64F8}" srcOrd="0" destOrd="0" presId="urn:microsoft.com/office/officeart/2005/8/layout/chevron1"/>
    <dgm:cxn modelId="{49234310-B10D-4CC8-81DB-8C98B6060450}" type="presOf" srcId="{1255F258-C295-4D42-83F2-13935DBCA4D2}" destId="{61C0C300-1E91-4731-8E8F-C43AA3880B91}" srcOrd="0" destOrd="0" presId="urn:microsoft.com/office/officeart/2005/8/layout/chevron1"/>
    <dgm:cxn modelId="{AC06D025-5D9D-4699-B640-AA6E99D46267}" type="presParOf" srcId="{9A3B21F3-59DC-4EDD-A029-E816408B7112}" destId="{E8AAF3D3-D2C3-4946-9E3A-943D1A2B64F8}" srcOrd="0" destOrd="0" presId="urn:microsoft.com/office/officeart/2005/8/layout/chevron1"/>
    <dgm:cxn modelId="{44D99016-E5B9-4ABB-84FB-AEB2E81B1A83}" type="presParOf" srcId="{9A3B21F3-59DC-4EDD-A029-E816408B7112}" destId="{F5EE0416-1514-440F-BBAF-A67CD2BED138}" srcOrd="1" destOrd="0" presId="urn:microsoft.com/office/officeart/2005/8/layout/chevron1"/>
    <dgm:cxn modelId="{47B61419-972A-409A-BC62-BDD58EA04F5D}" type="presParOf" srcId="{9A3B21F3-59DC-4EDD-A029-E816408B7112}" destId="{0B86D1AB-1EC0-4D9D-A12C-E37F545755E2}" srcOrd="2" destOrd="0" presId="urn:microsoft.com/office/officeart/2005/8/layout/chevron1"/>
    <dgm:cxn modelId="{7BF453CE-6F66-4C94-AC01-84D0DF5BF0E8}" type="presParOf" srcId="{9A3B21F3-59DC-4EDD-A029-E816408B7112}" destId="{58FD2F86-6487-47C4-BDCC-E4B0C23DB502}" srcOrd="3" destOrd="0" presId="urn:microsoft.com/office/officeart/2005/8/layout/chevron1"/>
    <dgm:cxn modelId="{303FCC65-43BC-466E-8704-B5F5B5451A4A}" type="presParOf" srcId="{9A3B21F3-59DC-4EDD-A029-E816408B7112}" destId="{360309CC-9EC4-421A-9A5C-608C95641654}" srcOrd="4" destOrd="0" presId="urn:microsoft.com/office/officeart/2005/8/layout/chevron1"/>
    <dgm:cxn modelId="{DC74A9C9-343F-40E9-9C0E-D653602ACF2E}" type="presParOf" srcId="{9A3B21F3-59DC-4EDD-A029-E816408B7112}" destId="{953815B8-967E-48BC-98A2-3612F54E8731}" srcOrd="5" destOrd="0" presId="urn:microsoft.com/office/officeart/2005/8/layout/chevron1"/>
    <dgm:cxn modelId="{F56E6398-9BAD-4C40-BEAA-1EE88EA6AFCF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A9946A-114C-4D8B-A43B-8025F808C01C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295C14E-527C-488F-BD60-A743133F4682}">
      <dgm:prSet phldrT="[Text]"/>
      <dgm:spPr/>
      <dgm:t>
        <a:bodyPr/>
        <a:lstStyle/>
        <a:p>
          <a:r>
            <a:rPr lang="en-GB" dirty="0" smtClean="0"/>
            <a:t>HTTP Modules</a:t>
          </a:r>
          <a:endParaRPr lang="en-GB" dirty="0"/>
        </a:p>
      </dgm:t>
    </dgm:pt>
    <dgm:pt modelId="{2DA14D94-FE4A-4245-9D16-29EA4D176FA7}" type="parTrans" cxnId="{6076F250-F38F-429E-A089-04E736D7EB22}">
      <dgm:prSet/>
      <dgm:spPr/>
      <dgm:t>
        <a:bodyPr/>
        <a:lstStyle/>
        <a:p>
          <a:endParaRPr lang="en-GB"/>
        </a:p>
      </dgm:t>
    </dgm:pt>
    <dgm:pt modelId="{EB841CCD-A70F-4CDF-B547-2F9C3D830E5A}" type="sibTrans" cxnId="{6076F250-F38F-429E-A089-04E736D7EB22}">
      <dgm:prSet/>
      <dgm:spPr/>
      <dgm:t>
        <a:bodyPr/>
        <a:lstStyle/>
        <a:p>
          <a:endParaRPr lang="en-GB"/>
        </a:p>
      </dgm:t>
    </dgm:pt>
    <dgm:pt modelId="{9D9F7335-4409-4668-9CB0-9F15C81D6296}">
      <dgm:prSet phldrT="[Text]"/>
      <dgm:spPr/>
      <dgm:t>
        <a:bodyPr/>
        <a:lstStyle/>
        <a:p>
          <a:r>
            <a:rPr lang="en-GB" dirty="0" smtClean="0"/>
            <a:t>RSS feeds</a:t>
          </a:r>
          <a:endParaRPr lang="en-GB" dirty="0"/>
        </a:p>
      </dgm:t>
    </dgm:pt>
    <dgm:pt modelId="{3CDA1440-0E2F-4A27-8AD3-20D15AFAF18F}" type="parTrans" cxnId="{C15DF41C-B14F-4FC4-942D-6BA77AFA25BE}">
      <dgm:prSet/>
      <dgm:spPr/>
      <dgm:t>
        <a:bodyPr/>
        <a:lstStyle/>
        <a:p>
          <a:endParaRPr lang="en-GB"/>
        </a:p>
      </dgm:t>
    </dgm:pt>
    <dgm:pt modelId="{289962D6-D9C9-4CCA-9DB5-D2AEEE1F41FE}" type="sibTrans" cxnId="{C15DF41C-B14F-4FC4-942D-6BA77AFA25BE}">
      <dgm:prSet/>
      <dgm:spPr/>
      <dgm:t>
        <a:bodyPr/>
        <a:lstStyle/>
        <a:p>
          <a:endParaRPr lang="en-GB"/>
        </a:p>
      </dgm:t>
    </dgm:pt>
    <dgm:pt modelId="{31377F18-C19E-4350-8B0D-679FD8EEF0A1}">
      <dgm:prSet phldrT="[Text]"/>
      <dgm:spPr/>
      <dgm:t>
        <a:bodyPr/>
        <a:lstStyle/>
        <a:p>
          <a:r>
            <a:rPr lang="en-GB" dirty="0" smtClean="0"/>
            <a:t>HTTP Handlers</a:t>
          </a:r>
          <a:endParaRPr lang="en-GB" dirty="0"/>
        </a:p>
      </dgm:t>
    </dgm:pt>
    <dgm:pt modelId="{C6459272-A612-4A68-ACAE-25AFD18C4DAA}" type="parTrans" cxnId="{7F4A93A5-380E-477F-A2B7-C39318B52A33}">
      <dgm:prSet/>
      <dgm:spPr/>
      <dgm:t>
        <a:bodyPr/>
        <a:lstStyle/>
        <a:p>
          <a:endParaRPr lang="en-GB"/>
        </a:p>
      </dgm:t>
    </dgm:pt>
    <dgm:pt modelId="{77026753-2848-4E7D-9AB0-5F3C6947156B}" type="sibTrans" cxnId="{7F4A93A5-380E-477F-A2B7-C39318B52A33}">
      <dgm:prSet/>
      <dgm:spPr/>
      <dgm:t>
        <a:bodyPr/>
        <a:lstStyle/>
        <a:p>
          <a:endParaRPr lang="en-GB"/>
        </a:p>
      </dgm:t>
    </dgm:pt>
    <dgm:pt modelId="{21B125FE-0C03-46E5-A9A9-F35CE22259F9}">
      <dgm:prSet phldrT="[Text]"/>
      <dgm:spPr/>
      <dgm:t>
        <a:bodyPr/>
        <a:lstStyle/>
        <a:p>
          <a:r>
            <a:rPr lang="en-GB" dirty="0" smtClean="0"/>
            <a:t>Security</a:t>
          </a:r>
          <a:endParaRPr lang="en-GB" dirty="0"/>
        </a:p>
      </dgm:t>
    </dgm:pt>
    <dgm:pt modelId="{BCF16C6D-0F61-43C7-8B0D-DCA2168EB4A2}" type="parTrans" cxnId="{61787A30-ADDB-4D91-81C4-7F8494B85DE8}">
      <dgm:prSet/>
      <dgm:spPr/>
      <dgm:t>
        <a:bodyPr/>
        <a:lstStyle/>
        <a:p>
          <a:endParaRPr lang="en-GB"/>
        </a:p>
      </dgm:t>
    </dgm:pt>
    <dgm:pt modelId="{EF6119AC-576F-4529-8F9C-81297BC304AE}" type="sibTrans" cxnId="{61787A30-ADDB-4D91-81C4-7F8494B85DE8}">
      <dgm:prSet/>
      <dgm:spPr/>
      <dgm:t>
        <a:bodyPr/>
        <a:lstStyle/>
        <a:p>
          <a:endParaRPr lang="en-GB"/>
        </a:p>
      </dgm:t>
    </dgm:pt>
    <dgm:pt modelId="{8B7D5BB9-78B4-4058-A731-8A3E0199479A}">
      <dgm:prSet phldrT="[Text]"/>
      <dgm:spPr/>
      <dgm:t>
        <a:bodyPr/>
        <a:lstStyle/>
        <a:p>
          <a:r>
            <a:rPr lang="en-GB" dirty="0" smtClean="0"/>
            <a:t>Image server</a:t>
          </a:r>
          <a:endParaRPr lang="en-GB" dirty="0"/>
        </a:p>
      </dgm:t>
    </dgm:pt>
    <dgm:pt modelId="{E4A13436-2763-4251-A704-BE4A1EB6A941}" type="parTrans" cxnId="{AE4D7A48-F7A0-44BD-8F79-B577F5ADD956}">
      <dgm:prSet/>
      <dgm:spPr/>
      <dgm:t>
        <a:bodyPr/>
        <a:lstStyle/>
        <a:p>
          <a:endParaRPr lang="en-GB"/>
        </a:p>
      </dgm:t>
    </dgm:pt>
    <dgm:pt modelId="{7EA88800-BC7B-43A8-AF05-032369A99C62}" type="sibTrans" cxnId="{AE4D7A48-F7A0-44BD-8F79-B577F5ADD956}">
      <dgm:prSet/>
      <dgm:spPr/>
      <dgm:t>
        <a:bodyPr/>
        <a:lstStyle/>
        <a:p>
          <a:endParaRPr lang="en-GB"/>
        </a:p>
      </dgm:t>
    </dgm:pt>
    <dgm:pt modelId="{2A877D15-234E-4A08-A9B3-680E2D49C954}">
      <dgm:prSet phldrT="[Text]"/>
      <dgm:spPr/>
      <dgm:t>
        <a:bodyPr/>
        <a:lstStyle/>
        <a:p>
          <a:r>
            <a:rPr lang="en-GB" dirty="0" smtClean="0"/>
            <a:t>Statistics and logging</a:t>
          </a:r>
          <a:endParaRPr lang="en-GB" dirty="0"/>
        </a:p>
      </dgm:t>
    </dgm:pt>
    <dgm:pt modelId="{8450D93A-4F8A-443C-B5D1-A43DAEEC8B45}" type="parTrans" cxnId="{2AB6A09B-0F97-4A91-893C-6449646B5110}">
      <dgm:prSet/>
      <dgm:spPr/>
      <dgm:t>
        <a:bodyPr/>
        <a:lstStyle/>
        <a:p>
          <a:endParaRPr lang="en-GB"/>
        </a:p>
      </dgm:t>
    </dgm:pt>
    <dgm:pt modelId="{7DF76121-F31E-4DC8-9A8C-4DBC6C244DD4}" type="sibTrans" cxnId="{2AB6A09B-0F97-4A91-893C-6449646B5110}">
      <dgm:prSet/>
      <dgm:spPr/>
      <dgm:t>
        <a:bodyPr/>
        <a:lstStyle/>
        <a:p>
          <a:endParaRPr lang="en-GB"/>
        </a:p>
      </dgm:t>
    </dgm:pt>
    <dgm:pt modelId="{52A811D3-07B0-40A1-BF1A-144364F3FF8A}">
      <dgm:prSet phldrT="[Text]"/>
      <dgm:spPr/>
      <dgm:t>
        <a:bodyPr/>
        <a:lstStyle/>
        <a:p>
          <a:r>
            <a:rPr lang="en-GB" smtClean="0"/>
            <a:t>Custom headers or footers</a:t>
          </a:r>
          <a:endParaRPr lang="en-GB" dirty="0"/>
        </a:p>
      </dgm:t>
    </dgm:pt>
    <dgm:pt modelId="{85C5B2A8-65FA-416F-B9E6-312F37F792E4}" type="parTrans" cxnId="{1FBC2517-B289-4997-8C8A-2B656B8B2517}">
      <dgm:prSet/>
      <dgm:spPr/>
      <dgm:t>
        <a:bodyPr/>
        <a:lstStyle/>
        <a:p>
          <a:endParaRPr lang="en-GB"/>
        </a:p>
      </dgm:t>
    </dgm:pt>
    <dgm:pt modelId="{B97360D1-7FE9-45C2-BD55-16F72AEE0F4D}" type="sibTrans" cxnId="{1FBC2517-B289-4997-8C8A-2B656B8B2517}">
      <dgm:prSet/>
      <dgm:spPr/>
      <dgm:t>
        <a:bodyPr/>
        <a:lstStyle/>
        <a:p>
          <a:endParaRPr lang="en-GB"/>
        </a:p>
      </dgm:t>
    </dgm:pt>
    <dgm:pt modelId="{73ABBCBA-8A35-4834-B347-1E297511434E}" type="pres">
      <dgm:prSet presAssocID="{74A9946A-114C-4D8B-A43B-8025F808C01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8C69C9C-8FB5-4333-BA8B-FAE42924F689}" type="pres">
      <dgm:prSet presAssocID="{8295C14E-527C-488F-BD60-A743133F4682}" presName="compNode" presStyleCnt="0"/>
      <dgm:spPr/>
    </dgm:pt>
    <dgm:pt modelId="{257123C5-D7E1-4D33-A28B-9B39481BBC43}" type="pres">
      <dgm:prSet presAssocID="{8295C14E-527C-488F-BD60-A743133F4682}" presName="aNode" presStyleLbl="bgShp" presStyleIdx="0" presStyleCnt="2"/>
      <dgm:spPr/>
      <dgm:t>
        <a:bodyPr/>
        <a:lstStyle/>
        <a:p>
          <a:endParaRPr lang="en-GB"/>
        </a:p>
      </dgm:t>
    </dgm:pt>
    <dgm:pt modelId="{0526B2E2-588E-4A22-B356-043CED902856}" type="pres">
      <dgm:prSet presAssocID="{8295C14E-527C-488F-BD60-A743133F4682}" presName="textNode" presStyleLbl="bgShp" presStyleIdx="0" presStyleCnt="2"/>
      <dgm:spPr/>
      <dgm:t>
        <a:bodyPr/>
        <a:lstStyle/>
        <a:p>
          <a:endParaRPr lang="en-GB"/>
        </a:p>
      </dgm:t>
    </dgm:pt>
    <dgm:pt modelId="{DD126B4B-FAB7-4655-A720-6EC7BEA64102}" type="pres">
      <dgm:prSet presAssocID="{8295C14E-527C-488F-BD60-A743133F4682}" presName="compChildNode" presStyleCnt="0"/>
      <dgm:spPr/>
    </dgm:pt>
    <dgm:pt modelId="{28F40597-A752-4036-9709-C8A93FE5504E}" type="pres">
      <dgm:prSet presAssocID="{8295C14E-527C-488F-BD60-A743133F4682}" presName="theInnerList" presStyleCnt="0"/>
      <dgm:spPr/>
    </dgm:pt>
    <dgm:pt modelId="{6235B47F-65AB-48F1-9356-D2A3B41F3828}" type="pres">
      <dgm:prSet presAssocID="{21B125FE-0C03-46E5-A9A9-F35CE22259F9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310C0C-7482-417E-B17E-54597623CF77}" type="pres">
      <dgm:prSet presAssocID="{21B125FE-0C03-46E5-A9A9-F35CE22259F9}" presName="aSpace2" presStyleCnt="0"/>
      <dgm:spPr/>
    </dgm:pt>
    <dgm:pt modelId="{172424FF-2A0C-4247-9BA2-818C50E612CE}" type="pres">
      <dgm:prSet presAssocID="{2A877D15-234E-4A08-A9B3-680E2D49C954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8ABB6B-E9A1-4CAE-8DE5-088A48CA7CC3}" type="pres">
      <dgm:prSet presAssocID="{2A877D15-234E-4A08-A9B3-680E2D49C954}" presName="aSpace2" presStyleCnt="0"/>
      <dgm:spPr/>
    </dgm:pt>
    <dgm:pt modelId="{17A5780E-828E-4D45-B91E-DAE02C54358C}" type="pres">
      <dgm:prSet presAssocID="{52A811D3-07B0-40A1-BF1A-144364F3FF8A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936A9A-871D-4F23-A449-D9CEB0DC756B}" type="pres">
      <dgm:prSet presAssocID="{8295C14E-527C-488F-BD60-A743133F4682}" presName="aSpace" presStyleCnt="0"/>
      <dgm:spPr/>
    </dgm:pt>
    <dgm:pt modelId="{D5EF4466-97E5-4A81-9AE2-C9DE3FDF6745}" type="pres">
      <dgm:prSet presAssocID="{31377F18-C19E-4350-8B0D-679FD8EEF0A1}" presName="compNode" presStyleCnt="0"/>
      <dgm:spPr/>
    </dgm:pt>
    <dgm:pt modelId="{6A58D6B5-8756-4D5B-98D3-44D65CFAA362}" type="pres">
      <dgm:prSet presAssocID="{31377F18-C19E-4350-8B0D-679FD8EEF0A1}" presName="aNode" presStyleLbl="bgShp" presStyleIdx="1" presStyleCnt="2"/>
      <dgm:spPr/>
      <dgm:t>
        <a:bodyPr/>
        <a:lstStyle/>
        <a:p>
          <a:endParaRPr lang="en-GB"/>
        </a:p>
      </dgm:t>
    </dgm:pt>
    <dgm:pt modelId="{45CADBDD-A95A-4B40-9DF0-E28EFA58650F}" type="pres">
      <dgm:prSet presAssocID="{31377F18-C19E-4350-8B0D-679FD8EEF0A1}" presName="textNode" presStyleLbl="bgShp" presStyleIdx="1" presStyleCnt="2"/>
      <dgm:spPr/>
      <dgm:t>
        <a:bodyPr/>
        <a:lstStyle/>
        <a:p>
          <a:endParaRPr lang="en-GB"/>
        </a:p>
      </dgm:t>
    </dgm:pt>
    <dgm:pt modelId="{781BE89D-CFB2-424F-9E47-489CE90FC48A}" type="pres">
      <dgm:prSet presAssocID="{31377F18-C19E-4350-8B0D-679FD8EEF0A1}" presName="compChildNode" presStyleCnt="0"/>
      <dgm:spPr/>
    </dgm:pt>
    <dgm:pt modelId="{F1593C74-A1DC-4408-B753-8882E05EAC43}" type="pres">
      <dgm:prSet presAssocID="{31377F18-C19E-4350-8B0D-679FD8EEF0A1}" presName="theInnerList" presStyleCnt="0"/>
      <dgm:spPr/>
    </dgm:pt>
    <dgm:pt modelId="{3A3C7FC9-A911-4DF1-8A33-6FC97500D5E6}" type="pres">
      <dgm:prSet presAssocID="{9D9F7335-4409-4668-9CB0-9F15C81D6296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92DF4BE-372E-4023-B336-9EDDAD4F7682}" type="pres">
      <dgm:prSet presAssocID="{9D9F7335-4409-4668-9CB0-9F15C81D6296}" presName="aSpace2" presStyleCnt="0"/>
      <dgm:spPr/>
    </dgm:pt>
    <dgm:pt modelId="{F3D2045E-5225-4B32-9106-8230C89ECD17}" type="pres">
      <dgm:prSet presAssocID="{8B7D5BB9-78B4-4058-A731-8A3E0199479A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15DF41C-B14F-4FC4-942D-6BA77AFA25BE}" srcId="{31377F18-C19E-4350-8B0D-679FD8EEF0A1}" destId="{9D9F7335-4409-4668-9CB0-9F15C81D6296}" srcOrd="0" destOrd="0" parTransId="{3CDA1440-0E2F-4A27-8AD3-20D15AFAF18F}" sibTransId="{289962D6-D9C9-4CCA-9DB5-D2AEEE1F41FE}"/>
    <dgm:cxn modelId="{DFA2655F-8A1A-4A7F-8694-F1A1A22C9FAE}" type="presOf" srcId="{74A9946A-114C-4D8B-A43B-8025F808C01C}" destId="{73ABBCBA-8A35-4834-B347-1E297511434E}" srcOrd="0" destOrd="0" presId="urn:microsoft.com/office/officeart/2005/8/layout/lProcess2"/>
    <dgm:cxn modelId="{2616E57C-C20E-4EFA-884D-DCDAFA573849}" type="presOf" srcId="{2A877D15-234E-4A08-A9B3-680E2D49C954}" destId="{172424FF-2A0C-4247-9BA2-818C50E612CE}" srcOrd="0" destOrd="0" presId="urn:microsoft.com/office/officeart/2005/8/layout/lProcess2"/>
    <dgm:cxn modelId="{7F4A93A5-380E-477F-A2B7-C39318B52A33}" srcId="{74A9946A-114C-4D8B-A43B-8025F808C01C}" destId="{31377F18-C19E-4350-8B0D-679FD8EEF0A1}" srcOrd="1" destOrd="0" parTransId="{C6459272-A612-4A68-ACAE-25AFD18C4DAA}" sibTransId="{77026753-2848-4E7D-9AB0-5F3C6947156B}"/>
    <dgm:cxn modelId="{2AB6A09B-0F97-4A91-893C-6449646B5110}" srcId="{8295C14E-527C-488F-BD60-A743133F4682}" destId="{2A877D15-234E-4A08-A9B3-680E2D49C954}" srcOrd="1" destOrd="0" parTransId="{8450D93A-4F8A-443C-B5D1-A43DAEEC8B45}" sibTransId="{7DF76121-F31E-4DC8-9A8C-4DBC6C244DD4}"/>
    <dgm:cxn modelId="{DC805B75-7AF1-4BB9-885F-56223CC3A0BE}" type="presOf" srcId="{21B125FE-0C03-46E5-A9A9-F35CE22259F9}" destId="{6235B47F-65AB-48F1-9356-D2A3B41F3828}" srcOrd="0" destOrd="0" presId="urn:microsoft.com/office/officeart/2005/8/layout/lProcess2"/>
    <dgm:cxn modelId="{1FBC2517-B289-4997-8C8A-2B656B8B2517}" srcId="{8295C14E-527C-488F-BD60-A743133F4682}" destId="{52A811D3-07B0-40A1-BF1A-144364F3FF8A}" srcOrd="2" destOrd="0" parTransId="{85C5B2A8-65FA-416F-B9E6-312F37F792E4}" sibTransId="{B97360D1-7FE9-45C2-BD55-16F72AEE0F4D}"/>
    <dgm:cxn modelId="{61787A30-ADDB-4D91-81C4-7F8494B85DE8}" srcId="{8295C14E-527C-488F-BD60-A743133F4682}" destId="{21B125FE-0C03-46E5-A9A9-F35CE22259F9}" srcOrd="0" destOrd="0" parTransId="{BCF16C6D-0F61-43C7-8B0D-DCA2168EB4A2}" sibTransId="{EF6119AC-576F-4529-8F9C-81297BC304AE}"/>
    <dgm:cxn modelId="{2140A30F-E28B-41C2-B125-0A45A238926C}" type="presOf" srcId="{8295C14E-527C-488F-BD60-A743133F4682}" destId="{257123C5-D7E1-4D33-A28B-9B39481BBC43}" srcOrd="0" destOrd="0" presId="urn:microsoft.com/office/officeart/2005/8/layout/lProcess2"/>
    <dgm:cxn modelId="{8C2AD84D-12C3-4781-8327-0A6936B481C3}" type="presOf" srcId="{31377F18-C19E-4350-8B0D-679FD8EEF0A1}" destId="{45CADBDD-A95A-4B40-9DF0-E28EFA58650F}" srcOrd="1" destOrd="0" presId="urn:microsoft.com/office/officeart/2005/8/layout/lProcess2"/>
    <dgm:cxn modelId="{12D880D3-AC76-4D05-8EF8-F1E504BC7C9B}" type="presOf" srcId="{8B7D5BB9-78B4-4058-A731-8A3E0199479A}" destId="{F3D2045E-5225-4B32-9106-8230C89ECD17}" srcOrd="0" destOrd="0" presId="urn:microsoft.com/office/officeart/2005/8/layout/lProcess2"/>
    <dgm:cxn modelId="{6076F250-F38F-429E-A089-04E736D7EB22}" srcId="{74A9946A-114C-4D8B-A43B-8025F808C01C}" destId="{8295C14E-527C-488F-BD60-A743133F4682}" srcOrd="0" destOrd="0" parTransId="{2DA14D94-FE4A-4245-9D16-29EA4D176FA7}" sibTransId="{EB841CCD-A70F-4CDF-B547-2F9C3D830E5A}"/>
    <dgm:cxn modelId="{B7469B6B-E993-470A-93CD-97AADC3DA6A1}" type="presOf" srcId="{52A811D3-07B0-40A1-BF1A-144364F3FF8A}" destId="{17A5780E-828E-4D45-B91E-DAE02C54358C}" srcOrd="0" destOrd="0" presId="urn:microsoft.com/office/officeart/2005/8/layout/lProcess2"/>
    <dgm:cxn modelId="{AE4D7A48-F7A0-44BD-8F79-B577F5ADD956}" srcId="{31377F18-C19E-4350-8B0D-679FD8EEF0A1}" destId="{8B7D5BB9-78B4-4058-A731-8A3E0199479A}" srcOrd="1" destOrd="0" parTransId="{E4A13436-2763-4251-A704-BE4A1EB6A941}" sibTransId="{7EA88800-BC7B-43A8-AF05-032369A99C62}"/>
    <dgm:cxn modelId="{8A4B2FA1-7A73-45EA-83F3-3C1B7823A2E3}" type="presOf" srcId="{8295C14E-527C-488F-BD60-A743133F4682}" destId="{0526B2E2-588E-4A22-B356-043CED902856}" srcOrd="1" destOrd="0" presId="urn:microsoft.com/office/officeart/2005/8/layout/lProcess2"/>
    <dgm:cxn modelId="{F55DC47D-D7F3-4E5D-BC41-691BEA188681}" type="presOf" srcId="{9D9F7335-4409-4668-9CB0-9F15C81D6296}" destId="{3A3C7FC9-A911-4DF1-8A33-6FC97500D5E6}" srcOrd="0" destOrd="0" presId="urn:microsoft.com/office/officeart/2005/8/layout/lProcess2"/>
    <dgm:cxn modelId="{E974D9F2-36D3-432A-812E-C4F4E56B5A58}" type="presOf" srcId="{31377F18-C19E-4350-8B0D-679FD8EEF0A1}" destId="{6A58D6B5-8756-4D5B-98D3-44D65CFAA362}" srcOrd="0" destOrd="0" presId="urn:microsoft.com/office/officeart/2005/8/layout/lProcess2"/>
    <dgm:cxn modelId="{C1CE46AD-CD9B-4AC1-B745-7C5C91D933CF}" type="presParOf" srcId="{73ABBCBA-8A35-4834-B347-1E297511434E}" destId="{58C69C9C-8FB5-4333-BA8B-FAE42924F689}" srcOrd="0" destOrd="0" presId="urn:microsoft.com/office/officeart/2005/8/layout/lProcess2"/>
    <dgm:cxn modelId="{6B99572F-5EC0-4E07-96E5-BFBC4867252D}" type="presParOf" srcId="{58C69C9C-8FB5-4333-BA8B-FAE42924F689}" destId="{257123C5-D7E1-4D33-A28B-9B39481BBC43}" srcOrd="0" destOrd="0" presId="urn:microsoft.com/office/officeart/2005/8/layout/lProcess2"/>
    <dgm:cxn modelId="{7ED22543-AEB4-4243-A9CA-CC15DDC504C4}" type="presParOf" srcId="{58C69C9C-8FB5-4333-BA8B-FAE42924F689}" destId="{0526B2E2-588E-4A22-B356-043CED902856}" srcOrd="1" destOrd="0" presId="urn:microsoft.com/office/officeart/2005/8/layout/lProcess2"/>
    <dgm:cxn modelId="{ED837882-BAE6-4FAF-A6F0-9238CA0D8CB2}" type="presParOf" srcId="{58C69C9C-8FB5-4333-BA8B-FAE42924F689}" destId="{DD126B4B-FAB7-4655-A720-6EC7BEA64102}" srcOrd="2" destOrd="0" presId="urn:microsoft.com/office/officeart/2005/8/layout/lProcess2"/>
    <dgm:cxn modelId="{F829A09F-C008-4449-BF0A-18848D5373A5}" type="presParOf" srcId="{DD126B4B-FAB7-4655-A720-6EC7BEA64102}" destId="{28F40597-A752-4036-9709-C8A93FE5504E}" srcOrd="0" destOrd="0" presId="urn:microsoft.com/office/officeart/2005/8/layout/lProcess2"/>
    <dgm:cxn modelId="{2986D901-DC27-4A20-AC7B-4BA8D6099E36}" type="presParOf" srcId="{28F40597-A752-4036-9709-C8A93FE5504E}" destId="{6235B47F-65AB-48F1-9356-D2A3B41F3828}" srcOrd="0" destOrd="0" presId="urn:microsoft.com/office/officeart/2005/8/layout/lProcess2"/>
    <dgm:cxn modelId="{4081C460-B084-4A9E-935F-38B994E00824}" type="presParOf" srcId="{28F40597-A752-4036-9709-C8A93FE5504E}" destId="{C5310C0C-7482-417E-B17E-54597623CF77}" srcOrd="1" destOrd="0" presId="urn:microsoft.com/office/officeart/2005/8/layout/lProcess2"/>
    <dgm:cxn modelId="{EAE38687-8B8F-4D4C-8AAF-80032494C814}" type="presParOf" srcId="{28F40597-A752-4036-9709-C8A93FE5504E}" destId="{172424FF-2A0C-4247-9BA2-818C50E612CE}" srcOrd="2" destOrd="0" presId="urn:microsoft.com/office/officeart/2005/8/layout/lProcess2"/>
    <dgm:cxn modelId="{AD9A1D18-8061-4D7B-8FFB-C040808957D4}" type="presParOf" srcId="{28F40597-A752-4036-9709-C8A93FE5504E}" destId="{4C8ABB6B-E9A1-4CAE-8DE5-088A48CA7CC3}" srcOrd="3" destOrd="0" presId="urn:microsoft.com/office/officeart/2005/8/layout/lProcess2"/>
    <dgm:cxn modelId="{1B195ACF-408F-48DC-B11F-80F229D7D963}" type="presParOf" srcId="{28F40597-A752-4036-9709-C8A93FE5504E}" destId="{17A5780E-828E-4D45-B91E-DAE02C54358C}" srcOrd="4" destOrd="0" presId="urn:microsoft.com/office/officeart/2005/8/layout/lProcess2"/>
    <dgm:cxn modelId="{6933810E-A95A-4522-BEC5-2F6A5E80B286}" type="presParOf" srcId="{73ABBCBA-8A35-4834-B347-1E297511434E}" destId="{89936A9A-871D-4F23-A449-D9CEB0DC756B}" srcOrd="1" destOrd="0" presId="urn:microsoft.com/office/officeart/2005/8/layout/lProcess2"/>
    <dgm:cxn modelId="{5C14088D-D56A-490A-ACAD-FFFCEF3DB02A}" type="presParOf" srcId="{73ABBCBA-8A35-4834-B347-1E297511434E}" destId="{D5EF4466-97E5-4A81-9AE2-C9DE3FDF6745}" srcOrd="2" destOrd="0" presId="urn:microsoft.com/office/officeart/2005/8/layout/lProcess2"/>
    <dgm:cxn modelId="{0792C431-711A-4B27-877E-7A65156B2A69}" type="presParOf" srcId="{D5EF4466-97E5-4A81-9AE2-C9DE3FDF6745}" destId="{6A58D6B5-8756-4D5B-98D3-44D65CFAA362}" srcOrd="0" destOrd="0" presId="urn:microsoft.com/office/officeart/2005/8/layout/lProcess2"/>
    <dgm:cxn modelId="{7561F4F6-86D9-426C-8527-A98F77921D9B}" type="presParOf" srcId="{D5EF4466-97E5-4A81-9AE2-C9DE3FDF6745}" destId="{45CADBDD-A95A-4B40-9DF0-E28EFA58650F}" srcOrd="1" destOrd="0" presId="urn:microsoft.com/office/officeart/2005/8/layout/lProcess2"/>
    <dgm:cxn modelId="{1368E41B-FB4E-4F99-BB8D-42C7A6E2652D}" type="presParOf" srcId="{D5EF4466-97E5-4A81-9AE2-C9DE3FDF6745}" destId="{781BE89D-CFB2-424F-9E47-489CE90FC48A}" srcOrd="2" destOrd="0" presId="urn:microsoft.com/office/officeart/2005/8/layout/lProcess2"/>
    <dgm:cxn modelId="{3EF1350A-4F32-4D31-B99D-168C1D02DDF4}" type="presParOf" srcId="{781BE89D-CFB2-424F-9E47-489CE90FC48A}" destId="{F1593C74-A1DC-4408-B753-8882E05EAC43}" srcOrd="0" destOrd="0" presId="urn:microsoft.com/office/officeart/2005/8/layout/lProcess2"/>
    <dgm:cxn modelId="{2A8055B2-669A-4816-B87C-F5DC780EB92B}" type="presParOf" srcId="{F1593C74-A1DC-4408-B753-8882E05EAC43}" destId="{3A3C7FC9-A911-4DF1-8A33-6FC97500D5E6}" srcOrd="0" destOrd="0" presId="urn:microsoft.com/office/officeart/2005/8/layout/lProcess2"/>
    <dgm:cxn modelId="{11DF8B54-EFA3-43DE-9C40-18E8CF9322B5}" type="presParOf" srcId="{F1593C74-A1DC-4408-B753-8882E05EAC43}" destId="{192DF4BE-372E-4023-B336-9EDDAD4F7682}" srcOrd="1" destOrd="0" presId="urn:microsoft.com/office/officeart/2005/8/layout/lProcess2"/>
    <dgm:cxn modelId="{50E654E7-1134-483A-91FB-45E3E8EF8457}" type="presParOf" srcId="{F1593C74-A1DC-4408-B753-8882E05EAC43}" destId="{F3D2045E-5225-4B32-9106-8230C89ECD1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CC73B5C-FD29-4E62-B0CD-DD487424AF07}" type="presOf" srcId="{CDC76FD9-8DDB-4C2D-B867-60B5EF8584AA}" destId="{0B86D1AB-1EC0-4D9D-A12C-E37F545755E2}" srcOrd="0" destOrd="0" presId="urn:microsoft.com/office/officeart/2005/8/layout/chevron1"/>
    <dgm:cxn modelId="{69E6AE84-B26A-4DEB-AD1B-FF14B889E3F7}" type="presOf" srcId="{1255F258-C295-4D42-83F2-13935DBCA4D2}" destId="{61C0C300-1E91-4731-8E8F-C43AA3880B91}" srcOrd="0" destOrd="0" presId="urn:microsoft.com/office/officeart/2005/8/layout/chevron1"/>
    <dgm:cxn modelId="{0FF5F34F-8BAD-4629-A6B0-F1B938698AD4}" type="presOf" srcId="{413D4734-3524-4427-A055-28EBE9C5D8B2}" destId="{360309CC-9EC4-421A-9A5C-608C95641654}" srcOrd="0" destOrd="0" presId="urn:microsoft.com/office/officeart/2005/8/layout/chevron1"/>
    <dgm:cxn modelId="{6D59AD27-E88F-4B11-9A08-D0CF71C7F60D}" type="presOf" srcId="{40176764-E5A3-4F38-8215-A2B6244DF5D5}" destId="{E8AAF3D3-D2C3-4946-9E3A-943D1A2B64F8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DA4E9ED9-9A4D-4519-8FEE-E9AE81A30A11}" type="presOf" srcId="{46BBF191-89E6-47F2-A5B2-1CFA696699C9}" destId="{9A3B21F3-59DC-4EDD-A029-E816408B7112}" srcOrd="0" destOrd="0" presId="urn:microsoft.com/office/officeart/2005/8/layout/chevron1"/>
    <dgm:cxn modelId="{25B6964E-81BD-43AD-BEBB-1FE9D07AD928}" type="presParOf" srcId="{9A3B21F3-59DC-4EDD-A029-E816408B7112}" destId="{E8AAF3D3-D2C3-4946-9E3A-943D1A2B64F8}" srcOrd="0" destOrd="0" presId="urn:microsoft.com/office/officeart/2005/8/layout/chevron1"/>
    <dgm:cxn modelId="{AE0F786C-B202-40FC-B5BB-B1E5E1FB12D4}" type="presParOf" srcId="{9A3B21F3-59DC-4EDD-A029-E816408B7112}" destId="{F5EE0416-1514-440F-BBAF-A67CD2BED138}" srcOrd="1" destOrd="0" presId="urn:microsoft.com/office/officeart/2005/8/layout/chevron1"/>
    <dgm:cxn modelId="{F5A62CC5-F86F-491C-ABD2-D661569DBD99}" type="presParOf" srcId="{9A3B21F3-59DC-4EDD-A029-E816408B7112}" destId="{0B86D1AB-1EC0-4D9D-A12C-E37F545755E2}" srcOrd="2" destOrd="0" presId="urn:microsoft.com/office/officeart/2005/8/layout/chevron1"/>
    <dgm:cxn modelId="{72ADF395-455A-4E65-AF1A-3F64D44A57EE}" type="presParOf" srcId="{9A3B21F3-59DC-4EDD-A029-E816408B7112}" destId="{58FD2F86-6487-47C4-BDCC-E4B0C23DB502}" srcOrd="3" destOrd="0" presId="urn:microsoft.com/office/officeart/2005/8/layout/chevron1"/>
    <dgm:cxn modelId="{92A18905-EC92-40D4-8FD3-E4EC177BAACE}" type="presParOf" srcId="{9A3B21F3-59DC-4EDD-A029-E816408B7112}" destId="{360309CC-9EC4-421A-9A5C-608C95641654}" srcOrd="4" destOrd="0" presId="urn:microsoft.com/office/officeart/2005/8/layout/chevron1"/>
    <dgm:cxn modelId="{7EF4825A-544D-4678-B7C6-F268F4E15BCE}" type="presParOf" srcId="{9A3B21F3-59DC-4EDD-A029-E816408B7112}" destId="{953815B8-967E-48BC-98A2-3612F54E8731}" srcOrd="5" destOrd="0" presId="urn:microsoft.com/office/officeart/2005/8/layout/chevron1"/>
    <dgm:cxn modelId="{6B5E4EC7-9755-470E-BE60-57A1CB1D80A5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AB48612-A434-464E-9797-AE60C7E01C4F}" type="doc">
      <dgm:prSet loTypeId="urn:microsoft.com/office/officeart/2005/8/layout/process4" loCatId="process" qsTypeId="urn:microsoft.com/office/officeart/2005/8/quickstyle/simple1" qsCatId="simple" csTypeId="urn:microsoft.com/office/officeart/2005/8/colors/accent4_2" csCatId="accent4" phldr="1"/>
      <dgm:spPr/>
    </dgm:pt>
    <dgm:pt modelId="{CFE7F8BE-E403-4FD0-AFB0-32E76D8F52C9}">
      <dgm:prSet phldrT="[Text]"/>
      <dgm:spPr/>
      <dgm:t>
        <a:bodyPr/>
        <a:lstStyle/>
        <a:p>
          <a:pPr algn="ctr"/>
          <a:r>
            <a:rPr lang="en-GB" dirty="0" smtClean="0"/>
            <a:t>0. </a:t>
          </a:r>
          <a:r>
            <a:rPr lang="en-GB" dirty="0" err="1" smtClean="0"/>
            <a:t>InvokeAction</a:t>
          </a:r>
          <a:r>
            <a:rPr lang="en-GB" dirty="0" smtClean="0"/>
            <a:t> being called by </a:t>
          </a:r>
          <a:r>
            <a:rPr lang="en-GB" dirty="0" err="1" smtClean="0"/>
            <a:t>Controller.ExecuteCore</a:t>
          </a:r>
          <a:r>
            <a:rPr lang="en-GB" dirty="0" smtClean="0"/>
            <a:t> </a:t>
          </a:r>
          <a:endParaRPr lang="en-GB" dirty="0"/>
        </a:p>
      </dgm:t>
    </dgm:pt>
    <dgm:pt modelId="{7ACA1E76-CDAC-477D-BFAF-DE793DB942DE}" type="parTrans" cxnId="{FA4E7F13-C5B2-4E10-8E44-CB00751E8957}">
      <dgm:prSet/>
      <dgm:spPr/>
      <dgm:t>
        <a:bodyPr/>
        <a:lstStyle/>
        <a:p>
          <a:endParaRPr lang="en-GB"/>
        </a:p>
      </dgm:t>
    </dgm:pt>
    <dgm:pt modelId="{93988D39-6304-4F15-AB78-0F91C89553C5}" type="sibTrans" cxnId="{FA4E7F13-C5B2-4E10-8E44-CB00751E8957}">
      <dgm:prSet/>
      <dgm:spPr/>
      <dgm:t>
        <a:bodyPr/>
        <a:lstStyle/>
        <a:p>
          <a:endParaRPr lang="en-GB"/>
        </a:p>
      </dgm:t>
    </dgm:pt>
    <dgm:pt modelId="{A7D7F83C-C74E-4868-96E2-42E60170A54A}">
      <dgm:prSet phldrT="[Text]"/>
      <dgm:spPr/>
      <dgm:t>
        <a:bodyPr/>
        <a:lstStyle/>
        <a:p>
          <a:r>
            <a:rPr lang="en-GB" dirty="0" smtClean="0"/>
            <a:t>1. Get controller descriptor (reflection). </a:t>
          </a:r>
          <a:endParaRPr lang="en-GB" dirty="0"/>
        </a:p>
      </dgm:t>
    </dgm:pt>
    <dgm:pt modelId="{766DEE76-AE19-4941-BBC8-6B57FA94AC16}" type="parTrans" cxnId="{FAFD1419-4BE1-4636-98E4-EAD78FF7F2C5}">
      <dgm:prSet/>
      <dgm:spPr/>
      <dgm:t>
        <a:bodyPr/>
        <a:lstStyle/>
        <a:p>
          <a:endParaRPr lang="en-GB"/>
        </a:p>
      </dgm:t>
    </dgm:pt>
    <dgm:pt modelId="{E162D371-8E38-4BE5-9AB8-32C7B842BB6F}" type="sibTrans" cxnId="{FAFD1419-4BE1-4636-98E4-EAD78FF7F2C5}">
      <dgm:prSet/>
      <dgm:spPr/>
      <dgm:t>
        <a:bodyPr/>
        <a:lstStyle/>
        <a:p>
          <a:endParaRPr lang="en-GB"/>
        </a:p>
      </dgm:t>
    </dgm:pt>
    <dgm:pt modelId="{8C8EE2EF-B5B3-4F82-98AE-18C8FE05DD7E}">
      <dgm:prSet phldrT="[Text]"/>
      <dgm:spPr/>
      <dgm:t>
        <a:bodyPr/>
        <a:lstStyle/>
        <a:p>
          <a:r>
            <a:rPr lang="en-GB" dirty="0" smtClean="0"/>
            <a:t>2. Find action using descriptor</a:t>
          </a:r>
          <a:endParaRPr lang="en-GB" dirty="0"/>
        </a:p>
      </dgm:t>
    </dgm:pt>
    <dgm:pt modelId="{1C344157-D24C-4C97-AD2C-46B4BFC0CFB8}" type="parTrans" cxnId="{B48ACD70-17CE-42AA-A977-822016BF44B6}">
      <dgm:prSet/>
      <dgm:spPr/>
      <dgm:t>
        <a:bodyPr/>
        <a:lstStyle/>
        <a:p>
          <a:endParaRPr lang="en-GB"/>
        </a:p>
      </dgm:t>
    </dgm:pt>
    <dgm:pt modelId="{CC170B9F-9736-4572-BB0C-B0DDD488FA29}" type="sibTrans" cxnId="{B48ACD70-17CE-42AA-A977-822016BF44B6}">
      <dgm:prSet/>
      <dgm:spPr/>
      <dgm:t>
        <a:bodyPr/>
        <a:lstStyle/>
        <a:p>
          <a:endParaRPr lang="en-GB"/>
        </a:p>
      </dgm:t>
    </dgm:pt>
    <dgm:pt modelId="{E61998FD-2EFA-4F3E-8B2B-AF04F863BBEC}">
      <dgm:prSet phldrT="[Text]"/>
      <dgm:spPr/>
      <dgm:t>
        <a:bodyPr/>
        <a:lstStyle/>
        <a:p>
          <a:r>
            <a:rPr lang="en-GB" dirty="0" smtClean="0"/>
            <a:t>3. Invoke authorization filters.</a:t>
          </a:r>
          <a:endParaRPr lang="en-GB" dirty="0"/>
        </a:p>
      </dgm:t>
    </dgm:pt>
    <dgm:pt modelId="{D0854D4C-C141-441A-8F83-73D6BD73FD59}" type="parTrans" cxnId="{D176BA44-9C64-4255-AA4E-3390C0588F05}">
      <dgm:prSet/>
      <dgm:spPr/>
      <dgm:t>
        <a:bodyPr/>
        <a:lstStyle/>
        <a:p>
          <a:endParaRPr lang="en-GB"/>
        </a:p>
      </dgm:t>
    </dgm:pt>
    <dgm:pt modelId="{725C38A2-DA6D-4E13-92A7-A79E99672BBF}" type="sibTrans" cxnId="{D176BA44-9C64-4255-AA4E-3390C0588F05}">
      <dgm:prSet/>
      <dgm:spPr/>
      <dgm:t>
        <a:bodyPr/>
        <a:lstStyle/>
        <a:p>
          <a:endParaRPr lang="en-GB"/>
        </a:p>
      </dgm:t>
    </dgm:pt>
    <dgm:pt modelId="{8D05C83D-A894-4E03-8790-19D5680148E3}">
      <dgm:prSet phldrT="[Text]"/>
      <dgm:spPr/>
      <dgm:t>
        <a:bodyPr/>
        <a:lstStyle/>
        <a:p>
          <a:r>
            <a:rPr lang="en-GB" dirty="0" smtClean="0"/>
            <a:t>4. Bind models.</a:t>
          </a:r>
          <a:endParaRPr lang="en-GB" dirty="0"/>
        </a:p>
      </dgm:t>
    </dgm:pt>
    <dgm:pt modelId="{9FA0352D-AC9A-43C9-A559-91F1C7C7DDAD}" type="parTrans" cxnId="{FC1EB4A2-213D-405B-9A8A-7A0F864EC500}">
      <dgm:prSet/>
      <dgm:spPr/>
      <dgm:t>
        <a:bodyPr/>
        <a:lstStyle/>
        <a:p>
          <a:endParaRPr lang="en-GB"/>
        </a:p>
      </dgm:t>
    </dgm:pt>
    <dgm:pt modelId="{E8F0DB92-E30E-49CE-B93C-30B9D41E1003}" type="sibTrans" cxnId="{FC1EB4A2-213D-405B-9A8A-7A0F864EC500}">
      <dgm:prSet/>
      <dgm:spPr/>
      <dgm:t>
        <a:bodyPr/>
        <a:lstStyle/>
        <a:p>
          <a:endParaRPr lang="en-GB"/>
        </a:p>
      </dgm:t>
    </dgm:pt>
    <dgm:pt modelId="{76B3932E-EFEF-450B-9975-A766FD225736}">
      <dgm:prSet phldrT="[Text]"/>
      <dgm:spPr/>
      <dgm:t>
        <a:bodyPr/>
        <a:lstStyle/>
        <a:p>
          <a:r>
            <a:rPr lang="en-GB" dirty="0" smtClean="0"/>
            <a:t>5. Invoke action</a:t>
          </a:r>
          <a:endParaRPr lang="en-GB" dirty="0"/>
        </a:p>
      </dgm:t>
    </dgm:pt>
    <dgm:pt modelId="{3CDB6E47-97C9-4A1D-AE93-F62F87651565}" type="parTrans" cxnId="{533BEF14-F690-4980-9850-2065563721AB}">
      <dgm:prSet/>
      <dgm:spPr/>
      <dgm:t>
        <a:bodyPr/>
        <a:lstStyle/>
        <a:p>
          <a:endParaRPr lang="en-GB"/>
        </a:p>
      </dgm:t>
    </dgm:pt>
    <dgm:pt modelId="{F1345A2E-3F49-4499-910B-AD9C96B9348F}" type="sibTrans" cxnId="{533BEF14-F690-4980-9850-2065563721AB}">
      <dgm:prSet/>
      <dgm:spPr/>
      <dgm:t>
        <a:bodyPr/>
        <a:lstStyle/>
        <a:p>
          <a:endParaRPr lang="en-GB"/>
        </a:p>
      </dgm:t>
    </dgm:pt>
    <dgm:pt modelId="{01473379-90DE-4822-879E-29BCE39DC58C}">
      <dgm:prSet phldrT="[Text]"/>
      <dgm:spPr/>
      <dgm:t>
        <a:bodyPr/>
        <a:lstStyle/>
        <a:p>
          <a:r>
            <a:rPr lang="en-GB" dirty="0" smtClean="0"/>
            <a:t>6. Invoke action result</a:t>
          </a:r>
          <a:endParaRPr lang="en-GB" dirty="0"/>
        </a:p>
      </dgm:t>
    </dgm:pt>
    <dgm:pt modelId="{C3B28DED-8B42-4550-BC68-06EE44BFEB6B}" type="parTrans" cxnId="{6BF66E4F-0649-404D-99A6-E8D264B844E3}">
      <dgm:prSet/>
      <dgm:spPr/>
      <dgm:t>
        <a:bodyPr/>
        <a:lstStyle/>
        <a:p>
          <a:endParaRPr lang="en-GB"/>
        </a:p>
      </dgm:t>
    </dgm:pt>
    <dgm:pt modelId="{4B046863-38F8-43AA-92A4-38046CF9708F}" type="sibTrans" cxnId="{6BF66E4F-0649-404D-99A6-E8D264B844E3}">
      <dgm:prSet/>
      <dgm:spPr/>
      <dgm:t>
        <a:bodyPr/>
        <a:lstStyle/>
        <a:p>
          <a:endParaRPr lang="en-GB"/>
        </a:p>
      </dgm:t>
    </dgm:pt>
    <dgm:pt modelId="{9EC5104A-F3FD-43A1-B195-78B5DB16A440}" type="pres">
      <dgm:prSet presAssocID="{2AB48612-A434-464E-9797-AE60C7E01C4F}" presName="Name0" presStyleCnt="0">
        <dgm:presLayoutVars>
          <dgm:dir/>
          <dgm:animLvl val="lvl"/>
          <dgm:resizeHandles val="exact"/>
        </dgm:presLayoutVars>
      </dgm:prSet>
      <dgm:spPr/>
    </dgm:pt>
    <dgm:pt modelId="{5D2C9AF5-21F4-4494-A073-0A1FA323E6E9}" type="pres">
      <dgm:prSet presAssocID="{01473379-90DE-4822-879E-29BCE39DC58C}" presName="boxAndChildren" presStyleCnt="0"/>
      <dgm:spPr/>
    </dgm:pt>
    <dgm:pt modelId="{7DD6C345-DF99-4FD7-BF1A-F99D000459A7}" type="pres">
      <dgm:prSet presAssocID="{01473379-90DE-4822-879E-29BCE39DC58C}" presName="parentTextBox" presStyleLbl="node1" presStyleIdx="0" presStyleCnt="7"/>
      <dgm:spPr/>
      <dgm:t>
        <a:bodyPr/>
        <a:lstStyle/>
        <a:p>
          <a:endParaRPr lang="en-GB"/>
        </a:p>
      </dgm:t>
    </dgm:pt>
    <dgm:pt modelId="{0C8448FC-8E1A-413F-9744-2AD457E38064}" type="pres">
      <dgm:prSet presAssocID="{F1345A2E-3F49-4499-910B-AD9C96B9348F}" presName="sp" presStyleCnt="0"/>
      <dgm:spPr/>
    </dgm:pt>
    <dgm:pt modelId="{5EA89D52-BAD6-4745-83D2-9A6CE5E667E2}" type="pres">
      <dgm:prSet presAssocID="{76B3932E-EFEF-450B-9975-A766FD225736}" presName="arrowAndChildren" presStyleCnt="0"/>
      <dgm:spPr/>
    </dgm:pt>
    <dgm:pt modelId="{8920A411-9F40-4E04-8C8E-7EF50CD66974}" type="pres">
      <dgm:prSet presAssocID="{76B3932E-EFEF-450B-9975-A766FD225736}" presName="parentTextArrow" presStyleLbl="node1" presStyleIdx="1" presStyleCnt="7"/>
      <dgm:spPr/>
      <dgm:t>
        <a:bodyPr/>
        <a:lstStyle/>
        <a:p>
          <a:endParaRPr lang="en-GB"/>
        </a:p>
      </dgm:t>
    </dgm:pt>
    <dgm:pt modelId="{14B9A5B3-48AD-49A6-A7A4-BB45191D787D}" type="pres">
      <dgm:prSet presAssocID="{E8F0DB92-E30E-49CE-B93C-30B9D41E1003}" presName="sp" presStyleCnt="0"/>
      <dgm:spPr/>
    </dgm:pt>
    <dgm:pt modelId="{194F9396-AD94-4835-A66D-3F21EED558B5}" type="pres">
      <dgm:prSet presAssocID="{8D05C83D-A894-4E03-8790-19D5680148E3}" presName="arrowAndChildren" presStyleCnt="0"/>
      <dgm:spPr/>
    </dgm:pt>
    <dgm:pt modelId="{7201AE4C-3175-4A68-A133-25DB1CF9CF45}" type="pres">
      <dgm:prSet presAssocID="{8D05C83D-A894-4E03-8790-19D5680148E3}" presName="parentTextArrow" presStyleLbl="node1" presStyleIdx="2" presStyleCnt="7"/>
      <dgm:spPr/>
      <dgm:t>
        <a:bodyPr/>
        <a:lstStyle/>
        <a:p>
          <a:endParaRPr lang="en-GB"/>
        </a:p>
      </dgm:t>
    </dgm:pt>
    <dgm:pt modelId="{279DA37E-1DB8-4169-BA1B-590084C49E40}" type="pres">
      <dgm:prSet presAssocID="{725C38A2-DA6D-4E13-92A7-A79E99672BBF}" presName="sp" presStyleCnt="0"/>
      <dgm:spPr/>
    </dgm:pt>
    <dgm:pt modelId="{AE4014F4-BB02-4C85-99D8-5088799EBED5}" type="pres">
      <dgm:prSet presAssocID="{E61998FD-2EFA-4F3E-8B2B-AF04F863BBEC}" presName="arrowAndChildren" presStyleCnt="0"/>
      <dgm:spPr/>
    </dgm:pt>
    <dgm:pt modelId="{7FFB3EE3-C608-486A-AA7B-94E5ED2593D8}" type="pres">
      <dgm:prSet presAssocID="{E61998FD-2EFA-4F3E-8B2B-AF04F863BBEC}" presName="parentTextArrow" presStyleLbl="node1" presStyleIdx="3" presStyleCnt="7"/>
      <dgm:spPr/>
      <dgm:t>
        <a:bodyPr/>
        <a:lstStyle/>
        <a:p>
          <a:endParaRPr lang="en-GB"/>
        </a:p>
      </dgm:t>
    </dgm:pt>
    <dgm:pt modelId="{B4B6894B-70B1-470B-B06A-CD8C217CD4C1}" type="pres">
      <dgm:prSet presAssocID="{CC170B9F-9736-4572-BB0C-B0DDD488FA29}" presName="sp" presStyleCnt="0"/>
      <dgm:spPr/>
    </dgm:pt>
    <dgm:pt modelId="{62BE0010-40E6-4DF2-89E4-C7A5568D59B2}" type="pres">
      <dgm:prSet presAssocID="{8C8EE2EF-B5B3-4F82-98AE-18C8FE05DD7E}" presName="arrowAndChildren" presStyleCnt="0"/>
      <dgm:spPr/>
    </dgm:pt>
    <dgm:pt modelId="{67A1482B-7FC0-4162-9EB6-1A1F73E71987}" type="pres">
      <dgm:prSet presAssocID="{8C8EE2EF-B5B3-4F82-98AE-18C8FE05DD7E}" presName="parentTextArrow" presStyleLbl="node1" presStyleIdx="4" presStyleCnt="7"/>
      <dgm:spPr/>
      <dgm:t>
        <a:bodyPr/>
        <a:lstStyle/>
        <a:p>
          <a:endParaRPr lang="en-GB"/>
        </a:p>
      </dgm:t>
    </dgm:pt>
    <dgm:pt modelId="{5113CC60-3E8A-402E-8A2C-550DD3565E93}" type="pres">
      <dgm:prSet presAssocID="{E162D371-8E38-4BE5-9AB8-32C7B842BB6F}" presName="sp" presStyleCnt="0"/>
      <dgm:spPr/>
    </dgm:pt>
    <dgm:pt modelId="{41D1C8E1-A216-410F-8B59-F03C2A858247}" type="pres">
      <dgm:prSet presAssocID="{A7D7F83C-C74E-4868-96E2-42E60170A54A}" presName="arrowAndChildren" presStyleCnt="0"/>
      <dgm:spPr/>
    </dgm:pt>
    <dgm:pt modelId="{6DE529B3-380A-4ECF-8868-B5EB241BAC8C}" type="pres">
      <dgm:prSet presAssocID="{A7D7F83C-C74E-4868-96E2-42E60170A54A}" presName="parentTextArrow" presStyleLbl="node1" presStyleIdx="5" presStyleCnt="7"/>
      <dgm:spPr/>
      <dgm:t>
        <a:bodyPr/>
        <a:lstStyle/>
        <a:p>
          <a:endParaRPr lang="en-GB"/>
        </a:p>
      </dgm:t>
    </dgm:pt>
    <dgm:pt modelId="{B07AE7E8-D3F5-4A81-9C89-EB79CEF11FAC}" type="pres">
      <dgm:prSet presAssocID="{93988D39-6304-4F15-AB78-0F91C89553C5}" presName="sp" presStyleCnt="0"/>
      <dgm:spPr/>
    </dgm:pt>
    <dgm:pt modelId="{A1FC4444-35B5-49A0-A6F9-2A0805A6F0F0}" type="pres">
      <dgm:prSet presAssocID="{CFE7F8BE-E403-4FD0-AFB0-32E76D8F52C9}" presName="arrowAndChildren" presStyleCnt="0"/>
      <dgm:spPr/>
    </dgm:pt>
    <dgm:pt modelId="{20575689-2AD5-430E-97DD-D45A3D9808A0}" type="pres">
      <dgm:prSet presAssocID="{CFE7F8BE-E403-4FD0-AFB0-32E76D8F52C9}" presName="parentTextArrow" presStyleLbl="node1" presStyleIdx="6" presStyleCnt="7" custLinFactNeighborX="1786" custLinFactNeighborY="-20"/>
      <dgm:spPr/>
      <dgm:t>
        <a:bodyPr/>
        <a:lstStyle/>
        <a:p>
          <a:endParaRPr lang="en-GB"/>
        </a:p>
      </dgm:t>
    </dgm:pt>
  </dgm:ptLst>
  <dgm:cxnLst>
    <dgm:cxn modelId="{D176BA44-9C64-4255-AA4E-3390C0588F05}" srcId="{2AB48612-A434-464E-9797-AE60C7E01C4F}" destId="{E61998FD-2EFA-4F3E-8B2B-AF04F863BBEC}" srcOrd="3" destOrd="0" parTransId="{D0854D4C-C141-441A-8F83-73D6BD73FD59}" sibTransId="{725C38A2-DA6D-4E13-92A7-A79E99672BBF}"/>
    <dgm:cxn modelId="{91D1FABE-CE50-465C-97DF-2AF42D9AD669}" type="presOf" srcId="{E61998FD-2EFA-4F3E-8B2B-AF04F863BBEC}" destId="{7FFB3EE3-C608-486A-AA7B-94E5ED2593D8}" srcOrd="0" destOrd="0" presId="urn:microsoft.com/office/officeart/2005/8/layout/process4"/>
    <dgm:cxn modelId="{FA4E7F13-C5B2-4E10-8E44-CB00751E8957}" srcId="{2AB48612-A434-464E-9797-AE60C7E01C4F}" destId="{CFE7F8BE-E403-4FD0-AFB0-32E76D8F52C9}" srcOrd="0" destOrd="0" parTransId="{7ACA1E76-CDAC-477D-BFAF-DE793DB942DE}" sibTransId="{93988D39-6304-4F15-AB78-0F91C89553C5}"/>
    <dgm:cxn modelId="{83534FF1-8D12-4745-B85C-3E625D683B34}" type="presOf" srcId="{2AB48612-A434-464E-9797-AE60C7E01C4F}" destId="{9EC5104A-F3FD-43A1-B195-78B5DB16A440}" srcOrd="0" destOrd="0" presId="urn:microsoft.com/office/officeart/2005/8/layout/process4"/>
    <dgm:cxn modelId="{FC1EB4A2-213D-405B-9A8A-7A0F864EC500}" srcId="{2AB48612-A434-464E-9797-AE60C7E01C4F}" destId="{8D05C83D-A894-4E03-8790-19D5680148E3}" srcOrd="4" destOrd="0" parTransId="{9FA0352D-AC9A-43C9-A559-91F1C7C7DDAD}" sibTransId="{E8F0DB92-E30E-49CE-B93C-30B9D41E1003}"/>
    <dgm:cxn modelId="{81C5C183-8E8A-4B86-B884-1088FA3CA100}" type="presOf" srcId="{8C8EE2EF-B5B3-4F82-98AE-18C8FE05DD7E}" destId="{67A1482B-7FC0-4162-9EB6-1A1F73E71987}" srcOrd="0" destOrd="0" presId="urn:microsoft.com/office/officeart/2005/8/layout/process4"/>
    <dgm:cxn modelId="{1AB9D34F-FE86-478B-B0A2-E26386B07676}" type="presOf" srcId="{A7D7F83C-C74E-4868-96E2-42E60170A54A}" destId="{6DE529B3-380A-4ECF-8868-B5EB241BAC8C}" srcOrd="0" destOrd="0" presId="urn:microsoft.com/office/officeart/2005/8/layout/process4"/>
    <dgm:cxn modelId="{533BEF14-F690-4980-9850-2065563721AB}" srcId="{2AB48612-A434-464E-9797-AE60C7E01C4F}" destId="{76B3932E-EFEF-450B-9975-A766FD225736}" srcOrd="5" destOrd="0" parTransId="{3CDB6E47-97C9-4A1D-AE93-F62F87651565}" sibTransId="{F1345A2E-3F49-4499-910B-AD9C96B9348F}"/>
    <dgm:cxn modelId="{B48ACD70-17CE-42AA-A977-822016BF44B6}" srcId="{2AB48612-A434-464E-9797-AE60C7E01C4F}" destId="{8C8EE2EF-B5B3-4F82-98AE-18C8FE05DD7E}" srcOrd="2" destOrd="0" parTransId="{1C344157-D24C-4C97-AD2C-46B4BFC0CFB8}" sibTransId="{CC170B9F-9736-4572-BB0C-B0DDD488FA29}"/>
    <dgm:cxn modelId="{400980F4-927F-4AA0-A99F-3F85CB931FF0}" type="presOf" srcId="{01473379-90DE-4822-879E-29BCE39DC58C}" destId="{7DD6C345-DF99-4FD7-BF1A-F99D000459A7}" srcOrd="0" destOrd="0" presId="urn:microsoft.com/office/officeart/2005/8/layout/process4"/>
    <dgm:cxn modelId="{FAFD1419-4BE1-4636-98E4-EAD78FF7F2C5}" srcId="{2AB48612-A434-464E-9797-AE60C7E01C4F}" destId="{A7D7F83C-C74E-4868-96E2-42E60170A54A}" srcOrd="1" destOrd="0" parTransId="{766DEE76-AE19-4941-BBC8-6B57FA94AC16}" sibTransId="{E162D371-8E38-4BE5-9AB8-32C7B842BB6F}"/>
    <dgm:cxn modelId="{6BF66E4F-0649-404D-99A6-E8D264B844E3}" srcId="{2AB48612-A434-464E-9797-AE60C7E01C4F}" destId="{01473379-90DE-4822-879E-29BCE39DC58C}" srcOrd="6" destOrd="0" parTransId="{C3B28DED-8B42-4550-BC68-06EE44BFEB6B}" sibTransId="{4B046863-38F8-43AA-92A4-38046CF9708F}"/>
    <dgm:cxn modelId="{25A19441-786C-4E44-82D2-0BABCBC718C1}" type="presOf" srcId="{CFE7F8BE-E403-4FD0-AFB0-32E76D8F52C9}" destId="{20575689-2AD5-430E-97DD-D45A3D9808A0}" srcOrd="0" destOrd="0" presId="urn:microsoft.com/office/officeart/2005/8/layout/process4"/>
    <dgm:cxn modelId="{AE49E4D4-5FAE-4CA8-9DDF-3B45B42A3D0F}" type="presOf" srcId="{8D05C83D-A894-4E03-8790-19D5680148E3}" destId="{7201AE4C-3175-4A68-A133-25DB1CF9CF45}" srcOrd="0" destOrd="0" presId="urn:microsoft.com/office/officeart/2005/8/layout/process4"/>
    <dgm:cxn modelId="{F163729F-3309-4529-8CEB-4FA64569B883}" type="presOf" srcId="{76B3932E-EFEF-450B-9975-A766FD225736}" destId="{8920A411-9F40-4E04-8C8E-7EF50CD66974}" srcOrd="0" destOrd="0" presId="urn:microsoft.com/office/officeart/2005/8/layout/process4"/>
    <dgm:cxn modelId="{1FBA70BD-E39C-4B44-AADF-AB7E114F0897}" type="presParOf" srcId="{9EC5104A-F3FD-43A1-B195-78B5DB16A440}" destId="{5D2C9AF5-21F4-4494-A073-0A1FA323E6E9}" srcOrd="0" destOrd="0" presId="urn:microsoft.com/office/officeart/2005/8/layout/process4"/>
    <dgm:cxn modelId="{4C75BBF5-12A0-4422-947F-4A21B559B3C1}" type="presParOf" srcId="{5D2C9AF5-21F4-4494-A073-0A1FA323E6E9}" destId="{7DD6C345-DF99-4FD7-BF1A-F99D000459A7}" srcOrd="0" destOrd="0" presId="urn:microsoft.com/office/officeart/2005/8/layout/process4"/>
    <dgm:cxn modelId="{77A08A6B-9BF3-479A-A379-24CB294A12C2}" type="presParOf" srcId="{9EC5104A-F3FD-43A1-B195-78B5DB16A440}" destId="{0C8448FC-8E1A-413F-9744-2AD457E38064}" srcOrd="1" destOrd="0" presId="urn:microsoft.com/office/officeart/2005/8/layout/process4"/>
    <dgm:cxn modelId="{684327CC-9750-4A0A-85B2-AE6EC70F2B27}" type="presParOf" srcId="{9EC5104A-F3FD-43A1-B195-78B5DB16A440}" destId="{5EA89D52-BAD6-4745-83D2-9A6CE5E667E2}" srcOrd="2" destOrd="0" presId="urn:microsoft.com/office/officeart/2005/8/layout/process4"/>
    <dgm:cxn modelId="{2A25C696-E036-4700-9C5F-78A1AC0F4A7E}" type="presParOf" srcId="{5EA89D52-BAD6-4745-83D2-9A6CE5E667E2}" destId="{8920A411-9F40-4E04-8C8E-7EF50CD66974}" srcOrd="0" destOrd="0" presId="urn:microsoft.com/office/officeart/2005/8/layout/process4"/>
    <dgm:cxn modelId="{B29A7212-DD9F-4BFD-BDF0-0BDC679D8B5D}" type="presParOf" srcId="{9EC5104A-F3FD-43A1-B195-78B5DB16A440}" destId="{14B9A5B3-48AD-49A6-A7A4-BB45191D787D}" srcOrd="3" destOrd="0" presId="urn:microsoft.com/office/officeart/2005/8/layout/process4"/>
    <dgm:cxn modelId="{C2F8E327-3533-4C65-9DAA-B5B92F9474AD}" type="presParOf" srcId="{9EC5104A-F3FD-43A1-B195-78B5DB16A440}" destId="{194F9396-AD94-4835-A66D-3F21EED558B5}" srcOrd="4" destOrd="0" presId="urn:microsoft.com/office/officeart/2005/8/layout/process4"/>
    <dgm:cxn modelId="{32C2BE54-C8FE-4D49-BF13-76C01583D68C}" type="presParOf" srcId="{194F9396-AD94-4835-A66D-3F21EED558B5}" destId="{7201AE4C-3175-4A68-A133-25DB1CF9CF45}" srcOrd="0" destOrd="0" presId="urn:microsoft.com/office/officeart/2005/8/layout/process4"/>
    <dgm:cxn modelId="{D746A389-F219-4DC5-9BCF-1B1891347B5B}" type="presParOf" srcId="{9EC5104A-F3FD-43A1-B195-78B5DB16A440}" destId="{279DA37E-1DB8-4169-BA1B-590084C49E40}" srcOrd="5" destOrd="0" presId="urn:microsoft.com/office/officeart/2005/8/layout/process4"/>
    <dgm:cxn modelId="{EA6B1ED8-8A23-46AC-9B4B-61EC32080EC1}" type="presParOf" srcId="{9EC5104A-F3FD-43A1-B195-78B5DB16A440}" destId="{AE4014F4-BB02-4C85-99D8-5088799EBED5}" srcOrd="6" destOrd="0" presId="urn:microsoft.com/office/officeart/2005/8/layout/process4"/>
    <dgm:cxn modelId="{75A615BE-D3D3-46E2-8B79-4286C2955EC5}" type="presParOf" srcId="{AE4014F4-BB02-4C85-99D8-5088799EBED5}" destId="{7FFB3EE3-C608-486A-AA7B-94E5ED2593D8}" srcOrd="0" destOrd="0" presId="urn:microsoft.com/office/officeart/2005/8/layout/process4"/>
    <dgm:cxn modelId="{4919D305-C263-4830-9D06-3496D7911E82}" type="presParOf" srcId="{9EC5104A-F3FD-43A1-B195-78B5DB16A440}" destId="{B4B6894B-70B1-470B-B06A-CD8C217CD4C1}" srcOrd="7" destOrd="0" presId="urn:microsoft.com/office/officeart/2005/8/layout/process4"/>
    <dgm:cxn modelId="{0EADA700-B867-481C-A352-AAA6CC49D63F}" type="presParOf" srcId="{9EC5104A-F3FD-43A1-B195-78B5DB16A440}" destId="{62BE0010-40E6-4DF2-89E4-C7A5568D59B2}" srcOrd="8" destOrd="0" presId="urn:microsoft.com/office/officeart/2005/8/layout/process4"/>
    <dgm:cxn modelId="{9369EF53-3CBE-4883-89DB-A85045439B85}" type="presParOf" srcId="{62BE0010-40E6-4DF2-89E4-C7A5568D59B2}" destId="{67A1482B-7FC0-4162-9EB6-1A1F73E71987}" srcOrd="0" destOrd="0" presId="urn:microsoft.com/office/officeart/2005/8/layout/process4"/>
    <dgm:cxn modelId="{8F591894-4E3F-4E37-B220-1447575145E3}" type="presParOf" srcId="{9EC5104A-F3FD-43A1-B195-78B5DB16A440}" destId="{5113CC60-3E8A-402E-8A2C-550DD3565E93}" srcOrd="9" destOrd="0" presId="urn:microsoft.com/office/officeart/2005/8/layout/process4"/>
    <dgm:cxn modelId="{288EA828-B7DA-4615-BD15-7425DD587695}" type="presParOf" srcId="{9EC5104A-F3FD-43A1-B195-78B5DB16A440}" destId="{41D1C8E1-A216-410F-8B59-F03C2A858247}" srcOrd="10" destOrd="0" presId="urn:microsoft.com/office/officeart/2005/8/layout/process4"/>
    <dgm:cxn modelId="{F4039CEF-F59D-47B7-8A47-9F464A8F9109}" type="presParOf" srcId="{41D1C8E1-A216-410F-8B59-F03C2A858247}" destId="{6DE529B3-380A-4ECF-8868-B5EB241BAC8C}" srcOrd="0" destOrd="0" presId="urn:microsoft.com/office/officeart/2005/8/layout/process4"/>
    <dgm:cxn modelId="{5FF7BFEF-466E-4475-8D06-FF3BB6F7405C}" type="presParOf" srcId="{9EC5104A-F3FD-43A1-B195-78B5DB16A440}" destId="{B07AE7E8-D3F5-4A81-9C89-EB79CEF11FAC}" srcOrd="11" destOrd="0" presId="urn:microsoft.com/office/officeart/2005/8/layout/process4"/>
    <dgm:cxn modelId="{F62561AC-0DE0-4B33-A1FB-0FF1E2F52988}" type="presParOf" srcId="{9EC5104A-F3FD-43A1-B195-78B5DB16A440}" destId="{A1FC4444-35B5-49A0-A6F9-2A0805A6F0F0}" srcOrd="12" destOrd="0" presId="urn:microsoft.com/office/officeart/2005/8/layout/process4"/>
    <dgm:cxn modelId="{1B681D0D-1A05-4476-8C00-2145B4493B26}" type="presParOf" srcId="{A1FC4444-35B5-49A0-A6F9-2A0805A6F0F0}" destId="{20575689-2AD5-430E-97DD-D45A3D9808A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C23E5B5-ECF2-4590-AFF6-5D8E4C64CD6B}" type="presOf" srcId="{46BBF191-89E6-47F2-A5B2-1CFA696699C9}" destId="{9A3B21F3-59DC-4EDD-A029-E816408B7112}" srcOrd="0" destOrd="0" presId="urn:microsoft.com/office/officeart/2005/8/layout/chevron1"/>
    <dgm:cxn modelId="{0FF12DC8-E5B1-480B-9605-A4B9657D2389}" type="presOf" srcId="{413D4734-3524-4427-A055-28EBE9C5D8B2}" destId="{360309CC-9EC4-421A-9A5C-608C95641654}" srcOrd="0" destOrd="0" presId="urn:microsoft.com/office/officeart/2005/8/layout/chevron1"/>
    <dgm:cxn modelId="{561B6642-9F1C-427F-9A8E-380C92038BCC}" type="presOf" srcId="{1255F258-C295-4D42-83F2-13935DBCA4D2}" destId="{61C0C300-1E91-4731-8E8F-C43AA3880B91}" srcOrd="0" destOrd="0" presId="urn:microsoft.com/office/officeart/2005/8/layout/chevron1"/>
    <dgm:cxn modelId="{C408721C-F515-4734-82F6-4221090237C4}" type="presOf" srcId="{CDC76FD9-8DDB-4C2D-B867-60B5EF8584AA}" destId="{0B86D1AB-1EC0-4D9D-A12C-E37F545755E2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CC1DF2C8-EDD9-4508-BF2A-4683F58D144C}" type="presOf" srcId="{40176764-E5A3-4F38-8215-A2B6244DF5D5}" destId="{E8AAF3D3-D2C3-4946-9E3A-943D1A2B64F8}" srcOrd="0" destOrd="0" presId="urn:microsoft.com/office/officeart/2005/8/layout/chevron1"/>
    <dgm:cxn modelId="{8E53597E-3CE2-4054-BFF7-2D350D36D13D}" type="presParOf" srcId="{9A3B21F3-59DC-4EDD-A029-E816408B7112}" destId="{E8AAF3D3-D2C3-4946-9E3A-943D1A2B64F8}" srcOrd="0" destOrd="0" presId="urn:microsoft.com/office/officeart/2005/8/layout/chevron1"/>
    <dgm:cxn modelId="{6584C9F9-0B97-4B51-B54D-B06832D39181}" type="presParOf" srcId="{9A3B21F3-59DC-4EDD-A029-E816408B7112}" destId="{F5EE0416-1514-440F-BBAF-A67CD2BED138}" srcOrd="1" destOrd="0" presId="urn:microsoft.com/office/officeart/2005/8/layout/chevron1"/>
    <dgm:cxn modelId="{255CC817-D09B-46E6-8899-93A475409123}" type="presParOf" srcId="{9A3B21F3-59DC-4EDD-A029-E816408B7112}" destId="{0B86D1AB-1EC0-4D9D-A12C-E37F545755E2}" srcOrd="2" destOrd="0" presId="urn:microsoft.com/office/officeart/2005/8/layout/chevron1"/>
    <dgm:cxn modelId="{20EEC3A0-BBB4-4FF2-8DAC-4AD973677B58}" type="presParOf" srcId="{9A3B21F3-59DC-4EDD-A029-E816408B7112}" destId="{58FD2F86-6487-47C4-BDCC-E4B0C23DB502}" srcOrd="3" destOrd="0" presId="urn:microsoft.com/office/officeart/2005/8/layout/chevron1"/>
    <dgm:cxn modelId="{F9E85FA2-78D2-497B-8688-0092AD2B0E1B}" type="presParOf" srcId="{9A3B21F3-59DC-4EDD-A029-E816408B7112}" destId="{360309CC-9EC4-421A-9A5C-608C95641654}" srcOrd="4" destOrd="0" presId="urn:microsoft.com/office/officeart/2005/8/layout/chevron1"/>
    <dgm:cxn modelId="{D4CFA60D-4F07-4F92-9BA6-6692A3103E8C}" type="presParOf" srcId="{9A3B21F3-59DC-4EDD-A029-E816408B7112}" destId="{953815B8-967E-48BC-98A2-3612F54E8731}" srcOrd="5" destOrd="0" presId="urn:microsoft.com/office/officeart/2005/8/layout/chevron1"/>
    <dgm:cxn modelId="{05429B47-790C-4D01-A129-996223F79EFD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AA8E519-2F4B-45A8-97D1-F25D51D013BC}" type="presOf" srcId="{413D4734-3524-4427-A055-28EBE9C5D8B2}" destId="{360309CC-9EC4-421A-9A5C-608C95641654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89CDA15E-61DD-41B3-BC93-C50FC107B5CA}" type="presOf" srcId="{CDC76FD9-8DDB-4C2D-B867-60B5EF8584AA}" destId="{0B86D1AB-1EC0-4D9D-A12C-E37F545755E2}" srcOrd="0" destOrd="0" presId="urn:microsoft.com/office/officeart/2005/8/layout/chevron1"/>
    <dgm:cxn modelId="{9E3F763A-D381-48E8-BC58-E3A59127DC39}" type="presOf" srcId="{46BBF191-89E6-47F2-A5B2-1CFA696699C9}" destId="{9A3B21F3-59DC-4EDD-A029-E816408B7112}" srcOrd="0" destOrd="0" presId="urn:microsoft.com/office/officeart/2005/8/layout/chevron1"/>
    <dgm:cxn modelId="{51A3A150-E426-4B15-8301-FF36069C6D81}" type="presOf" srcId="{40176764-E5A3-4F38-8215-A2B6244DF5D5}" destId="{E8AAF3D3-D2C3-4946-9E3A-943D1A2B64F8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B2169B8A-D50C-4A27-9165-3F003014859B}" type="presOf" srcId="{1255F258-C295-4D42-83F2-13935DBCA4D2}" destId="{61C0C300-1E91-4731-8E8F-C43AA3880B91}" srcOrd="0" destOrd="0" presId="urn:microsoft.com/office/officeart/2005/8/layout/chevron1"/>
    <dgm:cxn modelId="{8F724531-70CB-4568-8CCA-C04DC8CC3CC1}" type="presParOf" srcId="{9A3B21F3-59DC-4EDD-A029-E816408B7112}" destId="{E8AAF3D3-D2C3-4946-9E3A-943D1A2B64F8}" srcOrd="0" destOrd="0" presId="urn:microsoft.com/office/officeart/2005/8/layout/chevron1"/>
    <dgm:cxn modelId="{91F878B2-AA09-4CEF-9924-D3AEE15F03BE}" type="presParOf" srcId="{9A3B21F3-59DC-4EDD-A029-E816408B7112}" destId="{F5EE0416-1514-440F-BBAF-A67CD2BED138}" srcOrd="1" destOrd="0" presId="urn:microsoft.com/office/officeart/2005/8/layout/chevron1"/>
    <dgm:cxn modelId="{AA282137-8708-495E-8FBF-3FAD3D6B0785}" type="presParOf" srcId="{9A3B21F3-59DC-4EDD-A029-E816408B7112}" destId="{0B86D1AB-1EC0-4D9D-A12C-E37F545755E2}" srcOrd="2" destOrd="0" presId="urn:microsoft.com/office/officeart/2005/8/layout/chevron1"/>
    <dgm:cxn modelId="{D8345F49-E6AE-4754-9180-458ACE71BD3F}" type="presParOf" srcId="{9A3B21F3-59DC-4EDD-A029-E816408B7112}" destId="{58FD2F86-6487-47C4-BDCC-E4B0C23DB502}" srcOrd="3" destOrd="0" presId="urn:microsoft.com/office/officeart/2005/8/layout/chevron1"/>
    <dgm:cxn modelId="{B9B47A27-BE9A-44DA-B622-BCE7FC21E884}" type="presParOf" srcId="{9A3B21F3-59DC-4EDD-A029-E816408B7112}" destId="{360309CC-9EC4-421A-9A5C-608C95641654}" srcOrd="4" destOrd="0" presId="urn:microsoft.com/office/officeart/2005/8/layout/chevron1"/>
    <dgm:cxn modelId="{20730E14-9EC8-4BE5-8BF6-D714334DBDA6}" type="presParOf" srcId="{9A3B21F3-59DC-4EDD-A029-E816408B7112}" destId="{953815B8-967E-48BC-98A2-3612F54E8731}" srcOrd="5" destOrd="0" presId="urn:microsoft.com/office/officeart/2005/8/layout/chevron1"/>
    <dgm:cxn modelId="{ED2F38FA-4DBA-479F-A5B0-16DC19943592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0B8E6AB-6650-492E-8DED-67640E9FFC61}" type="presOf" srcId="{1255F258-C295-4D42-83F2-13935DBCA4D2}" destId="{61C0C300-1E91-4731-8E8F-C43AA3880B91}" srcOrd="0" destOrd="0" presId="urn:microsoft.com/office/officeart/2005/8/layout/chevron1"/>
    <dgm:cxn modelId="{459F2911-D443-4657-8652-BB11F5B13E53}" type="presOf" srcId="{40176764-E5A3-4F38-8215-A2B6244DF5D5}" destId="{E8AAF3D3-D2C3-4946-9E3A-943D1A2B64F8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5458EB25-D4CD-4948-9360-53D1E4940055}" type="presOf" srcId="{CDC76FD9-8DDB-4C2D-B867-60B5EF8584AA}" destId="{0B86D1AB-1EC0-4D9D-A12C-E37F545755E2}" srcOrd="0" destOrd="0" presId="urn:microsoft.com/office/officeart/2005/8/layout/chevron1"/>
    <dgm:cxn modelId="{210DE7BB-A553-4A02-A71E-2C8A8E1CF0BB}" type="presOf" srcId="{413D4734-3524-4427-A055-28EBE9C5D8B2}" destId="{360309CC-9EC4-421A-9A5C-608C95641654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33E0258F-2861-40E4-A1C8-AC1145CE70F9}" type="presOf" srcId="{46BBF191-89E6-47F2-A5B2-1CFA696699C9}" destId="{9A3B21F3-59DC-4EDD-A029-E816408B7112}" srcOrd="0" destOrd="0" presId="urn:microsoft.com/office/officeart/2005/8/layout/chevron1"/>
    <dgm:cxn modelId="{6A1E4F44-4950-4717-99CE-BDFBFDD3698D}" type="presParOf" srcId="{9A3B21F3-59DC-4EDD-A029-E816408B7112}" destId="{E8AAF3D3-D2C3-4946-9E3A-943D1A2B64F8}" srcOrd="0" destOrd="0" presId="urn:microsoft.com/office/officeart/2005/8/layout/chevron1"/>
    <dgm:cxn modelId="{C135AC08-EE17-449C-80D2-2531E645728A}" type="presParOf" srcId="{9A3B21F3-59DC-4EDD-A029-E816408B7112}" destId="{F5EE0416-1514-440F-BBAF-A67CD2BED138}" srcOrd="1" destOrd="0" presId="urn:microsoft.com/office/officeart/2005/8/layout/chevron1"/>
    <dgm:cxn modelId="{2BE0EDBA-C3B3-4DA9-A5EB-3723456EA711}" type="presParOf" srcId="{9A3B21F3-59DC-4EDD-A029-E816408B7112}" destId="{0B86D1AB-1EC0-4D9D-A12C-E37F545755E2}" srcOrd="2" destOrd="0" presId="urn:microsoft.com/office/officeart/2005/8/layout/chevron1"/>
    <dgm:cxn modelId="{4D4400AC-AAA4-4B4B-A5DF-24939468FE70}" type="presParOf" srcId="{9A3B21F3-59DC-4EDD-A029-E816408B7112}" destId="{58FD2F86-6487-47C4-BDCC-E4B0C23DB502}" srcOrd="3" destOrd="0" presId="urn:microsoft.com/office/officeart/2005/8/layout/chevron1"/>
    <dgm:cxn modelId="{EAEF8BBF-4D9E-494F-81CF-C634F484DDE6}" type="presParOf" srcId="{9A3B21F3-59DC-4EDD-A029-E816408B7112}" destId="{360309CC-9EC4-421A-9A5C-608C95641654}" srcOrd="4" destOrd="0" presId="urn:microsoft.com/office/officeart/2005/8/layout/chevron1"/>
    <dgm:cxn modelId="{F44C56D1-FCDE-494E-8F2C-222DD6FE86F3}" type="presParOf" srcId="{9A3B21F3-59DC-4EDD-A029-E816408B7112}" destId="{953815B8-967E-48BC-98A2-3612F54E8731}" srcOrd="5" destOrd="0" presId="urn:microsoft.com/office/officeart/2005/8/layout/chevron1"/>
    <dgm:cxn modelId="{23903E33-7DB2-423E-933D-B681E21FCE19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AFE8C19-CE11-48AA-9D69-55FAC6398FCE}" type="presOf" srcId="{46BBF191-89E6-47F2-A5B2-1CFA696699C9}" destId="{9A3B21F3-59DC-4EDD-A029-E816408B7112}" srcOrd="0" destOrd="0" presId="urn:microsoft.com/office/officeart/2005/8/layout/chevron1"/>
    <dgm:cxn modelId="{9CF55CF0-012C-45E9-AD47-5EFA9046FC9D}" type="presOf" srcId="{CDC76FD9-8DDB-4C2D-B867-60B5EF8584AA}" destId="{0B86D1AB-1EC0-4D9D-A12C-E37F545755E2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4FB1D542-66AB-4CEB-B1CF-FE9CED88147F}" type="presOf" srcId="{40176764-E5A3-4F38-8215-A2B6244DF5D5}" destId="{E8AAF3D3-D2C3-4946-9E3A-943D1A2B64F8}" srcOrd="0" destOrd="0" presId="urn:microsoft.com/office/officeart/2005/8/layout/chevron1"/>
    <dgm:cxn modelId="{EC280352-0356-46E7-A24D-9F6B6B0930CD}" type="presOf" srcId="{413D4734-3524-4427-A055-28EBE9C5D8B2}" destId="{360309CC-9EC4-421A-9A5C-608C95641654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065D0A9D-DDD9-4FD6-AAAC-A22A6F3CC659}" type="presOf" srcId="{1255F258-C295-4D42-83F2-13935DBCA4D2}" destId="{61C0C300-1E91-4731-8E8F-C43AA3880B91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1CC0187-0102-45EA-9DBB-9BE64843F651}" type="presParOf" srcId="{9A3B21F3-59DC-4EDD-A029-E816408B7112}" destId="{E8AAF3D3-D2C3-4946-9E3A-943D1A2B64F8}" srcOrd="0" destOrd="0" presId="urn:microsoft.com/office/officeart/2005/8/layout/chevron1"/>
    <dgm:cxn modelId="{093D27C2-B11A-414A-95FB-3942110534C8}" type="presParOf" srcId="{9A3B21F3-59DC-4EDD-A029-E816408B7112}" destId="{F5EE0416-1514-440F-BBAF-A67CD2BED138}" srcOrd="1" destOrd="0" presId="urn:microsoft.com/office/officeart/2005/8/layout/chevron1"/>
    <dgm:cxn modelId="{0D71ED27-85B6-4EA5-835F-FB5A7B4314E8}" type="presParOf" srcId="{9A3B21F3-59DC-4EDD-A029-E816408B7112}" destId="{0B86D1AB-1EC0-4D9D-A12C-E37F545755E2}" srcOrd="2" destOrd="0" presId="urn:microsoft.com/office/officeart/2005/8/layout/chevron1"/>
    <dgm:cxn modelId="{26361A74-5402-40DC-8C92-63CA7087DCD9}" type="presParOf" srcId="{9A3B21F3-59DC-4EDD-A029-E816408B7112}" destId="{58FD2F86-6487-47C4-BDCC-E4B0C23DB502}" srcOrd="3" destOrd="0" presId="urn:microsoft.com/office/officeart/2005/8/layout/chevron1"/>
    <dgm:cxn modelId="{46CD7EC9-9C48-4F61-A601-FDC104F86FE0}" type="presParOf" srcId="{9A3B21F3-59DC-4EDD-A029-E816408B7112}" destId="{360309CC-9EC4-421A-9A5C-608C95641654}" srcOrd="4" destOrd="0" presId="urn:microsoft.com/office/officeart/2005/8/layout/chevron1"/>
    <dgm:cxn modelId="{19FEE9A9-1B30-4640-8630-1CC33655C5C7}" type="presParOf" srcId="{9A3B21F3-59DC-4EDD-A029-E816408B7112}" destId="{953815B8-967E-48BC-98A2-3612F54E8731}" srcOrd="5" destOrd="0" presId="urn:microsoft.com/office/officeart/2005/8/layout/chevron1"/>
    <dgm:cxn modelId="{9E69BEB2-7EA6-4B89-B6DD-C0579B25C4C8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96E7DB6-10C1-4D2D-BFF3-7EE3CB58DF8F}" type="presOf" srcId="{413D4734-3524-4427-A055-28EBE9C5D8B2}" destId="{360309CC-9EC4-421A-9A5C-608C95641654}" srcOrd="0" destOrd="0" presId="urn:microsoft.com/office/officeart/2005/8/layout/chevron1"/>
    <dgm:cxn modelId="{A1C2156E-42B5-4E01-8721-1668581DB960}" type="presOf" srcId="{1255F258-C295-4D42-83F2-13935DBCA4D2}" destId="{61C0C300-1E91-4731-8E8F-C43AA3880B91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02F76947-EA34-4814-B442-CD0DC668A6FF}" type="presOf" srcId="{40176764-E5A3-4F38-8215-A2B6244DF5D5}" destId="{E8AAF3D3-D2C3-4946-9E3A-943D1A2B64F8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456A0B4F-B234-46E9-9E92-5681B5218BFB}" type="presOf" srcId="{46BBF191-89E6-47F2-A5B2-1CFA696699C9}" destId="{9A3B21F3-59DC-4EDD-A029-E816408B7112}" srcOrd="0" destOrd="0" presId="urn:microsoft.com/office/officeart/2005/8/layout/chevron1"/>
    <dgm:cxn modelId="{C90B425D-2D09-4BA5-8F37-2FBFBB7C4732}" type="presOf" srcId="{CDC76FD9-8DDB-4C2D-B867-60B5EF8584AA}" destId="{0B86D1AB-1EC0-4D9D-A12C-E37F545755E2}" srcOrd="0" destOrd="0" presId="urn:microsoft.com/office/officeart/2005/8/layout/chevron1"/>
    <dgm:cxn modelId="{C36286DF-9636-48FD-9CDB-E6A8CA0624D1}" type="presParOf" srcId="{9A3B21F3-59DC-4EDD-A029-E816408B7112}" destId="{E8AAF3D3-D2C3-4946-9E3A-943D1A2B64F8}" srcOrd="0" destOrd="0" presId="urn:microsoft.com/office/officeart/2005/8/layout/chevron1"/>
    <dgm:cxn modelId="{D7D32220-55C8-455C-852E-157C40584762}" type="presParOf" srcId="{9A3B21F3-59DC-4EDD-A029-E816408B7112}" destId="{F5EE0416-1514-440F-BBAF-A67CD2BED138}" srcOrd="1" destOrd="0" presId="urn:microsoft.com/office/officeart/2005/8/layout/chevron1"/>
    <dgm:cxn modelId="{8A53EC32-C0C9-47D9-A03F-7A480CDEF555}" type="presParOf" srcId="{9A3B21F3-59DC-4EDD-A029-E816408B7112}" destId="{0B86D1AB-1EC0-4D9D-A12C-E37F545755E2}" srcOrd="2" destOrd="0" presId="urn:microsoft.com/office/officeart/2005/8/layout/chevron1"/>
    <dgm:cxn modelId="{7CCD6547-FBAC-4075-813B-75AA114C892C}" type="presParOf" srcId="{9A3B21F3-59DC-4EDD-A029-E816408B7112}" destId="{58FD2F86-6487-47C4-BDCC-E4B0C23DB502}" srcOrd="3" destOrd="0" presId="urn:microsoft.com/office/officeart/2005/8/layout/chevron1"/>
    <dgm:cxn modelId="{C6F79FE0-2959-4590-9D1B-AC781F7340C9}" type="presParOf" srcId="{9A3B21F3-59DC-4EDD-A029-E816408B7112}" destId="{360309CC-9EC4-421A-9A5C-608C95641654}" srcOrd="4" destOrd="0" presId="urn:microsoft.com/office/officeart/2005/8/layout/chevron1"/>
    <dgm:cxn modelId="{3210D307-E1DE-487B-B049-A786309E09E9}" type="presParOf" srcId="{9A3B21F3-59DC-4EDD-A029-E816408B7112}" destId="{953815B8-967E-48BC-98A2-3612F54E8731}" srcOrd="5" destOrd="0" presId="urn:microsoft.com/office/officeart/2005/8/layout/chevron1"/>
    <dgm:cxn modelId="{40997C70-BB51-41B4-81F6-BC77190BF8B5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14BC9A7A-1FAC-4EEB-908F-91D93A727740}" type="presOf" srcId="{1255F258-C295-4D42-83F2-13935DBCA4D2}" destId="{61C0C300-1E91-4731-8E8F-C43AA3880B91}" srcOrd="0" destOrd="0" presId="urn:microsoft.com/office/officeart/2005/8/layout/chevron1"/>
    <dgm:cxn modelId="{693C7AB0-8189-4C3A-9C56-549A0D8F1001}" type="presOf" srcId="{40176764-E5A3-4F38-8215-A2B6244DF5D5}" destId="{E8AAF3D3-D2C3-4946-9E3A-943D1A2B64F8}" srcOrd="0" destOrd="0" presId="urn:microsoft.com/office/officeart/2005/8/layout/chevron1"/>
    <dgm:cxn modelId="{95EE5E3E-681E-4974-8590-9A681BF7EA40}" type="presOf" srcId="{413D4734-3524-4427-A055-28EBE9C5D8B2}" destId="{360309CC-9EC4-421A-9A5C-608C95641654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80D91394-E51E-48E2-A4EA-A1B7CE8B637C}" type="presOf" srcId="{CDC76FD9-8DDB-4C2D-B867-60B5EF8584AA}" destId="{0B86D1AB-1EC0-4D9D-A12C-E37F545755E2}" srcOrd="0" destOrd="0" presId="urn:microsoft.com/office/officeart/2005/8/layout/chevron1"/>
    <dgm:cxn modelId="{5AC4F753-9EA6-4207-85DF-8F89238D5129}" type="presOf" srcId="{46BBF191-89E6-47F2-A5B2-1CFA696699C9}" destId="{9A3B21F3-59DC-4EDD-A029-E816408B7112}" srcOrd="0" destOrd="0" presId="urn:microsoft.com/office/officeart/2005/8/layout/chevron1"/>
    <dgm:cxn modelId="{2D99AE4E-3DD3-4E97-BCA1-203A51FA5488}" type="presParOf" srcId="{9A3B21F3-59DC-4EDD-A029-E816408B7112}" destId="{E8AAF3D3-D2C3-4946-9E3A-943D1A2B64F8}" srcOrd="0" destOrd="0" presId="urn:microsoft.com/office/officeart/2005/8/layout/chevron1"/>
    <dgm:cxn modelId="{CE2C3714-EC37-458C-9448-E45A79ACC479}" type="presParOf" srcId="{9A3B21F3-59DC-4EDD-A029-E816408B7112}" destId="{F5EE0416-1514-440F-BBAF-A67CD2BED138}" srcOrd="1" destOrd="0" presId="urn:microsoft.com/office/officeart/2005/8/layout/chevron1"/>
    <dgm:cxn modelId="{99B75429-06BD-46DE-A7E9-17E5BB0A3372}" type="presParOf" srcId="{9A3B21F3-59DC-4EDD-A029-E816408B7112}" destId="{0B86D1AB-1EC0-4D9D-A12C-E37F545755E2}" srcOrd="2" destOrd="0" presId="urn:microsoft.com/office/officeart/2005/8/layout/chevron1"/>
    <dgm:cxn modelId="{64B3DF18-66E4-4D20-8A99-E7C7DB19DF12}" type="presParOf" srcId="{9A3B21F3-59DC-4EDD-A029-E816408B7112}" destId="{58FD2F86-6487-47C4-BDCC-E4B0C23DB502}" srcOrd="3" destOrd="0" presId="urn:microsoft.com/office/officeart/2005/8/layout/chevron1"/>
    <dgm:cxn modelId="{FEAEDEFA-4712-4C4C-A8F2-428D5540B6CF}" type="presParOf" srcId="{9A3B21F3-59DC-4EDD-A029-E816408B7112}" destId="{360309CC-9EC4-421A-9A5C-608C95641654}" srcOrd="4" destOrd="0" presId="urn:microsoft.com/office/officeart/2005/8/layout/chevron1"/>
    <dgm:cxn modelId="{4C7BFD86-362A-45B3-937E-B58311B3D842}" type="presParOf" srcId="{9A3B21F3-59DC-4EDD-A029-E816408B7112}" destId="{953815B8-967E-48BC-98A2-3612F54E8731}" srcOrd="5" destOrd="0" presId="urn:microsoft.com/office/officeart/2005/8/layout/chevron1"/>
    <dgm:cxn modelId="{449D556A-529D-4F92-9540-A5F795630EF1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40176764-E5A3-4F38-8215-A2B6244DF5D5}">
      <dgm:prSet phldrT="[Text]"/>
      <dgm:spPr/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/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/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/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2BA3F45-E9FF-4CA0-96C2-18BE82B22BAF}" type="presOf" srcId="{1255F258-C295-4D42-83F2-13935DBCA4D2}" destId="{61C0C300-1E91-4731-8E8F-C43AA3880B91}" srcOrd="0" destOrd="0" presId="urn:microsoft.com/office/officeart/2005/8/layout/chevron1"/>
    <dgm:cxn modelId="{1FCF959A-3905-4100-AEFF-78C11BDCB2C3}" type="presOf" srcId="{40176764-E5A3-4F38-8215-A2B6244DF5D5}" destId="{E8AAF3D3-D2C3-4946-9E3A-943D1A2B64F8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AC841910-3421-47DF-8064-B6A4E349FA98}" type="presOf" srcId="{413D4734-3524-4427-A055-28EBE9C5D8B2}" destId="{360309CC-9EC4-421A-9A5C-608C95641654}" srcOrd="0" destOrd="0" presId="urn:microsoft.com/office/officeart/2005/8/layout/chevron1"/>
    <dgm:cxn modelId="{4841C20F-5E45-467B-8EBA-1132CA008911}" type="presOf" srcId="{CDC76FD9-8DDB-4C2D-B867-60B5EF8584AA}" destId="{0B86D1AB-1EC0-4D9D-A12C-E37F545755E2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307794FC-4FFE-43BA-AD8D-E245740B4C9B}" type="presOf" srcId="{46BBF191-89E6-47F2-A5B2-1CFA696699C9}" destId="{9A3B21F3-59DC-4EDD-A029-E816408B7112}" srcOrd="0" destOrd="0" presId="urn:microsoft.com/office/officeart/2005/8/layout/chevron1"/>
    <dgm:cxn modelId="{DC0A2B61-7892-498C-9CE3-89F6033198A2}" type="presParOf" srcId="{9A3B21F3-59DC-4EDD-A029-E816408B7112}" destId="{E8AAF3D3-D2C3-4946-9E3A-943D1A2B64F8}" srcOrd="0" destOrd="0" presId="urn:microsoft.com/office/officeart/2005/8/layout/chevron1"/>
    <dgm:cxn modelId="{87CE818D-D121-4497-8C40-7547640DD02F}" type="presParOf" srcId="{9A3B21F3-59DC-4EDD-A029-E816408B7112}" destId="{F5EE0416-1514-440F-BBAF-A67CD2BED138}" srcOrd="1" destOrd="0" presId="urn:microsoft.com/office/officeart/2005/8/layout/chevron1"/>
    <dgm:cxn modelId="{09C44A16-5786-4B70-A64C-643A8327C16A}" type="presParOf" srcId="{9A3B21F3-59DC-4EDD-A029-E816408B7112}" destId="{0B86D1AB-1EC0-4D9D-A12C-E37F545755E2}" srcOrd="2" destOrd="0" presId="urn:microsoft.com/office/officeart/2005/8/layout/chevron1"/>
    <dgm:cxn modelId="{69B8DCF9-DC24-478F-A1F5-F8B3AF536502}" type="presParOf" srcId="{9A3B21F3-59DC-4EDD-A029-E816408B7112}" destId="{58FD2F86-6487-47C4-BDCC-E4B0C23DB502}" srcOrd="3" destOrd="0" presId="urn:microsoft.com/office/officeart/2005/8/layout/chevron1"/>
    <dgm:cxn modelId="{E42B1468-ED83-4AC2-9E8D-76B4E2499429}" type="presParOf" srcId="{9A3B21F3-59DC-4EDD-A029-E816408B7112}" destId="{360309CC-9EC4-421A-9A5C-608C95641654}" srcOrd="4" destOrd="0" presId="urn:microsoft.com/office/officeart/2005/8/layout/chevron1"/>
    <dgm:cxn modelId="{3055AE68-0529-4065-A8D7-91E99ED4F776}" type="presParOf" srcId="{9A3B21F3-59DC-4EDD-A029-E816408B7112}" destId="{953815B8-967E-48BC-98A2-3612F54E8731}" srcOrd="5" destOrd="0" presId="urn:microsoft.com/office/officeart/2005/8/layout/chevron1"/>
    <dgm:cxn modelId="{BCF28EB2-9F55-4E4A-9708-2E368EEDF30A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C1D1B3EB-2D44-4B93-8370-B9EA8C2EB4E4}" type="presOf" srcId="{40176764-E5A3-4F38-8215-A2B6244DF5D5}" destId="{E8AAF3D3-D2C3-4946-9E3A-943D1A2B64F8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DA3A6F9E-18BD-447A-B063-072AB84D04FA}" type="presOf" srcId="{413D4734-3524-4427-A055-28EBE9C5D8B2}" destId="{360309CC-9EC4-421A-9A5C-608C95641654}" srcOrd="0" destOrd="0" presId="urn:microsoft.com/office/officeart/2005/8/layout/chevron1"/>
    <dgm:cxn modelId="{1E86B7B0-0BDF-47E5-9974-861110D6103A}" type="presOf" srcId="{1255F258-C295-4D42-83F2-13935DBCA4D2}" destId="{61C0C300-1E91-4731-8E8F-C43AA3880B91}" srcOrd="0" destOrd="0" presId="urn:microsoft.com/office/officeart/2005/8/layout/chevron1"/>
    <dgm:cxn modelId="{C8EE342E-1D5C-4A41-9A82-6B9725E7F559}" type="presOf" srcId="{CDC76FD9-8DDB-4C2D-B867-60B5EF8584AA}" destId="{0B86D1AB-1EC0-4D9D-A12C-E37F545755E2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9C958073-2F03-4685-834A-A9F5FBAE6FCD}" type="presOf" srcId="{46BBF191-89E6-47F2-A5B2-1CFA696699C9}" destId="{9A3B21F3-59DC-4EDD-A029-E816408B7112}" srcOrd="0" destOrd="0" presId="urn:microsoft.com/office/officeart/2005/8/layout/chevron1"/>
    <dgm:cxn modelId="{E047E213-B3C6-428F-978B-CB0478E72B08}" type="presParOf" srcId="{9A3B21F3-59DC-4EDD-A029-E816408B7112}" destId="{E8AAF3D3-D2C3-4946-9E3A-943D1A2B64F8}" srcOrd="0" destOrd="0" presId="urn:microsoft.com/office/officeart/2005/8/layout/chevron1"/>
    <dgm:cxn modelId="{D04ED423-D560-48C0-9636-F659B119F16E}" type="presParOf" srcId="{9A3B21F3-59DC-4EDD-A029-E816408B7112}" destId="{F5EE0416-1514-440F-BBAF-A67CD2BED138}" srcOrd="1" destOrd="0" presId="urn:microsoft.com/office/officeart/2005/8/layout/chevron1"/>
    <dgm:cxn modelId="{FD888DBA-BF68-4880-8690-73E2ED7A6B0D}" type="presParOf" srcId="{9A3B21F3-59DC-4EDD-A029-E816408B7112}" destId="{0B86D1AB-1EC0-4D9D-A12C-E37F545755E2}" srcOrd="2" destOrd="0" presId="urn:microsoft.com/office/officeart/2005/8/layout/chevron1"/>
    <dgm:cxn modelId="{C2D4193F-A2BB-42CB-BEEF-DCA429960D52}" type="presParOf" srcId="{9A3B21F3-59DC-4EDD-A029-E816408B7112}" destId="{58FD2F86-6487-47C4-BDCC-E4B0C23DB502}" srcOrd="3" destOrd="0" presId="urn:microsoft.com/office/officeart/2005/8/layout/chevron1"/>
    <dgm:cxn modelId="{1D551DBF-D48E-4A99-A355-5B8E959C8CDF}" type="presParOf" srcId="{9A3B21F3-59DC-4EDD-A029-E816408B7112}" destId="{360309CC-9EC4-421A-9A5C-608C95641654}" srcOrd="4" destOrd="0" presId="urn:microsoft.com/office/officeart/2005/8/layout/chevron1"/>
    <dgm:cxn modelId="{C55027E1-7323-4252-BE5C-4E20DDB05620}" type="presParOf" srcId="{9A3B21F3-59DC-4EDD-A029-E816408B7112}" destId="{953815B8-967E-48BC-98A2-3612F54E8731}" srcOrd="5" destOrd="0" presId="urn:microsoft.com/office/officeart/2005/8/layout/chevron1"/>
    <dgm:cxn modelId="{CE1F0360-11D5-4989-B7A9-41C8D0AB5ACA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984F6C9-C7BA-4DB1-B16E-F86C2918190C}" type="presOf" srcId="{CDC76FD9-8DDB-4C2D-B867-60B5EF8584AA}" destId="{0B86D1AB-1EC0-4D9D-A12C-E37F545755E2}" srcOrd="0" destOrd="0" presId="urn:microsoft.com/office/officeart/2005/8/layout/chevron1"/>
    <dgm:cxn modelId="{12D5F4F2-29D2-4258-A2E7-878370B01BB1}" type="presOf" srcId="{1255F258-C295-4D42-83F2-13935DBCA4D2}" destId="{61C0C300-1E91-4731-8E8F-C43AA3880B91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80A3842C-065A-49A9-B0AF-371015E0EFCF}" type="presOf" srcId="{413D4734-3524-4427-A055-28EBE9C5D8B2}" destId="{360309CC-9EC4-421A-9A5C-608C95641654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8A4A0B4C-64F7-4563-8856-63A7DA313E7B}" type="presOf" srcId="{46BBF191-89E6-47F2-A5B2-1CFA696699C9}" destId="{9A3B21F3-59DC-4EDD-A029-E816408B7112}" srcOrd="0" destOrd="0" presId="urn:microsoft.com/office/officeart/2005/8/layout/chevron1"/>
    <dgm:cxn modelId="{4AD0A0E6-130B-4D19-8CCE-7E28BE260C79}" type="presOf" srcId="{40176764-E5A3-4F38-8215-A2B6244DF5D5}" destId="{E8AAF3D3-D2C3-4946-9E3A-943D1A2B64F8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B5CA4DFB-5041-4FBA-927C-21555473DAF2}" type="presParOf" srcId="{9A3B21F3-59DC-4EDD-A029-E816408B7112}" destId="{E8AAF3D3-D2C3-4946-9E3A-943D1A2B64F8}" srcOrd="0" destOrd="0" presId="urn:microsoft.com/office/officeart/2005/8/layout/chevron1"/>
    <dgm:cxn modelId="{90A2E064-13CB-4988-BC46-F64A1EC76698}" type="presParOf" srcId="{9A3B21F3-59DC-4EDD-A029-E816408B7112}" destId="{F5EE0416-1514-440F-BBAF-A67CD2BED138}" srcOrd="1" destOrd="0" presId="urn:microsoft.com/office/officeart/2005/8/layout/chevron1"/>
    <dgm:cxn modelId="{5C150494-B8F6-4167-9E26-7C2C53295153}" type="presParOf" srcId="{9A3B21F3-59DC-4EDD-A029-E816408B7112}" destId="{0B86D1AB-1EC0-4D9D-A12C-E37F545755E2}" srcOrd="2" destOrd="0" presId="urn:microsoft.com/office/officeart/2005/8/layout/chevron1"/>
    <dgm:cxn modelId="{CB20CB70-04FD-48BB-B802-A339EDC328D1}" type="presParOf" srcId="{9A3B21F3-59DC-4EDD-A029-E816408B7112}" destId="{58FD2F86-6487-47C4-BDCC-E4B0C23DB502}" srcOrd="3" destOrd="0" presId="urn:microsoft.com/office/officeart/2005/8/layout/chevron1"/>
    <dgm:cxn modelId="{B82DE220-5E58-4304-B4B5-1B5CF9C77427}" type="presParOf" srcId="{9A3B21F3-59DC-4EDD-A029-E816408B7112}" destId="{360309CC-9EC4-421A-9A5C-608C95641654}" srcOrd="4" destOrd="0" presId="urn:microsoft.com/office/officeart/2005/8/layout/chevron1"/>
    <dgm:cxn modelId="{277E8E84-428F-4753-A7B6-4AC8DADA3C5C}" type="presParOf" srcId="{9A3B21F3-59DC-4EDD-A029-E816408B7112}" destId="{953815B8-967E-48BC-98A2-3612F54E8731}" srcOrd="5" destOrd="0" presId="urn:microsoft.com/office/officeart/2005/8/layout/chevron1"/>
    <dgm:cxn modelId="{D533C324-7CC3-4114-A401-721E274A8B26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C75949B-2A98-424A-8DEF-E1801A6E8C63}" type="presOf" srcId="{46BBF191-89E6-47F2-A5B2-1CFA696699C9}" destId="{9A3B21F3-59DC-4EDD-A029-E816408B7112}" srcOrd="0" destOrd="0" presId="urn:microsoft.com/office/officeart/2005/8/layout/chevron1"/>
    <dgm:cxn modelId="{B6051BAC-C3E1-4850-B544-6443D1D6946F}" type="presOf" srcId="{413D4734-3524-4427-A055-28EBE9C5D8B2}" destId="{360309CC-9EC4-421A-9A5C-608C95641654}" srcOrd="0" destOrd="0" presId="urn:microsoft.com/office/officeart/2005/8/layout/chevron1"/>
    <dgm:cxn modelId="{5879F360-7564-4742-9314-A86666B17ADF}" type="presOf" srcId="{1255F258-C295-4D42-83F2-13935DBCA4D2}" destId="{61C0C300-1E91-4731-8E8F-C43AA3880B91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50D1912-9BAB-4370-9606-1945F2FEF2C3}" type="presOf" srcId="{40176764-E5A3-4F38-8215-A2B6244DF5D5}" destId="{E8AAF3D3-D2C3-4946-9E3A-943D1A2B64F8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FF1D257A-21E9-4B4A-ADD6-E3B8AFA73602}" type="presOf" srcId="{CDC76FD9-8DDB-4C2D-B867-60B5EF8584AA}" destId="{0B86D1AB-1EC0-4D9D-A12C-E37F545755E2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E4294CFF-5364-4237-8F9C-EB40F53B5DA1}" type="presParOf" srcId="{9A3B21F3-59DC-4EDD-A029-E816408B7112}" destId="{E8AAF3D3-D2C3-4946-9E3A-943D1A2B64F8}" srcOrd="0" destOrd="0" presId="urn:microsoft.com/office/officeart/2005/8/layout/chevron1"/>
    <dgm:cxn modelId="{FD1F00EA-F1AE-474A-A477-2B37F23C9F36}" type="presParOf" srcId="{9A3B21F3-59DC-4EDD-A029-E816408B7112}" destId="{F5EE0416-1514-440F-BBAF-A67CD2BED138}" srcOrd="1" destOrd="0" presId="urn:microsoft.com/office/officeart/2005/8/layout/chevron1"/>
    <dgm:cxn modelId="{46018745-47C2-45B0-9C02-2CCD235480E1}" type="presParOf" srcId="{9A3B21F3-59DC-4EDD-A029-E816408B7112}" destId="{0B86D1AB-1EC0-4D9D-A12C-E37F545755E2}" srcOrd="2" destOrd="0" presId="urn:microsoft.com/office/officeart/2005/8/layout/chevron1"/>
    <dgm:cxn modelId="{16B4BBAB-EA3B-41AD-ABFA-555EC4003BDA}" type="presParOf" srcId="{9A3B21F3-59DC-4EDD-A029-E816408B7112}" destId="{58FD2F86-6487-47C4-BDCC-E4B0C23DB502}" srcOrd="3" destOrd="0" presId="urn:microsoft.com/office/officeart/2005/8/layout/chevron1"/>
    <dgm:cxn modelId="{52494488-ECDF-4834-95FD-FD2FD097BFD6}" type="presParOf" srcId="{9A3B21F3-59DC-4EDD-A029-E816408B7112}" destId="{360309CC-9EC4-421A-9A5C-608C95641654}" srcOrd="4" destOrd="0" presId="urn:microsoft.com/office/officeart/2005/8/layout/chevron1"/>
    <dgm:cxn modelId="{12B98A77-A8C4-402F-A69C-EF9BF6A0238E}" type="presParOf" srcId="{9A3B21F3-59DC-4EDD-A029-E816408B7112}" destId="{953815B8-967E-48BC-98A2-3612F54E8731}" srcOrd="5" destOrd="0" presId="urn:microsoft.com/office/officeart/2005/8/layout/chevron1"/>
    <dgm:cxn modelId="{10FBFF22-33D5-4384-965F-2CF75BD49E37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F17495E-8D74-411A-B048-B647B0383216}" type="presOf" srcId="{40176764-E5A3-4F38-8215-A2B6244DF5D5}" destId="{E8AAF3D3-D2C3-4946-9E3A-943D1A2B64F8}" srcOrd="0" destOrd="0" presId="urn:microsoft.com/office/officeart/2005/8/layout/chevron1"/>
    <dgm:cxn modelId="{5F874F39-22D4-49D1-951E-C173B79731C2}" type="presOf" srcId="{CDC76FD9-8DDB-4C2D-B867-60B5EF8584AA}" destId="{0B86D1AB-1EC0-4D9D-A12C-E37F545755E2}" srcOrd="0" destOrd="0" presId="urn:microsoft.com/office/officeart/2005/8/layout/chevron1"/>
    <dgm:cxn modelId="{F1E75037-FAE4-4237-9D2B-699D100AC077}" type="presOf" srcId="{46BBF191-89E6-47F2-A5B2-1CFA696699C9}" destId="{9A3B21F3-59DC-4EDD-A029-E816408B7112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CC3C02E1-9B05-4DC8-A1CE-FAE5CDB8993F}" type="presOf" srcId="{1255F258-C295-4D42-83F2-13935DBCA4D2}" destId="{61C0C300-1E91-4731-8E8F-C43AA3880B91}" srcOrd="0" destOrd="0" presId="urn:microsoft.com/office/officeart/2005/8/layout/chevron1"/>
    <dgm:cxn modelId="{DD80C3E0-375A-4E16-8A1E-CB597B904C15}" type="presOf" srcId="{413D4734-3524-4427-A055-28EBE9C5D8B2}" destId="{360309CC-9EC4-421A-9A5C-608C95641654}" srcOrd="0" destOrd="0" presId="urn:microsoft.com/office/officeart/2005/8/layout/chevron1"/>
    <dgm:cxn modelId="{630C7348-FE2C-4C67-81E1-F21F7A347768}" type="presParOf" srcId="{9A3B21F3-59DC-4EDD-A029-E816408B7112}" destId="{E8AAF3D3-D2C3-4946-9E3A-943D1A2B64F8}" srcOrd="0" destOrd="0" presId="urn:microsoft.com/office/officeart/2005/8/layout/chevron1"/>
    <dgm:cxn modelId="{B5DE73EC-732D-4666-A220-C19D2F8F29F8}" type="presParOf" srcId="{9A3B21F3-59DC-4EDD-A029-E816408B7112}" destId="{F5EE0416-1514-440F-BBAF-A67CD2BED138}" srcOrd="1" destOrd="0" presId="urn:microsoft.com/office/officeart/2005/8/layout/chevron1"/>
    <dgm:cxn modelId="{40B7C8A1-1D10-4C3B-BE20-0FF3F2257956}" type="presParOf" srcId="{9A3B21F3-59DC-4EDD-A029-E816408B7112}" destId="{0B86D1AB-1EC0-4D9D-A12C-E37F545755E2}" srcOrd="2" destOrd="0" presId="urn:microsoft.com/office/officeart/2005/8/layout/chevron1"/>
    <dgm:cxn modelId="{5C3A8A3D-813C-458F-84EC-5F6749B3250B}" type="presParOf" srcId="{9A3B21F3-59DC-4EDD-A029-E816408B7112}" destId="{58FD2F86-6487-47C4-BDCC-E4B0C23DB502}" srcOrd="3" destOrd="0" presId="urn:microsoft.com/office/officeart/2005/8/layout/chevron1"/>
    <dgm:cxn modelId="{5451ED3F-2467-4948-92B2-5F0FE90D79D2}" type="presParOf" srcId="{9A3B21F3-59DC-4EDD-A029-E816408B7112}" destId="{360309CC-9EC4-421A-9A5C-608C95641654}" srcOrd="4" destOrd="0" presId="urn:microsoft.com/office/officeart/2005/8/layout/chevron1"/>
    <dgm:cxn modelId="{04885517-100F-49EC-9F40-AA9652F9B420}" type="presParOf" srcId="{9A3B21F3-59DC-4EDD-A029-E816408B7112}" destId="{953815B8-967E-48BC-98A2-3612F54E8731}" srcOrd="5" destOrd="0" presId="urn:microsoft.com/office/officeart/2005/8/layout/chevron1"/>
    <dgm:cxn modelId="{819BD4A1-D7B8-431D-819F-CB7CDAC179FD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CD33A9D-4D27-42D3-ABDE-E79A917E90C1}" type="presOf" srcId="{413D4734-3524-4427-A055-28EBE9C5D8B2}" destId="{360309CC-9EC4-421A-9A5C-608C95641654}" srcOrd="0" destOrd="0" presId="urn:microsoft.com/office/officeart/2005/8/layout/chevron1"/>
    <dgm:cxn modelId="{5C0BBC11-5CBE-472C-9BE8-DA868BEE60A4}" type="presOf" srcId="{CDC76FD9-8DDB-4C2D-B867-60B5EF8584AA}" destId="{0B86D1AB-1EC0-4D9D-A12C-E37F545755E2}" srcOrd="0" destOrd="0" presId="urn:microsoft.com/office/officeart/2005/8/layout/chevron1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211DDCFC-0E7E-4D2B-B4D9-4E06B915654B}" type="presOf" srcId="{46BBF191-89E6-47F2-A5B2-1CFA696699C9}" destId="{9A3B21F3-59DC-4EDD-A029-E816408B7112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77EE0E93-8FFF-4CD5-8370-FD07F2C45BB6}" type="presOf" srcId="{40176764-E5A3-4F38-8215-A2B6244DF5D5}" destId="{E8AAF3D3-D2C3-4946-9E3A-943D1A2B64F8}" srcOrd="0" destOrd="0" presId="urn:microsoft.com/office/officeart/2005/8/layout/chevron1"/>
    <dgm:cxn modelId="{9BF43948-7B89-4986-A0D9-C56D8921F9B3}" type="presOf" srcId="{1255F258-C295-4D42-83F2-13935DBCA4D2}" destId="{61C0C300-1E91-4731-8E8F-C43AA3880B91}" srcOrd="0" destOrd="0" presId="urn:microsoft.com/office/officeart/2005/8/layout/chevron1"/>
    <dgm:cxn modelId="{71BB9F8A-4DF6-4352-9240-A65F4B9BC191}" type="presParOf" srcId="{9A3B21F3-59DC-4EDD-A029-E816408B7112}" destId="{E8AAF3D3-D2C3-4946-9E3A-943D1A2B64F8}" srcOrd="0" destOrd="0" presId="urn:microsoft.com/office/officeart/2005/8/layout/chevron1"/>
    <dgm:cxn modelId="{408430FD-2865-472D-9980-55262AC78F23}" type="presParOf" srcId="{9A3B21F3-59DC-4EDD-A029-E816408B7112}" destId="{F5EE0416-1514-440F-BBAF-A67CD2BED138}" srcOrd="1" destOrd="0" presId="urn:microsoft.com/office/officeart/2005/8/layout/chevron1"/>
    <dgm:cxn modelId="{02BDB052-9F13-48E1-A33D-2569499311C5}" type="presParOf" srcId="{9A3B21F3-59DC-4EDD-A029-E816408B7112}" destId="{0B86D1AB-1EC0-4D9D-A12C-E37F545755E2}" srcOrd="2" destOrd="0" presId="urn:microsoft.com/office/officeart/2005/8/layout/chevron1"/>
    <dgm:cxn modelId="{2A67C671-62E7-443B-A7D3-76C743909E3A}" type="presParOf" srcId="{9A3B21F3-59DC-4EDD-A029-E816408B7112}" destId="{58FD2F86-6487-47C4-BDCC-E4B0C23DB502}" srcOrd="3" destOrd="0" presId="urn:microsoft.com/office/officeart/2005/8/layout/chevron1"/>
    <dgm:cxn modelId="{92B453F7-A28C-4A27-8D3E-4DCCEDB63370}" type="presParOf" srcId="{9A3B21F3-59DC-4EDD-A029-E816408B7112}" destId="{360309CC-9EC4-421A-9A5C-608C95641654}" srcOrd="4" destOrd="0" presId="urn:microsoft.com/office/officeart/2005/8/layout/chevron1"/>
    <dgm:cxn modelId="{791BE10A-048A-4561-A65A-CB6203224820}" type="presParOf" srcId="{9A3B21F3-59DC-4EDD-A029-E816408B7112}" destId="{953815B8-967E-48BC-98A2-3612F54E8731}" srcOrd="5" destOrd="0" presId="urn:microsoft.com/office/officeart/2005/8/layout/chevron1"/>
    <dgm:cxn modelId="{049544B2-2A47-4EC8-83D3-95A30D1DADD9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6BBF191-89E6-47F2-A5B2-1CFA69669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176764-E5A3-4F38-8215-A2B6244DF5D5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 smtClean="0"/>
            <a:t>1. Routing</a:t>
          </a:r>
          <a:endParaRPr lang="en-GB" dirty="0"/>
        </a:p>
      </dgm:t>
    </dgm:pt>
    <dgm:pt modelId="{3970A375-0123-48E0-A869-5D7B711BFD46}" type="parTrans" cxnId="{F31A8E01-2B83-430E-B608-CE5DB15B0D3D}">
      <dgm:prSet/>
      <dgm:spPr/>
      <dgm:t>
        <a:bodyPr/>
        <a:lstStyle/>
        <a:p>
          <a:endParaRPr lang="en-GB"/>
        </a:p>
      </dgm:t>
    </dgm:pt>
    <dgm:pt modelId="{07FC4C1D-2223-4DCA-9FEC-A4B42BBBC96D}" type="sibTrans" cxnId="{F31A8E01-2B83-430E-B608-CE5DB15B0D3D}">
      <dgm:prSet/>
      <dgm:spPr/>
      <dgm:t>
        <a:bodyPr/>
        <a:lstStyle/>
        <a:p>
          <a:endParaRPr lang="en-GB"/>
        </a:p>
      </dgm:t>
    </dgm:pt>
    <dgm:pt modelId="{CDC76FD9-8DDB-4C2D-B867-60B5EF8584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2. Controller execution</a:t>
          </a:r>
          <a:endParaRPr lang="en-GB" dirty="0"/>
        </a:p>
      </dgm:t>
    </dgm:pt>
    <dgm:pt modelId="{8EED9D11-610E-4C1F-9702-2DDD9918BD8B}" type="parTrans" cxnId="{16BBF087-2572-45DB-AB81-FA9E31373F28}">
      <dgm:prSet/>
      <dgm:spPr/>
      <dgm:t>
        <a:bodyPr/>
        <a:lstStyle/>
        <a:p>
          <a:endParaRPr lang="en-GB"/>
        </a:p>
      </dgm:t>
    </dgm:pt>
    <dgm:pt modelId="{8B48DA37-1750-4AB5-B960-217957E314EF}" type="sibTrans" cxnId="{16BBF087-2572-45DB-AB81-FA9E31373F28}">
      <dgm:prSet/>
      <dgm:spPr/>
      <dgm:t>
        <a:bodyPr/>
        <a:lstStyle/>
        <a:p>
          <a:endParaRPr lang="en-GB"/>
        </a:p>
      </dgm:t>
    </dgm:pt>
    <dgm:pt modelId="{413D4734-3524-4427-A055-28EBE9C5D8B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3. Action execution</a:t>
          </a:r>
          <a:endParaRPr lang="en-GB" dirty="0"/>
        </a:p>
      </dgm:t>
    </dgm:pt>
    <dgm:pt modelId="{707C01DE-B5C9-41F2-A6AE-2ED7EFC2BF15}" type="parTrans" cxnId="{B8614C9C-50BF-49FF-9413-8499441FB73B}">
      <dgm:prSet/>
      <dgm:spPr/>
      <dgm:t>
        <a:bodyPr/>
        <a:lstStyle/>
        <a:p>
          <a:endParaRPr lang="en-GB"/>
        </a:p>
      </dgm:t>
    </dgm:pt>
    <dgm:pt modelId="{E0F80B63-B5C0-402D-87D8-836189ABBFAC}" type="sibTrans" cxnId="{B8614C9C-50BF-49FF-9413-8499441FB73B}">
      <dgm:prSet/>
      <dgm:spPr/>
      <dgm:t>
        <a:bodyPr/>
        <a:lstStyle/>
        <a:p>
          <a:endParaRPr lang="en-GB"/>
        </a:p>
      </dgm:t>
    </dgm:pt>
    <dgm:pt modelId="{1255F258-C295-4D42-83F2-13935DBCA4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 smtClean="0"/>
            <a:t>4. Result execution</a:t>
          </a:r>
          <a:endParaRPr lang="en-GB" dirty="0"/>
        </a:p>
      </dgm:t>
    </dgm:pt>
    <dgm:pt modelId="{D00209D8-0568-4F05-8E1B-39C74F933EF6}" type="parTrans" cxnId="{B1BF789D-2FE6-46D4-98B9-B2DA4AA6CFCD}">
      <dgm:prSet/>
      <dgm:spPr/>
      <dgm:t>
        <a:bodyPr/>
        <a:lstStyle/>
        <a:p>
          <a:endParaRPr lang="en-GB"/>
        </a:p>
      </dgm:t>
    </dgm:pt>
    <dgm:pt modelId="{7F2FE7CD-3E4B-4C9E-8AB8-0CB997B712D5}" type="sibTrans" cxnId="{B1BF789D-2FE6-46D4-98B9-B2DA4AA6CFCD}">
      <dgm:prSet/>
      <dgm:spPr/>
      <dgm:t>
        <a:bodyPr/>
        <a:lstStyle/>
        <a:p>
          <a:endParaRPr lang="en-GB"/>
        </a:p>
      </dgm:t>
    </dgm:pt>
    <dgm:pt modelId="{9A3B21F3-59DC-4EDD-A029-E816408B7112}" type="pres">
      <dgm:prSet presAssocID="{46BBF191-89E6-47F2-A5B2-1CFA696699C9}" presName="Name0" presStyleCnt="0">
        <dgm:presLayoutVars>
          <dgm:dir/>
          <dgm:animLvl val="lvl"/>
          <dgm:resizeHandles val="exact"/>
        </dgm:presLayoutVars>
      </dgm:prSet>
      <dgm:spPr/>
    </dgm:pt>
    <dgm:pt modelId="{E8AAF3D3-D2C3-4946-9E3A-943D1A2B64F8}" type="pres">
      <dgm:prSet presAssocID="{40176764-E5A3-4F38-8215-A2B6244DF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EE0416-1514-440F-BBAF-A67CD2BED138}" type="pres">
      <dgm:prSet presAssocID="{07FC4C1D-2223-4DCA-9FEC-A4B42BBBC96D}" presName="parTxOnlySpace" presStyleCnt="0"/>
      <dgm:spPr/>
    </dgm:pt>
    <dgm:pt modelId="{0B86D1AB-1EC0-4D9D-A12C-E37F545755E2}" type="pres">
      <dgm:prSet presAssocID="{CDC76FD9-8DDB-4C2D-B867-60B5EF8584A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FD2F86-6487-47C4-BDCC-E4B0C23DB502}" type="pres">
      <dgm:prSet presAssocID="{8B48DA37-1750-4AB5-B960-217957E314EF}" presName="parTxOnlySpace" presStyleCnt="0"/>
      <dgm:spPr/>
    </dgm:pt>
    <dgm:pt modelId="{360309CC-9EC4-421A-9A5C-608C95641654}" type="pres">
      <dgm:prSet presAssocID="{413D4734-3524-4427-A055-28EBE9C5D8B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3815B8-967E-48BC-98A2-3612F54E8731}" type="pres">
      <dgm:prSet presAssocID="{E0F80B63-B5C0-402D-87D8-836189ABBFAC}" presName="parTxOnlySpace" presStyleCnt="0"/>
      <dgm:spPr/>
    </dgm:pt>
    <dgm:pt modelId="{61C0C300-1E91-4731-8E8F-C43AA3880B91}" type="pres">
      <dgm:prSet presAssocID="{1255F258-C295-4D42-83F2-13935DBCA4D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A91BB21-990D-4809-95C4-7FEAE4EAD896}" type="presOf" srcId="{46BBF191-89E6-47F2-A5B2-1CFA696699C9}" destId="{9A3B21F3-59DC-4EDD-A029-E816408B7112}" srcOrd="0" destOrd="0" presId="urn:microsoft.com/office/officeart/2005/8/layout/chevron1"/>
    <dgm:cxn modelId="{65BD4E53-5897-47B0-8EFC-3E9617076194}" type="presOf" srcId="{413D4734-3524-4427-A055-28EBE9C5D8B2}" destId="{360309CC-9EC4-421A-9A5C-608C95641654}" srcOrd="0" destOrd="0" presId="urn:microsoft.com/office/officeart/2005/8/layout/chevron1"/>
    <dgm:cxn modelId="{16BBF087-2572-45DB-AB81-FA9E31373F28}" srcId="{46BBF191-89E6-47F2-A5B2-1CFA696699C9}" destId="{CDC76FD9-8DDB-4C2D-B867-60B5EF8584AA}" srcOrd="1" destOrd="0" parTransId="{8EED9D11-610E-4C1F-9702-2DDD9918BD8B}" sibTransId="{8B48DA37-1750-4AB5-B960-217957E314EF}"/>
    <dgm:cxn modelId="{014C6FD0-2081-4178-AB03-D891C64AF94B}" type="presOf" srcId="{CDC76FD9-8DDB-4C2D-B867-60B5EF8584AA}" destId="{0B86D1AB-1EC0-4D9D-A12C-E37F545755E2}" srcOrd="0" destOrd="0" presId="urn:microsoft.com/office/officeart/2005/8/layout/chevron1"/>
    <dgm:cxn modelId="{515EB4B9-2626-4B26-9595-CB0068C5B056}" type="presOf" srcId="{40176764-E5A3-4F38-8215-A2B6244DF5D5}" destId="{E8AAF3D3-D2C3-4946-9E3A-943D1A2B64F8}" srcOrd="0" destOrd="0" presId="urn:microsoft.com/office/officeart/2005/8/layout/chevron1"/>
    <dgm:cxn modelId="{F31A8E01-2B83-430E-B608-CE5DB15B0D3D}" srcId="{46BBF191-89E6-47F2-A5B2-1CFA696699C9}" destId="{40176764-E5A3-4F38-8215-A2B6244DF5D5}" srcOrd="0" destOrd="0" parTransId="{3970A375-0123-48E0-A869-5D7B711BFD46}" sibTransId="{07FC4C1D-2223-4DCA-9FEC-A4B42BBBC96D}"/>
    <dgm:cxn modelId="{A990BD15-4931-40B8-85B3-A27E53B42EDC}" type="presOf" srcId="{1255F258-C295-4D42-83F2-13935DBCA4D2}" destId="{61C0C300-1E91-4731-8E8F-C43AA3880B91}" srcOrd="0" destOrd="0" presId="urn:microsoft.com/office/officeart/2005/8/layout/chevron1"/>
    <dgm:cxn modelId="{B8614C9C-50BF-49FF-9413-8499441FB73B}" srcId="{46BBF191-89E6-47F2-A5B2-1CFA696699C9}" destId="{413D4734-3524-4427-A055-28EBE9C5D8B2}" srcOrd="2" destOrd="0" parTransId="{707C01DE-B5C9-41F2-A6AE-2ED7EFC2BF15}" sibTransId="{E0F80B63-B5C0-402D-87D8-836189ABBFAC}"/>
    <dgm:cxn modelId="{B1BF789D-2FE6-46D4-98B9-B2DA4AA6CFCD}" srcId="{46BBF191-89E6-47F2-A5B2-1CFA696699C9}" destId="{1255F258-C295-4D42-83F2-13935DBCA4D2}" srcOrd="3" destOrd="0" parTransId="{D00209D8-0568-4F05-8E1B-39C74F933EF6}" sibTransId="{7F2FE7CD-3E4B-4C9E-8AB8-0CB997B712D5}"/>
    <dgm:cxn modelId="{1A6C8E53-7919-49C8-99E7-73B3151D229D}" type="presParOf" srcId="{9A3B21F3-59DC-4EDD-A029-E816408B7112}" destId="{E8AAF3D3-D2C3-4946-9E3A-943D1A2B64F8}" srcOrd="0" destOrd="0" presId="urn:microsoft.com/office/officeart/2005/8/layout/chevron1"/>
    <dgm:cxn modelId="{1D70419A-611C-4BAF-A7BE-3173BD6EC6DE}" type="presParOf" srcId="{9A3B21F3-59DC-4EDD-A029-E816408B7112}" destId="{F5EE0416-1514-440F-BBAF-A67CD2BED138}" srcOrd="1" destOrd="0" presId="urn:microsoft.com/office/officeart/2005/8/layout/chevron1"/>
    <dgm:cxn modelId="{883559DB-071D-4BB2-A704-FC748023E2CB}" type="presParOf" srcId="{9A3B21F3-59DC-4EDD-A029-E816408B7112}" destId="{0B86D1AB-1EC0-4D9D-A12C-E37F545755E2}" srcOrd="2" destOrd="0" presId="urn:microsoft.com/office/officeart/2005/8/layout/chevron1"/>
    <dgm:cxn modelId="{1BDAF563-88CE-431E-A753-8CC39EED09CC}" type="presParOf" srcId="{9A3B21F3-59DC-4EDD-A029-E816408B7112}" destId="{58FD2F86-6487-47C4-BDCC-E4B0C23DB502}" srcOrd="3" destOrd="0" presId="urn:microsoft.com/office/officeart/2005/8/layout/chevron1"/>
    <dgm:cxn modelId="{3977026A-CB41-4D4C-A76C-6F6C6CF8166F}" type="presParOf" srcId="{9A3B21F3-59DC-4EDD-A029-E816408B7112}" destId="{360309CC-9EC4-421A-9A5C-608C95641654}" srcOrd="4" destOrd="0" presId="urn:microsoft.com/office/officeart/2005/8/layout/chevron1"/>
    <dgm:cxn modelId="{2E6AEE7E-3B88-4C41-A125-B062084A7A1B}" type="presParOf" srcId="{9A3B21F3-59DC-4EDD-A029-E816408B7112}" destId="{953815B8-967E-48BC-98A2-3612F54E8731}" srcOrd="5" destOrd="0" presId="urn:microsoft.com/office/officeart/2005/8/layout/chevron1"/>
    <dgm:cxn modelId="{668769D0-F613-4AB0-B6C8-83D0041B762C}" type="presParOf" srcId="{9A3B21F3-59DC-4EDD-A029-E816408B7112}" destId="{61C0C300-1E91-4731-8E8F-C43AA3880B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C3A5D-6162-4A21-9F37-06C445A8F55E}">
      <dsp:nvSpPr>
        <dsp:cNvPr id="0" name=""/>
        <dsp:cNvSpPr/>
      </dsp:nvSpPr>
      <dsp:spPr>
        <a:xfrm>
          <a:off x="0" y="47208"/>
          <a:ext cx="8229600" cy="1510396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i="1" kern="1200" dirty="0" smtClean="0">
              <a:solidFill>
                <a:schemeClr val="tx1"/>
              </a:solidFill>
            </a:rPr>
            <a:t>(Not directly related to ASP.NET MVC but short introduction will help understand further topics.)</a:t>
          </a:r>
          <a:endParaRPr lang="en-GB" sz="2700" kern="1200" dirty="0">
            <a:solidFill>
              <a:schemeClr val="tx1"/>
            </a:solidFill>
          </a:endParaRPr>
        </a:p>
      </dsp:txBody>
      <dsp:txXfrm>
        <a:off x="73731" y="120939"/>
        <a:ext cx="8082138" cy="1362934"/>
      </dsp:txXfrm>
    </dsp:sp>
    <dsp:sp modelId="{EDA95E20-9A55-48CC-9CE3-3A76ADC79847}">
      <dsp:nvSpPr>
        <dsp:cNvPr id="0" name=""/>
        <dsp:cNvSpPr/>
      </dsp:nvSpPr>
      <dsp:spPr>
        <a:xfrm>
          <a:off x="0" y="1635365"/>
          <a:ext cx="8229600" cy="1510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An </a:t>
          </a:r>
          <a:r>
            <a:rPr lang="en-GB" sz="2700" b="1" kern="1200" dirty="0" smtClean="0"/>
            <a:t>HTTP module </a:t>
          </a:r>
          <a:r>
            <a:rPr lang="en-GB" sz="2700" kern="1200" dirty="0" smtClean="0"/>
            <a:t>is an assembly that is called on every request made to your application. </a:t>
          </a:r>
          <a:endParaRPr lang="en-GB" sz="2700" kern="1200" dirty="0"/>
        </a:p>
      </dsp:txBody>
      <dsp:txXfrm>
        <a:off x="73731" y="1709096"/>
        <a:ext cx="8082138" cy="1362934"/>
      </dsp:txXfrm>
    </dsp:sp>
    <dsp:sp modelId="{CCC75BB3-5291-4EE7-9397-0A9F43FD780D}">
      <dsp:nvSpPr>
        <dsp:cNvPr id="0" name=""/>
        <dsp:cNvSpPr/>
      </dsp:nvSpPr>
      <dsp:spPr>
        <a:xfrm>
          <a:off x="0" y="3223522"/>
          <a:ext cx="8229600" cy="1510396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An </a:t>
          </a:r>
          <a:r>
            <a:rPr lang="en-GB" sz="2700" b="1" kern="1200" dirty="0" smtClean="0"/>
            <a:t>HTTP handler </a:t>
          </a:r>
          <a:r>
            <a:rPr lang="en-GB" sz="2700" kern="1200" dirty="0" smtClean="0"/>
            <a:t>is the process (frequently referred to as the "endpoint") that runs in response to a request made to an ASP.NET Web application.</a:t>
          </a:r>
          <a:endParaRPr lang="en-GB" sz="2700" kern="1200" dirty="0"/>
        </a:p>
      </dsp:txBody>
      <dsp:txXfrm>
        <a:off x="73731" y="3297253"/>
        <a:ext cx="8082138" cy="13629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5E551-28F0-4C29-A3B3-2ECB35F497EF}">
      <dsp:nvSpPr>
        <dsp:cNvPr id="0" name=""/>
        <dsp:cNvSpPr/>
      </dsp:nvSpPr>
      <dsp:spPr>
        <a:xfrm>
          <a:off x="0" y="1815841"/>
          <a:ext cx="4942917" cy="5959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3. Call Execute on created Controller</a:t>
          </a:r>
          <a:endParaRPr lang="en-GB" sz="2000" kern="1200" dirty="0"/>
        </a:p>
      </dsp:txBody>
      <dsp:txXfrm>
        <a:off x="0" y="1815841"/>
        <a:ext cx="4942917" cy="595999"/>
      </dsp:txXfrm>
    </dsp:sp>
    <dsp:sp modelId="{9826852C-E42C-411A-AF0A-BBD6BBEA13C1}">
      <dsp:nvSpPr>
        <dsp:cNvPr id="0" name=""/>
        <dsp:cNvSpPr/>
      </dsp:nvSpPr>
      <dsp:spPr>
        <a:xfrm rot="10800000">
          <a:off x="0" y="908134"/>
          <a:ext cx="4942917" cy="91664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2. Create Controller using </a:t>
          </a:r>
          <a:r>
            <a:rPr lang="en-GB" sz="2000" kern="1200" dirty="0" err="1" smtClean="0"/>
            <a:t>ControllerFactory</a:t>
          </a:r>
          <a:endParaRPr lang="en-GB" sz="2000" kern="1200" dirty="0"/>
        </a:p>
      </dsp:txBody>
      <dsp:txXfrm rot="10800000">
        <a:off x="0" y="908134"/>
        <a:ext cx="4942917" cy="595610"/>
      </dsp:txXfrm>
    </dsp:sp>
    <dsp:sp modelId="{9BCF3526-48AD-40C8-8269-949DC0CF836D}">
      <dsp:nvSpPr>
        <dsp:cNvPr id="0" name=""/>
        <dsp:cNvSpPr/>
      </dsp:nvSpPr>
      <dsp:spPr>
        <a:xfrm rot="10800000">
          <a:off x="0" y="0"/>
          <a:ext cx="4942917" cy="91664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1. Get </a:t>
          </a:r>
          <a:r>
            <a:rPr lang="en-GB" sz="2000" kern="1200" dirty="0" err="1" smtClean="0"/>
            <a:t>ControllerFactory</a:t>
          </a:r>
          <a:endParaRPr lang="en-GB" sz="2000" kern="1200" dirty="0"/>
        </a:p>
      </dsp:txBody>
      <dsp:txXfrm rot="10800000">
        <a:off x="0" y="0"/>
        <a:ext cx="4942917" cy="5956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047AD-261B-4213-AA44-46E97709287F}">
      <dsp:nvSpPr>
        <dsp:cNvPr id="0" name=""/>
        <dsp:cNvSpPr/>
      </dsp:nvSpPr>
      <dsp:spPr>
        <a:xfrm>
          <a:off x="0" y="2457740"/>
          <a:ext cx="4081502" cy="403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4. Call InvokeAction on action invoker.</a:t>
          </a:r>
          <a:endParaRPr lang="en-GB" sz="1400" kern="1200"/>
        </a:p>
      </dsp:txBody>
      <dsp:txXfrm>
        <a:off x="0" y="2457740"/>
        <a:ext cx="4081502" cy="403212"/>
      </dsp:txXfrm>
    </dsp:sp>
    <dsp:sp modelId="{11D483C9-7E7F-4294-A6AB-B94C4A7CFBB1}">
      <dsp:nvSpPr>
        <dsp:cNvPr id="0" name=""/>
        <dsp:cNvSpPr/>
      </dsp:nvSpPr>
      <dsp:spPr>
        <a:xfrm rot="10800000">
          <a:off x="0" y="1843647"/>
          <a:ext cx="4081502" cy="62014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3. Get action invoker.</a:t>
          </a:r>
          <a:endParaRPr lang="en-GB" sz="1400" kern="1200"/>
        </a:p>
      </dsp:txBody>
      <dsp:txXfrm rot="10800000">
        <a:off x="0" y="1843647"/>
        <a:ext cx="4081502" cy="402949"/>
      </dsp:txXfrm>
    </dsp:sp>
    <dsp:sp modelId="{D94CEE22-CA0E-44CC-8214-C8BCE977C797}">
      <dsp:nvSpPr>
        <dsp:cNvPr id="0" name=""/>
        <dsp:cNvSpPr/>
      </dsp:nvSpPr>
      <dsp:spPr>
        <a:xfrm rot="10800000">
          <a:off x="0" y="1229554"/>
          <a:ext cx="4081502" cy="62014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2. Get action name from RouteData.</a:t>
          </a:r>
          <a:endParaRPr lang="en-GB" sz="1400" kern="1200"/>
        </a:p>
      </dsp:txBody>
      <dsp:txXfrm rot="10800000">
        <a:off x="0" y="1229554"/>
        <a:ext cx="4081502" cy="402949"/>
      </dsp:txXfrm>
    </dsp:sp>
    <dsp:sp modelId="{7DBCE705-291B-40DA-B738-4DDB24045130}">
      <dsp:nvSpPr>
        <dsp:cNvPr id="0" name=""/>
        <dsp:cNvSpPr/>
      </dsp:nvSpPr>
      <dsp:spPr>
        <a:xfrm rot="10800000">
          <a:off x="0" y="615461"/>
          <a:ext cx="4081502" cy="62014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1. Call ExecuteCore</a:t>
          </a:r>
          <a:endParaRPr lang="en-GB" sz="1400" kern="1200"/>
        </a:p>
      </dsp:txBody>
      <dsp:txXfrm rot="10800000">
        <a:off x="0" y="615461"/>
        <a:ext cx="4081502" cy="402949"/>
      </dsp:txXfrm>
    </dsp:sp>
    <dsp:sp modelId="{49B3AF73-99CD-46EC-A599-B3074271224C}">
      <dsp:nvSpPr>
        <dsp:cNvPr id="0" name=""/>
        <dsp:cNvSpPr/>
      </dsp:nvSpPr>
      <dsp:spPr>
        <a:xfrm rot="10800000">
          <a:off x="0" y="1368"/>
          <a:ext cx="4081502" cy="62014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/>
            <a:t>0. Execute being called by MvcHandler</a:t>
          </a:r>
          <a:endParaRPr lang="en-GB" sz="1400" kern="1200"/>
        </a:p>
      </dsp:txBody>
      <dsp:txXfrm rot="10800000">
        <a:off x="0" y="1368"/>
        <a:ext cx="4081502" cy="40294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123C5-D7E1-4D33-A28B-9B39481BBC43}">
      <dsp:nvSpPr>
        <dsp:cNvPr id="0" name=""/>
        <dsp:cNvSpPr/>
      </dsp:nvSpPr>
      <dsp:spPr>
        <a:xfrm>
          <a:off x="4118" y="0"/>
          <a:ext cx="3962102" cy="44973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700" kern="1200" dirty="0" smtClean="0"/>
            <a:t>HTTP Modules</a:t>
          </a:r>
          <a:endParaRPr lang="en-GB" sz="4700" kern="1200" dirty="0"/>
        </a:p>
      </dsp:txBody>
      <dsp:txXfrm>
        <a:off x="4118" y="0"/>
        <a:ext cx="3962102" cy="1349208"/>
      </dsp:txXfrm>
    </dsp:sp>
    <dsp:sp modelId="{6235B47F-65AB-48F1-9356-D2A3B41F3828}">
      <dsp:nvSpPr>
        <dsp:cNvPr id="0" name=""/>
        <dsp:cNvSpPr/>
      </dsp:nvSpPr>
      <dsp:spPr>
        <a:xfrm>
          <a:off x="400329" y="1349593"/>
          <a:ext cx="3169681" cy="883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Security</a:t>
          </a:r>
          <a:endParaRPr lang="en-GB" sz="2600" kern="1200" dirty="0"/>
        </a:p>
      </dsp:txBody>
      <dsp:txXfrm>
        <a:off x="426207" y="1375471"/>
        <a:ext cx="3117925" cy="831795"/>
      </dsp:txXfrm>
    </dsp:sp>
    <dsp:sp modelId="{172424FF-2A0C-4247-9BA2-818C50E612CE}">
      <dsp:nvSpPr>
        <dsp:cNvPr id="0" name=""/>
        <dsp:cNvSpPr/>
      </dsp:nvSpPr>
      <dsp:spPr>
        <a:xfrm>
          <a:off x="400329" y="2369075"/>
          <a:ext cx="3169681" cy="883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Statistics and logging</a:t>
          </a:r>
          <a:endParaRPr lang="en-GB" sz="2600" kern="1200" dirty="0"/>
        </a:p>
      </dsp:txBody>
      <dsp:txXfrm>
        <a:off x="426207" y="2394953"/>
        <a:ext cx="3117925" cy="831795"/>
      </dsp:txXfrm>
    </dsp:sp>
    <dsp:sp modelId="{17A5780E-828E-4D45-B91E-DAE02C54358C}">
      <dsp:nvSpPr>
        <dsp:cNvPr id="0" name=""/>
        <dsp:cNvSpPr/>
      </dsp:nvSpPr>
      <dsp:spPr>
        <a:xfrm>
          <a:off x="400329" y="3388558"/>
          <a:ext cx="3169681" cy="883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smtClean="0"/>
            <a:t>Custom headers or footers</a:t>
          </a:r>
          <a:endParaRPr lang="en-GB" sz="2600" kern="1200" dirty="0"/>
        </a:p>
      </dsp:txBody>
      <dsp:txXfrm>
        <a:off x="426207" y="3414436"/>
        <a:ext cx="3117925" cy="831795"/>
      </dsp:txXfrm>
    </dsp:sp>
    <dsp:sp modelId="{6A58D6B5-8756-4D5B-98D3-44D65CFAA362}">
      <dsp:nvSpPr>
        <dsp:cNvPr id="0" name=""/>
        <dsp:cNvSpPr/>
      </dsp:nvSpPr>
      <dsp:spPr>
        <a:xfrm>
          <a:off x="4263378" y="0"/>
          <a:ext cx="3962102" cy="44973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700" kern="1200" dirty="0" smtClean="0"/>
            <a:t>HTTP Handlers</a:t>
          </a:r>
          <a:endParaRPr lang="en-GB" sz="4700" kern="1200" dirty="0"/>
        </a:p>
      </dsp:txBody>
      <dsp:txXfrm>
        <a:off x="4263378" y="0"/>
        <a:ext cx="3962102" cy="1349208"/>
      </dsp:txXfrm>
    </dsp:sp>
    <dsp:sp modelId="{3A3C7FC9-A911-4DF1-8A33-6FC97500D5E6}">
      <dsp:nvSpPr>
        <dsp:cNvPr id="0" name=""/>
        <dsp:cNvSpPr/>
      </dsp:nvSpPr>
      <dsp:spPr>
        <a:xfrm>
          <a:off x="4659589" y="1350526"/>
          <a:ext cx="3169681" cy="1356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RSS feeds</a:t>
          </a:r>
          <a:endParaRPr lang="en-GB" sz="2600" kern="1200" dirty="0"/>
        </a:p>
      </dsp:txBody>
      <dsp:txXfrm>
        <a:off x="4699305" y="1390242"/>
        <a:ext cx="3090249" cy="1276584"/>
      </dsp:txXfrm>
    </dsp:sp>
    <dsp:sp modelId="{F3D2045E-5225-4B32-9106-8230C89ECD17}">
      <dsp:nvSpPr>
        <dsp:cNvPr id="0" name=""/>
        <dsp:cNvSpPr/>
      </dsp:nvSpPr>
      <dsp:spPr>
        <a:xfrm>
          <a:off x="4659589" y="2915160"/>
          <a:ext cx="3169681" cy="1356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Image server</a:t>
          </a:r>
          <a:endParaRPr lang="en-GB" sz="2600" kern="1200" dirty="0"/>
        </a:p>
      </dsp:txBody>
      <dsp:txXfrm>
        <a:off x="4699305" y="2954876"/>
        <a:ext cx="3090249" cy="127658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6C345-DF99-4FD7-BF1A-F99D000459A7}">
      <dsp:nvSpPr>
        <dsp:cNvPr id="0" name=""/>
        <dsp:cNvSpPr/>
      </dsp:nvSpPr>
      <dsp:spPr>
        <a:xfrm>
          <a:off x="0" y="3569690"/>
          <a:ext cx="4032448" cy="3906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6. Invoke action result</a:t>
          </a:r>
          <a:endParaRPr lang="en-GB" sz="1300" kern="1200" dirty="0"/>
        </a:p>
      </dsp:txBody>
      <dsp:txXfrm>
        <a:off x="0" y="3569690"/>
        <a:ext cx="4032448" cy="390629"/>
      </dsp:txXfrm>
    </dsp:sp>
    <dsp:sp modelId="{8920A411-9F40-4E04-8C8E-7EF50CD66974}">
      <dsp:nvSpPr>
        <dsp:cNvPr id="0" name=""/>
        <dsp:cNvSpPr/>
      </dsp:nvSpPr>
      <dsp:spPr>
        <a:xfrm rot="10800000">
          <a:off x="0" y="2974762"/>
          <a:ext cx="4032448" cy="60078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5. Invoke action</a:t>
          </a:r>
          <a:endParaRPr lang="en-GB" sz="1300" kern="1200" dirty="0"/>
        </a:p>
      </dsp:txBody>
      <dsp:txXfrm rot="10800000">
        <a:off x="0" y="2974762"/>
        <a:ext cx="4032448" cy="390373"/>
      </dsp:txXfrm>
    </dsp:sp>
    <dsp:sp modelId="{7201AE4C-3175-4A68-A133-25DB1CF9CF45}">
      <dsp:nvSpPr>
        <dsp:cNvPr id="0" name=""/>
        <dsp:cNvSpPr/>
      </dsp:nvSpPr>
      <dsp:spPr>
        <a:xfrm rot="10800000">
          <a:off x="0" y="2379833"/>
          <a:ext cx="4032448" cy="60078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4. Bind models.</a:t>
          </a:r>
          <a:endParaRPr lang="en-GB" sz="1300" kern="1200" dirty="0"/>
        </a:p>
      </dsp:txBody>
      <dsp:txXfrm rot="10800000">
        <a:off x="0" y="2379833"/>
        <a:ext cx="4032448" cy="390373"/>
      </dsp:txXfrm>
    </dsp:sp>
    <dsp:sp modelId="{7FFB3EE3-C608-486A-AA7B-94E5ED2593D8}">
      <dsp:nvSpPr>
        <dsp:cNvPr id="0" name=""/>
        <dsp:cNvSpPr/>
      </dsp:nvSpPr>
      <dsp:spPr>
        <a:xfrm rot="10800000">
          <a:off x="0" y="1784905"/>
          <a:ext cx="4032448" cy="60078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3. Invoke authorization filters.</a:t>
          </a:r>
          <a:endParaRPr lang="en-GB" sz="1300" kern="1200" dirty="0"/>
        </a:p>
      </dsp:txBody>
      <dsp:txXfrm rot="10800000">
        <a:off x="0" y="1784905"/>
        <a:ext cx="4032448" cy="390373"/>
      </dsp:txXfrm>
    </dsp:sp>
    <dsp:sp modelId="{67A1482B-7FC0-4162-9EB6-1A1F73E71987}">
      <dsp:nvSpPr>
        <dsp:cNvPr id="0" name=""/>
        <dsp:cNvSpPr/>
      </dsp:nvSpPr>
      <dsp:spPr>
        <a:xfrm rot="10800000">
          <a:off x="0" y="1189976"/>
          <a:ext cx="4032448" cy="60078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2. Find action using descriptor</a:t>
          </a:r>
          <a:endParaRPr lang="en-GB" sz="1300" kern="1200" dirty="0"/>
        </a:p>
      </dsp:txBody>
      <dsp:txXfrm rot="10800000">
        <a:off x="0" y="1189976"/>
        <a:ext cx="4032448" cy="390373"/>
      </dsp:txXfrm>
    </dsp:sp>
    <dsp:sp modelId="{6DE529B3-380A-4ECF-8868-B5EB241BAC8C}">
      <dsp:nvSpPr>
        <dsp:cNvPr id="0" name=""/>
        <dsp:cNvSpPr/>
      </dsp:nvSpPr>
      <dsp:spPr>
        <a:xfrm rot="10800000">
          <a:off x="0" y="595048"/>
          <a:ext cx="4032448" cy="60078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1. Get controller descriptor (reflection). </a:t>
          </a:r>
          <a:endParaRPr lang="en-GB" sz="1300" kern="1200" dirty="0"/>
        </a:p>
      </dsp:txBody>
      <dsp:txXfrm rot="10800000">
        <a:off x="0" y="595048"/>
        <a:ext cx="4032448" cy="390373"/>
      </dsp:txXfrm>
    </dsp:sp>
    <dsp:sp modelId="{20575689-2AD5-430E-97DD-D45A3D9808A0}">
      <dsp:nvSpPr>
        <dsp:cNvPr id="0" name=""/>
        <dsp:cNvSpPr/>
      </dsp:nvSpPr>
      <dsp:spPr>
        <a:xfrm rot="10800000">
          <a:off x="0" y="0"/>
          <a:ext cx="4032448" cy="60078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0. </a:t>
          </a:r>
          <a:r>
            <a:rPr lang="en-GB" sz="1300" kern="1200" dirty="0" err="1" smtClean="0"/>
            <a:t>InvokeAction</a:t>
          </a:r>
          <a:r>
            <a:rPr lang="en-GB" sz="1300" kern="1200" dirty="0" smtClean="0"/>
            <a:t> being called by </a:t>
          </a:r>
          <a:r>
            <a:rPr lang="en-GB" sz="1300" kern="1200" dirty="0" err="1" smtClean="0"/>
            <a:t>Controller.ExecuteCore</a:t>
          </a:r>
          <a:r>
            <a:rPr lang="en-GB" sz="1300" kern="1200" dirty="0" smtClean="0"/>
            <a:t> </a:t>
          </a:r>
          <a:endParaRPr lang="en-GB" sz="1300" kern="1200" dirty="0"/>
        </a:p>
      </dsp:txBody>
      <dsp:txXfrm rot="10800000">
        <a:off x="0" y="0"/>
        <a:ext cx="4032448" cy="39037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1622097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1622097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1622097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1622097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1622097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1622097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1622097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1622097"/>
        <a:ext cx="1333291" cy="8888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F3D3-D2C3-4946-9E3A-943D1A2B64F8}">
      <dsp:nvSpPr>
        <dsp:cNvPr id="0" name=""/>
        <dsp:cNvSpPr/>
      </dsp:nvSpPr>
      <dsp:spPr>
        <a:xfrm>
          <a:off x="3817" y="73924"/>
          <a:ext cx="2222152" cy="888861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1. Routing</a:t>
          </a:r>
          <a:endParaRPr lang="en-GB" sz="1900" kern="1200" dirty="0"/>
        </a:p>
      </dsp:txBody>
      <dsp:txXfrm>
        <a:off x="448248" y="73924"/>
        <a:ext cx="1333291" cy="888861"/>
      </dsp:txXfrm>
    </dsp:sp>
    <dsp:sp modelId="{0B86D1AB-1EC0-4D9D-A12C-E37F545755E2}">
      <dsp:nvSpPr>
        <dsp:cNvPr id="0" name=""/>
        <dsp:cNvSpPr/>
      </dsp:nvSpPr>
      <dsp:spPr>
        <a:xfrm>
          <a:off x="2003754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2. Controller execution</a:t>
          </a:r>
          <a:endParaRPr lang="en-GB" sz="1900" kern="1200" dirty="0"/>
        </a:p>
      </dsp:txBody>
      <dsp:txXfrm>
        <a:off x="2448185" y="73924"/>
        <a:ext cx="1333291" cy="888861"/>
      </dsp:txXfrm>
    </dsp:sp>
    <dsp:sp modelId="{360309CC-9EC4-421A-9A5C-608C95641654}">
      <dsp:nvSpPr>
        <dsp:cNvPr id="0" name=""/>
        <dsp:cNvSpPr/>
      </dsp:nvSpPr>
      <dsp:spPr>
        <a:xfrm>
          <a:off x="4003692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3. Action execution</a:t>
          </a:r>
          <a:endParaRPr lang="en-GB" sz="1900" kern="1200" dirty="0"/>
        </a:p>
      </dsp:txBody>
      <dsp:txXfrm>
        <a:off x="4448123" y="73924"/>
        <a:ext cx="1333291" cy="888861"/>
      </dsp:txXfrm>
    </dsp:sp>
    <dsp:sp modelId="{61C0C300-1E91-4731-8E8F-C43AA3880B91}">
      <dsp:nvSpPr>
        <dsp:cNvPr id="0" name=""/>
        <dsp:cNvSpPr/>
      </dsp:nvSpPr>
      <dsp:spPr>
        <a:xfrm>
          <a:off x="6003629" y="73924"/>
          <a:ext cx="2222152" cy="888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4. Result execution</a:t>
          </a:r>
          <a:endParaRPr lang="en-GB" sz="1900" kern="1200" dirty="0"/>
        </a:p>
      </dsp:txBody>
      <dsp:txXfrm>
        <a:off x="6448060" y="73924"/>
        <a:ext cx="1333291" cy="88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1E729-734A-4274-828D-A43D1C49B8F9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DD220-E8FC-491E-A9CD-AA0A98C910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Обработчик HTTP-данных ASP.NET — это процесс (часто называемый «конечной точкой»), который выполняется в ответ на запрос, сделанный веб-приложением ASP.NET. Наиболее часто используемым обработчиком является обработчик страниц ASP.NET, который обрабатывает ASPX-файлы. Когда пользователи запрашивают ASPX-файл, запрос обрабатывается на странице с помощью обработчика страниц. Можно создавать собственные обработчики HTTP-данных, с помощью которых в обозревателе отображаются пользовательские выходные данные.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HTTP-модуль — это сборка, вызываемая по каждому запросу к приложению. HTTP-модули вызываются как часть конвейера запросов ASP.NET и имеют доступ ко всем событиям жизненного цикла запроса. HTTP-модули позволяют проверять входящие и исходящие запросы и на их основе выполнять определенные действия.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60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Source: http://</a:t>
            </a:r>
            <a:r>
              <a:rPr lang="en-GB" sz="1200" dirty="0" err="1" smtClean="0"/>
              <a:t>stackoverflow.com</a:t>
            </a:r>
            <a:r>
              <a:rPr lang="en-GB" sz="1200" dirty="0" smtClean="0"/>
              <a:t>/questions/6449132/http-handler-vs-http-module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типичным случаям использования обработчиков HTTP-данных относятся следующие: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Каналы RSS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 Чтобы создать RSS-канал для веб-узла, необходимо создать обработчик, создающий XML-файл, отформатированный с помощью RSS. Затем можно связать расширение имени файла, такое как RSS, с пользовательским обработчиком. Когда пользователи отправляют на веб-узел запрос, который имеет расширение RSS, для обработки запроса в ASP.NET вызывается обработчик.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 изображений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 Если необходимо, чтобы в веб-приложении использовались изображения различных размеров, можно создать пользовательский обработчик для изменения размера изображений и отправки их пользователю в качестве ответа обработчика.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типичным случаям использования HTTP-модулей относятся следующие: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Безопасность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 Поскольку выполняется проверка входящих запросов, HTTP-модуль может выполнить пользовательскую проверку подлинности или безопасности до вызова запрошенной страницы, веб-службы XML или обработчика. При выполнении IIS версии 7.0 в интегрированном режиме можно включить в проверку подлинности на основе форм все типы содержимого, используемые в приложении.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Статистика и ведение журнала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 Поскольку HTTP-модули вызываются для каждого запроса, можно собрать сведения о статистике и данные журнала в централизованный модуль вместо использования модулей для отдельных страниц.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Пользовательские заголовки и нижние колонтитулы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  Поскольку исходящий ответ может быть изменен, можно включить в каждую страницу или ответ веб-службы XML содержимое, такое как сведения о пользовательском заголовке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DD220-E8FC-491E-A9CD-AA0A98C910B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2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3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86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5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0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3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11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33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6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52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40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1BB7-1A50-4D7B-8281-A5E5627F1A7F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4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1BB7-1A50-4D7B-8281-A5E5627F1A7F}" type="datetimeFigureOut">
              <a:rPr lang="en-GB" smtClean="0"/>
              <a:t>18/04/2016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9E55-1EB3-4F7D-98D8-3AE5D8D19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3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7" Type="http://schemas.openxmlformats.org/officeDocument/2006/relationships/image" Target="../media/image3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3.xml"/><Relationship Id="rId12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8" Type="http://schemas.openxmlformats.org/officeDocument/2006/relationships/diagramData" Target="../diagrams/data13.xml"/><Relationship Id="rId9" Type="http://schemas.openxmlformats.org/officeDocument/2006/relationships/diagramLayout" Target="../diagrams/layout13.xml"/><Relationship Id="rId10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7.xml"/><Relationship Id="rId12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16.xml"/><Relationship Id="rId4" Type="http://schemas.openxmlformats.org/officeDocument/2006/relationships/diagramLayout" Target="../diagrams/layout16.xml"/><Relationship Id="rId5" Type="http://schemas.openxmlformats.org/officeDocument/2006/relationships/diagramQuickStyle" Target="../diagrams/quickStyle16.xml"/><Relationship Id="rId6" Type="http://schemas.openxmlformats.org/officeDocument/2006/relationships/diagramColors" Target="../diagrams/colors16.xml"/><Relationship Id="rId7" Type="http://schemas.microsoft.com/office/2007/relationships/diagramDrawing" Target="../diagrams/drawing16.xml"/><Relationship Id="rId8" Type="http://schemas.openxmlformats.org/officeDocument/2006/relationships/diagramData" Target="../diagrams/data17.xml"/><Relationship Id="rId9" Type="http://schemas.openxmlformats.org/officeDocument/2006/relationships/diagramLayout" Target="../diagrams/layout17.xml"/><Relationship Id="rId10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diagramData" Target="../diagrams/data18.xml"/><Relationship Id="rId5" Type="http://schemas.openxmlformats.org/officeDocument/2006/relationships/diagramLayout" Target="../diagrams/layout18.xml"/><Relationship Id="rId6" Type="http://schemas.openxmlformats.org/officeDocument/2006/relationships/diagramQuickStyle" Target="../diagrams/quickStyle18.xml"/><Relationship Id="rId7" Type="http://schemas.openxmlformats.org/officeDocument/2006/relationships/diagramColors" Target="../diagrams/colors18.xml"/><Relationship Id="rId8" Type="http://schemas.microsoft.com/office/2007/relationships/diagramDrawing" Target="../diagrams/drawing18.xml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4" Type="http://schemas.openxmlformats.org/officeDocument/2006/relationships/diagramLayout" Target="../diagrams/layout19.xml"/><Relationship Id="rId5" Type="http://schemas.openxmlformats.org/officeDocument/2006/relationships/diagramQuickStyle" Target="../diagrams/quickStyle19.xml"/><Relationship Id="rId6" Type="http://schemas.openxmlformats.org/officeDocument/2006/relationships/diagramColors" Target="../diagrams/colors19.xml"/><Relationship Id="rId7" Type="http://schemas.microsoft.com/office/2007/relationships/diagramDrawing" Target="../diagrams/drawing19.xml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1.xml"/><Relationship Id="rId12" Type="http://schemas.microsoft.com/office/2007/relationships/diagramDrawing" Target="../diagrams/drawing2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diagramData" Target="../diagrams/data20.xml"/><Relationship Id="rId4" Type="http://schemas.openxmlformats.org/officeDocument/2006/relationships/diagramLayout" Target="../diagrams/layout20.xml"/><Relationship Id="rId5" Type="http://schemas.openxmlformats.org/officeDocument/2006/relationships/diagramQuickStyle" Target="../diagrams/quickStyle20.xml"/><Relationship Id="rId6" Type="http://schemas.openxmlformats.org/officeDocument/2006/relationships/diagramColors" Target="../diagrams/colors20.xml"/><Relationship Id="rId7" Type="http://schemas.microsoft.com/office/2007/relationships/diagramDrawing" Target="../diagrams/drawing20.xml"/><Relationship Id="rId8" Type="http://schemas.openxmlformats.org/officeDocument/2006/relationships/diagramData" Target="../diagrams/data21.xml"/><Relationship Id="rId9" Type="http://schemas.openxmlformats.org/officeDocument/2006/relationships/diagramLayout" Target="../diagrams/layout21.xml"/><Relationship Id="rId10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4" Type="http://schemas.openxmlformats.org/officeDocument/2006/relationships/diagramLayout" Target="../diagrams/layout22.xml"/><Relationship Id="rId5" Type="http://schemas.openxmlformats.org/officeDocument/2006/relationships/diagramQuickStyle" Target="../diagrams/quickStyle22.xml"/><Relationship Id="rId6" Type="http://schemas.openxmlformats.org/officeDocument/2006/relationships/diagramColors" Target="../diagrams/colors22.xml"/><Relationship Id="rId7" Type="http://schemas.microsoft.com/office/2007/relationships/diagramDrawing" Target="../diagrams/drawing22.xml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4" Type="http://schemas.openxmlformats.org/officeDocument/2006/relationships/diagramLayout" Target="../diagrams/layout23.xml"/><Relationship Id="rId5" Type="http://schemas.openxmlformats.org/officeDocument/2006/relationships/diagramQuickStyle" Target="../diagrams/quickStyle23.xml"/><Relationship Id="rId6" Type="http://schemas.openxmlformats.org/officeDocument/2006/relationships/diagramColors" Target="../diagrams/colors23.xml"/><Relationship Id="rId7" Type="http://schemas.microsoft.com/office/2007/relationships/diagramDrawing" Target="../diagrams/drawing23.xml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4" Type="http://schemas.openxmlformats.org/officeDocument/2006/relationships/diagramLayout" Target="../diagrams/layout24.xml"/><Relationship Id="rId5" Type="http://schemas.openxmlformats.org/officeDocument/2006/relationships/diagramQuickStyle" Target="../diagrams/quickStyle24.xml"/><Relationship Id="rId6" Type="http://schemas.openxmlformats.org/officeDocument/2006/relationships/diagramColors" Target="../diagrams/colors24.xml"/><Relationship Id="rId7" Type="http://schemas.microsoft.com/office/2007/relationships/diagramDrawing" Target="../diagrams/drawing24.xml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4" Type="http://schemas.openxmlformats.org/officeDocument/2006/relationships/diagramLayout" Target="../diagrams/layout25.xml"/><Relationship Id="rId5" Type="http://schemas.openxmlformats.org/officeDocument/2006/relationships/diagramQuickStyle" Target="../diagrams/quickStyle25.xml"/><Relationship Id="rId6" Type="http://schemas.openxmlformats.org/officeDocument/2006/relationships/diagramColors" Target="../diagrams/colors25.xml"/><Relationship Id="rId7" Type="http://schemas.microsoft.com/office/2007/relationships/diagramDrawing" Target="../diagrams/drawing25.xml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4" Type="http://schemas.openxmlformats.org/officeDocument/2006/relationships/diagramLayout" Target="../diagrams/layout26.xml"/><Relationship Id="rId5" Type="http://schemas.openxmlformats.org/officeDocument/2006/relationships/diagramQuickStyle" Target="../diagrams/quickStyle26.xml"/><Relationship Id="rId6" Type="http://schemas.openxmlformats.org/officeDocument/2006/relationships/diagramColors" Target="../diagrams/colors26.xml"/><Relationship Id="rId7" Type="http://schemas.microsoft.com/office/2007/relationships/diagramDrawing" Target="../diagrams/drawing26.xml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4" Type="http://schemas.openxmlformats.org/officeDocument/2006/relationships/diagramLayout" Target="../diagrams/layout27.xml"/><Relationship Id="rId5" Type="http://schemas.openxmlformats.org/officeDocument/2006/relationships/diagramQuickStyle" Target="../diagrams/quickStyle27.xml"/><Relationship Id="rId6" Type="http://schemas.openxmlformats.org/officeDocument/2006/relationships/diagramColors" Target="../diagrams/colors27.xml"/><Relationship Id="rId7" Type="http://schemas.microsoft.com/office/2007/relationships/diagramDrawing" Target="../diagrams/drawing27.xml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ASP.NET MVC 4 Request Pipeline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Lukasz Lysik</a:t>
            </a:r>
          </a:p>
          <a:p>
            <a:endParaRPr lang="en-GB" sz="2400" dirty="0" smtClean="0"/>
          </a:p>
          <a:p>
            <a:r>
              <a:rPr lang="en-GB" sz="2400" dirty="0" smtClean="0"/>
              <a:t>ASP.NET MVC 4 Study Group</a:t>
            </a:r>
          </a:p>
          <a:p>
            <a:r>
              <a:rPr lang="en-GB" sz="2400" dirty="0" smtClean="0"/>
              <a:t>20/08/2013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418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904286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700808"/>
            <a:ext cx="342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 all start with </a:t>
            </a:r>
            <a:r>
              <a:rPr lang="en-GB" b="1" dirty="0" err="1" smtClean="0"/>
              <a:t>UrlRoutingModule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90428"/>
            <a:ext cx="70961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34083" y="4707235"/>
            <a:ext cx="5256584" cy="14401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6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1" name="Straight Connector 2050"/>
          <p:cNvCxnSpPr>
            <a:endCxn id="14" idx="1"/>
          </p:cNvCxnSpPr>
          <p:nvPr/>
        </p:nvCxnSpPr>
        <p:spPr>
          <a:xfrm>
            <a:off x="539552" y="4241950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59670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7164288" y="3606628"/>
            <a:ext cx="1465359" cy="127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Handler</a:t>
            </a:r>
            <a:endParaRPr lang="en-GB" dirty="0"/>
          </a:p>
        </p:txBody>
      </p:sp>
      <p:cxnSp>
        <p:nvCxnSpPr>
          <p:cNvPr id="5" name="Straight Arrow Connector 4"/>
          <p:cNvCxnSpPr>
            <a:stCxn id="14" idx="3"/>
            <a:endCxn id="2" idx="1"/>
          </p:cNvCxnSpPr>
          <p:nvPr/>
        </p:nvCxnSpPr>
        <p:spPr>
          <a:xfrm>
            <a:off x="5724128" y="424195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27584" y="3845906"/>
            <a:ext cx="1224136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1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2267744" y="3845906"/>
            <a:ext cx="1224136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2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3635896" y="3845906"/>
            <a:ext cx="2088232" cy="79208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UrlRoutingModule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699792" y="1484784"/>
            <a:ext cx="3960440" cy="1837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RouteTable.Routes</a:t>
            </a:r>
            <a:endParaRPr lang="en-GB" dirty="0"/>
          </a:p>
        </p:txBody>
      </p:sp>
      <p:cxnSp>
        <p:nvCxnSpPr>
          <p:cNvPr id="22" name="Elbow Connector 21"/>
          <p:cNvCxnSpPr>
            <a:stCxn id="14" idx="2"/>
            <a:endCxn id="30" idx="1"/>
          </p:cNvCxnSpPr>
          <p:nvPr/>
        </p:nvCxnSpPr>
        <p:spPr>
          <a:xfrm rot="16200000" flipH="1">
            <a:off x="5404148" y="3913858"/>
            <a:ext cx="1036004" cy="24842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62" y="1988840"/>
            <a:ext cx="3619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164288" y="5038676"/>
            <a:ext cx="1465359" cy="127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MvcHandler</a:t>
            </a:r>
            <a:endParaRPr lang="en-GB" dirty="0"/>
          </a:p>
        </p:txBody>
      </p:sp>
      <p:cxnSp>
        <p:nvCxnSpPr>
          <p:cNvPr id="2054" name="Straight Arrow Connector 2053"/>
          <p:cNvCxnSpPr/>
          <p:nvPr/>
        </p:nvCxnSpPr>
        <p:spPr>
          <a:xfrm flipV="1">
            <a:off x="4139952" y="3321943"/>
            <a:ext cx="0" cy="52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/>
          <p:cNvCxnSpPr/>
          <p:nvPr/>
        </p:nvCxnSpPr>
        <p:spPr>
          <a:xfrm>
            <a:off x="5220072" y="3321943"/>
            <a:ext cx="0" cy="52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639696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72330"/>
            <a:ext cx="42291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268760"/>
            <a:ext cx="259228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cs typeface="Consolas" pitchFamily="49" charset="0"/>
              </a:rPr>
              <a:t>MvcApplication</a:t>
            </a:r>
            <a:r>
              <a:rPr lang="en-GB" sz="1200" b="1" dirty="0" smtClean="0">
                <a:cs typeface="Consolas" pitchFamily="49" charset="0"/>
              </a:rPr>
              <a:t> (</a:t>
            </a:r>
            <a:r>
              <a:rPr lang="en-GB" sz="1200" b="1" dirty="0" err="1" smtClean="0">
                <a:cs typeface="Consolas" pitchFamily="49" charset="0"/>
              </a:rPr>
              <a:t>Global.asax</a:t>
            </a:r>
            <a:r>
              <a:rPr lang="en-GB" sz="1200" b="1" dirty="0" smtClean="0">
                <a:cs typeface="Consolas" pitchFamily="49" charset="0"/>
              </a:rPr>
              <a:t>)</a:t>
            </a:r>
            <a:endParaRPr lang="en-GB" sz="1200" b="1" dirty="0"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68144" y="1268760"/>
            <a:ext cx="2808312" cy="6480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RouteTable.Routes</a:t>
            </a:r>
            <a:endParaRPr lang="en-GB" dirty="0" smtClean="0"/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System.Web.Routing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12" y="3984451"/>
            <a:ext cx="10782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9512" y="3584049"/>
            <a:ext cx="3023072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200" b="1" dirty="0" err="1" smtClean="0">
                <a:latin typeface="+mj-lt"/>
              </a:rPr>
              <a:t>System.Web.Mvc.</a:t>
            </a:r>
            <a:r>
              <a:rPr lang="en-GB" sz="1200" b="1" dirty="0" err="1" smtClean="0">
                <a:latin typeface="+mj-lt"/>
                <a:cs typeface="Consolas" pitchFamily="49" charset="0"/>
              </a:rPr>
              <a:t>RouteCollectionExtensions</a:t>
            </a:r>
            <a:endParaRPr lang="en-GB" sz="1200" b="1" dirty="0">
              <a:latin typeface="+mj-lt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4951100"/>
            <a:ext cx="6264696" cy="98824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1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145578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14572"/>
              </p:ext>
            </p:extLst>
          </p:nvPr>
        </p:nvGraphicFramePr>
        <p:xfrm>
          <a:off x="395536" y="2132856"/>
          <a:ext cx="82089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944216"/>
                <a:gridCol w="1008112"/>
                <a:gridCol w="1296144"/>
                <a:gridCol w="13681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Url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IRouteHandler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Defaults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Constraints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DataTokens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/Category/{action}/{id}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PageRouteHandler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/{controller}/{action}/{id}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MvcRouteHandler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868144" y="1268760"/>
            <a:ext cx="2808312" cy="6480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RouteTable.Routes</a:t>
            </a:r>
            <a:endParaRPr lang="en-GB" dirty="0" smtClean="0"/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System.Web.Routing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1556792"/>
            <a:ext cx="346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RouteTable.Routes</a:t>
            </a:r>
            <a:r>
              <a:rPr lang="en-GB" dirty="0" smtClean="0"/>
              <a:t> in fact contains: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3851756"/>
            <a:ext cx="856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Classes that implement </a:t>
            </a:r>
            <a:r>
              <a:rPr lang="en-GB" dirty="0" err="1" smtClean="0"/>
              <a:t>IRouteHandler</a:t>
            </a:r>
            <a:r>
              <a:rPr lang="en-GB" dirty="0" smtClean="0"/>
              <a:t> are not HTTP handlers! But they should return one.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55951"/>
            <a:ext cx="46958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57242"/>
              </p:ext>
            </p:extLst>
          </p:nvPr>
        </p:nvGraphicFramePr>
        <p:xfrm>
          <a:off x="383494" y="5186000"/>
          <a:ext cx="7932922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36578"/>
                <a:gridCol w="309634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System.Web.Mvc.MvcRouteHandler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MvcHandler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System.Web.Routing.PageRouteHandler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Page or </a:t>
                      </a:r>
                      <a:r>
                        <a:rPr lang="en-GB" sz="1200" dirty="0" err="1" smtClean="0"/>
                        <a:t>UrlAuthFailureHandler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System.Web.WebPages.ApplicationParts.ResourceRouteHandler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ResourceHandler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System.ServiceModel.Activation.ServiceRouteHandler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AspNetRouteServiceHttpHandler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34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1" name="Straight Connector 2050"/>
          <p:cNvCxnSpPr>
            <a:endCxn id="14" idx="1"/>
          </p:cNvCxnSpPr>
          <p:nvPr/>
        </p:nvCxnSpPr>
        <p:spPr>
          <a:xfrm>
            <a:off x="539552" y="4241950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145086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7164288" y="3606628"/>
            <a:ext cx="1465359" cy="127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Handler</a:t>
            </a:r>
            <a:endParaRPr lang="en-GB" dirty="0"/>
          </a:p>
        </p:txBody>
      </p:sp>
      <p:cxnSp>
        <p:nvCxnSpPr>
          <p:cNvPr id="5" name="Straight Arrow Connector 4"/>
          <p:cNvCxnSpPr>
            <a:stCxn id="14" idx="3"/>
            <a:endCxn id="2" idx="1"/>
          </p:cNvCxnSpPr>
          <p:nvPr/>
        </p:nvCxnSpPr>
        <p:spPr>
          <a:xfrm>
            <a:off x="5724128" y="424195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27584" y="3845906"/>
            <a:ext cx="1224136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1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2267744" y="3845906"/>
            <a:ext cx="1224136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2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3635896" y="3845906"/>
            <a:ext cx="2088232" cy="79208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UrlRoutingModule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699792" y="1484784"/>
            <a:ext cx="3960440" cy="1837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RouteTable.Routes</a:t>
            </a:r>
            <a:endParaRPr lang="en-GB" dirty="0"/>
          </a:p>
        </p:txBody>
      </p:sp>
      <p:cxnSp>
        <p:nvCxnSpPr>
          <p:cNvPr id="22" name="Elbow Connector 21"/>
          <p:cNvCxnSpPr>
            <a:stCxn id="14" idx="2"/>
            <a:endCxn id="30" idx="1"/>
          </p:cNvCxnSpPr>
          <p:nvPr/>
        </p:nvCxnSpPr>
        <p:spPr>
          <a:xfrm rot="16200000" flipH="1">
            <a:off x="5404148" y="3913858"/>
            <a:ext cx="1036004" cy="24842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62" y="1988840"/>
            <a:ext cx="3619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164288" y="5038676"/>
            <a:ext cx="1465359" cy="127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MvcHandler</a:t>
            </a:r>
            <a:endParaRPr lang="en-GB" dirty="0"/>
          </a:p>
        </p:txBody>
      </p:sp>
      <p:cxnSp>
        <p:nvCxnSpPr>
          <p:cNvPr id="2054" name="Straight Arrow Connector 2053"/>
          <p:cNvCxnSpPr/>
          <p:nvPr/>
        </p:nvCxnSpPr>
        <p:spPr>
          <a:xfrm flipV="1">
            <a:off x="4139952" y="3321943"/>
            <a:ext cx="0" cy="52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/>
          <p:cNvCxnSpPr/>
          <p:nvPr/>
        </p:nvCxnSpPr>
        <p:spPr>
          <a:xfrm>
            <a:off x="5220072" y="3321943"/>
            <a:ext cx="0" cy="52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6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75152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646915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588224" y="1268760"/>
            <a:ext cx="2088232" cy="79208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UrlRoutingModule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64900" y="2157915"/>
            <a:ext cx="5040560" cy="1921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64900" y="2636912"/>
            <a:ext cx="4051116" cy="1921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64900" y="3771342"/>
            <a:ext cx="5491276" cy="1921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64900" y="5877272"/>
            <a:ext cx="2826980" cy="1921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8-Point Star 12"/>
          <p:cNvSpPr/>
          <p:nvPr/>
        </p:nvSpPr>
        <p:spPr>
          <a:xfrm>
            <a:off x="188328" y="2109996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21" name="8-Point Star 20"/>
          <p:cNvSpPr/>
          <p:nvPr/>
        </p:nvSpPr>
        <p:spPr>
          <a:xfrm>
            <a:off x="179512" y="2588993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22" name="8-Point Star 21"/>
          <p:cNvSpPr/>
          <p:nvPr/>
        </p:nvSpPr>
        <p:spPr>
          <a:xfrm>
            <a:off x="188328" y="3723423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</a:t>
            </a:r>
            <a:endParaRPr lang="en-GB" sz="1200" dirty="0"/>
          </a:p>
        </p:txBody>
      </p:sp>
      <p:sp>
        <p:nvSpPr>
          <p:cNvPr id="23" name="8-Point Star 22"/>
          <p:cNvSpPr/>
          <p:nvPr/>
        </p:nvSpPr>
        <p:spPr>
          <a:xfrm>
            <a:off x="179512" y="5829353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64900" y="6237312"/>
            <a:ext cx="57715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 smtClean="0"/>
              <a:t>RemapHandler</a:t>
            </a:r>
            <a:r>
              <a:rPr lang="en-GB" dirty="0" smtClean="0"/>
              <a:t> tells IIS which HTTP handler we want to use.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940152" y="2157915"/>
            <a:ext cx="193469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 smtClean="0"/>
              <a:t>RouteTable.Routes</a:t>
            </a:r>
            <a:endParaRPr lang="en-GB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67943"/>
            <a:ext cx="4695825" cy="65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07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8" grpId="0" animBg="1"/>
      <p:bldP spid="13" grpId="0" animBg="1"/>
      <p:bldP spid="21" grpId="0" animBg="1"/>
      <p:bldP spid="22" grpId="0" animBg="1"/>
      <p:bldP spid="23" grpId="0" animBg="1"/>
      <p:bldP spid="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568474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8-Point Star 12"/>
          <p:cNvSpPr/>
          <p:nvPr/>
        </p:nvSpPr>
        <p:spPr>
          <a:xfrm>
            <a:off x="251520" y="1268760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14" name="Rectangle 13"/>
          <p:cNvSpPr/>
          <p:nvPr/>
        </p:nvSpPr>
        <p:spPr>
          <a:xfrm>
            <a:off x="5868144" y="1268760"/>
            <a:ext cx="2808312" cy="6480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RouteTable.Routes</a:t>
            </a:r>
            <a:endParaRPr lang="en-GB" dirty="0" smtClean="0"/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System.Web.Routing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4" y="1327051"/>
            <a:ext cx="50673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1520" y="1700808"/>
            <a:ext cx="259228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latin typeface="+mj-lt"/>
                <a:cs typeface="Courier New" pitchFamily="49" charset="0"/>
              </a:rPr>
              <a:t>RouteCollection</a:t>
            </a:r>
            <a:endParaRPr lang="en-GB" sz="1200" b="1" dirty="0">
              <a:latin typeface="+mj-lt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2060848"/>
            <a:ext cx="4527201" cy="2169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GetRouteData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HttpContextBase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this.Count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== 0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null;</a:t>
            </a:r>
          </a:p>
          <a:p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. . .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RouteBase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routeBase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in (Collection&lt;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RouteBase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&gt;) this)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routeBase.GetRouteData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null;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4797152"/>
            <a:ext cx="8784976" cy="1892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override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GetRouteData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HttpContextBase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RouteValueDictionary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values =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._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parsedRoute.Match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(httpContext.Request.AppRelativeCurrentExecutionFilePath.Substring(2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</a:t>
            </a:r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                             +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httpContext.Request.PathInfo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this.Defaults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RouteBase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this,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this.RouteHandler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this.ProcessConstraints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, values,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RouteDirection.IncomingRequest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null;</a:t>
            </a:r>
          </a:p>
          <a:p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. . .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routeData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4437112"/>
            <a:ext cx="259228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+mj-lt"/>
                <a:cs typeface="Courier New" pitchFamily="49" charset="0"/>
              </a:rPr>
              <a:t>Route</a:t>
            </a:r>
            <a:endParaRPr lang="en-GB" sz="1200" b="1" dirty="0">
              <a:latin typeface="+mj-lt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0770" y="3059435"/>
            <a:ext cx="2520280" cy="14401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505595" y="5060801"/>
            <a:ext cx="6305352" cy="4320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95536" y="5743565"/>
            <a:ext cx="5688632" cy="4320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14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1" name="Straight Connector 2050"/>
          <p:cNvCxnSpPr>
            <a:endCxn id="14" idx="1"/>
          </p:cNvCxnSpPr>
          <p:nvPr/>
        </p:nvCxnSpPr>
        <p:spPr>
          <a:xfrm>
            <a:off x="539552" y="4241950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708728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7164288" y="3606628"/>
            <a:ext cx="1465359" cy="127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Handler</a:t>
            </a:r>
            <a:endParaRPr lang="en-GB" dirty="0"/>
          </a:p>
        </p:txBody>
      </p:sp>
      <p:cxnSp>
        <p:nvCxnSpPr>
          <p:cNvPr id="5" name="Straight Arrow Connector 4"/>
          <p:cNvCxnSpPr>
            <a:stCxn id="14" idx="3"/>
            <a:endCxn id="2" idx="1"/>
          </p:cNvCxnSpPr>
          <p:nvPr/>
        </p:nvCxnSpPr>
        <p:spPr>
          <a:xfrm>
            <a:off x="5724128" y="424195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27584" y="3845906"/>
            <a:ext cx="1224136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1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2267744" y="3845906"/>
            <a:ext cx="1224136" cy="7920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2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3635896" y="3845906"/>
            <a:ext cx="2088232" cy="79208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UrlRoutingModule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699792" y="1484784"/>
            <a:ext cx="3960440" cy="1837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 smtClean="0"/>
              <a:t>RouteTable.Routes</a:t>
            </a:r>
            <a:endParaRPr lang="en-GB" dirty="0"/>
          </a:p>
        </p:txBody>
      </p:sp>
      <p:cxnSp>
        <p:nvCxnSpPr>
          <p:cNvPr id="22" name="Elbow Connector 21"/>
          <p:cNvCxnSpPr>
            <a:stCxn id="14" idx="2"/>
            <a:endCxn id="30" idx="1"/>
          </p:cNvCxnSpPr>
          <p:nvPr/>
        </p:nvCxnSpPr>
        <p:spPr>
          <a:xfrm rot="16200000" flipH="1">
            <a:off x="5404148" y="3913858"/>
            <a:ext cx="1036004" cy="24842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62" y="1988840"/>
            <a:ext cx="3619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164288" y="5038676"/>
            <a:ext cx="1465359" cy="127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MvcHandler</a:t>
            </a:r>
            <a:endParaRPr lang="en-GB" dirty="0"/>
          </a:p>
        </p:txBody>
      </p:sp>
      <p:cxnSp>
        <p:nvCxnSpPr>
          <p:cNvPr id="2054" name="Straight Arrow Connector 2053"/>
          <p:cNvCxnSpPr/>
          <p:nvPr/>
        </p:nvCxnSpPr>
        <p:spPr>
          <a:xfrm flipV="1">
            <a:off x="4139952" y="3321943"/>
            <a:ext cx="0" cy="52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/>
          <p:cNvCxnSpPr/>
          <p:nvPr/>
        </p:nvCxnSpPr>
        <p:spPr>
          <a:xfrm>
            <a:off x="5220072" y="3321943"/>
            <a:ext cx="0" cy="523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8-Point Star 14"/>
          <p:cNvSpPr/>
          <p:nvPr/>
        </p:nvSpPr>
        <p:spPr>
          <a:xfrm>
            <a:off x="179512" y="5829353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99" y="5897169"/>
            <a:ext cx="2638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2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103557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ctangle 29"/>
          <p:cNvSpPr/>
          <p:nvPr/>
        </p:nvSpPr>
        <p:spPr>
          <a:xfrm>
            <a:off x="1043608" y="1628800"/>
            <a:ext cx="352839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MvcHandler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416910" y="2881511"/>
            <a:ext cx="187220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 Builder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47370" y="3342134"/>
            <a:ext cx="11248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531242176"/>
              </p:ext>
            </p:extLst>
          </p:nvPr>
        </p:nvGraphicFramePr>
        <p:xfrm>
          <a:off x="323528" y="3032956"/>
          <a:ext cx="4942917" cy="2412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4461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BCF3526-48AD-40C8-8269-949DC0CF83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9BCF3526-48AD-40C8-8269-949DC0CF83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826852C-E42C-411A-AF0A-BBD6BBEA1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dgm id="{9826852C-E42C-411A-AF0A-BBD6BBEA13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B95E551-28F0-4C29-A3B3-2ECB35F49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dgm id="{3B95E551-28F0-4C29-A3B3-2ECB35F497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13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702086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ctangle 29"/>
          <p:cNvSpPr/>
          <p:nvPr/>
        </p:nvSpPr>
        <p:spPr>
          <a:xfrm>
            <a:off x="7184052" y="1268760"/>
            <a:ext cx="1465359" cy="127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MvcHandler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5415"/>
            <a:ext cx="58388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4154304"/>
            <a:ext cx="845616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ProcessRequestInit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HttpContextBase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, out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IController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controller, out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IControllerFactory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factory)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requiredString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this.RequestContext.RouteData.GetRequiredString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("controller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factory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this.ControllerBuilder.GetControllerFactory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</a:t>
            </a:r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controller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factory.CreateController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this.RequestContext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requiredString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</a:t>
            </a:r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(controller != null)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return;</a:t>
            </a:r>
          </a:p>
          <a:p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. . .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8-Point Star 19"/>
          <p:cNvSpPr/>
          <p:nvPr/>
        </p:nvSpPr>
        <p:spPr>
          <a:xfrm>
            <a:off x="104136" y="5088251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21" name="Rectangle 20"/>
          <p:cNvSpPr/>
          <p:nvPr/>
        </p:nvSpPr>
        <p:spPr>
          <a:xfrm>
            <a:off x="539552" y="5010664"/>
            <a:ext cx="5184576" cy="44320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8-Point Star 24"/>
          <p:cNvSpPr/>
          <p:nvPr/>
        </p:nvSpPr>
        <p:spPr>
          <a:xfrm>
            <a:off x="104136" y="2037988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26" name="Rectangle 25"/>
          <p:cNvSpPr/>
          <p:nvPr/>
        </p:nvSpPr>
        <p:spPr>
          <a:xfrm>
            <a:off x="475928" y="2085907"/>
            <a:ext cx="5248200" cy="1921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8-Point Star 26"/>
          <p:cNvSpPr/>
          <p:nvPr/>
        </p:nvSpPr>
        <p:spPr>
          <a:xfrm>
            <a:off x="104136" y="2524164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3568" y="2572083"/>
            <a:ext cx="3168352" cy="1921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8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ASP.NET MVC Request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27995" y="1592796"/>
            <a:ext cx="40324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http://localhost/Controller/Action/1</a:t>
            </a:r>
            <a:endParaRPr lang="en-GB" dirty="0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4067944" y="4581128"/>
            <a:ext cx="1352550" cy="18097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Hello World!</a:t>
            </a:r>
            <a:endParaRPr lang="en-GB" dirty="0"/>
          </a:p>
        </p:txBody>
      </p:sp>
      <p:sp>
        <p:nvSpPr>
          <p:cNvPr id="31" name="Down Arrow 30"/>
          <p:cNvSpPr/>
          <p:nvPr/>
        </p:nvSpPr>
        <p:spPr>
          <a:xfrm>
            <a:off x="4456187" y="2204864"/>
            <a:ext cx="576064" cy="216024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7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253627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6004" y="134076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factory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this.ControllerBuilder.GetControllerFactory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controller =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factory.CreateController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this.RequestContext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requiredString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8-Point Star 19"/>
          <p:cNvSpPr/>
          <p:nvPr/>
        </p:nvSpPr>
        <p:spPr>
          <a:xfrm>
            <a:off x="183060" y="1366029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1772816"/>
            <a:ext cx="259228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latin typeface="+mj-lt"/>
                <a:cs typeface="Courier New" pitchFamily="49" charset="0"/>
              </a:rPr>
              <a:t>ControllerBuilder</a:t>
            </a:r>
            <a:endParaRPr lang="en-GB" sz="1200" b="1" dirty="0">
              <a:latin typeface="+mj-lt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2117755"/>
            <a:ext cx="8552341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internal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ControllerBuilder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IResolver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IControllerFactory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serviceResolver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ControllerBuilder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controllerBuilder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= this;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IResolver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IControllerFactory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&gt; resolver =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serviceResolver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</a:t>
            </a:r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(resolver == null)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 resolver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IResolver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IControllerFactory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&gt;) new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SingleServiceResolver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IControllerFactory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&gt;(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IControllerFactory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&gt;) (() =&gt; this._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factoryThunk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()), 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IControllerFactory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new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DefaultControllerFactory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ControllerBuilder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= this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       }, "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ControllerBuilder.GetControllerFactory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controllerBuilder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._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serviceResolver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= resolver;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2981851"/>
            <a:ext cx="8069454" cy="28051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51519" y="4509120"/>
            <a:ext cx="6457217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CustomControllerFactory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IControllerFactory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IController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CreateController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RequestContext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requestContext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controllerName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 . . .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MvcApplication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System.Web.HttpApplication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protected void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Application_Start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IControllerFactory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factory = new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CustomControllerFactory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ControllerBuilder.Current.SetControllerFactory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(factory);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4203546"/>
            <a:ext cx="259228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+mj-lt"/>
                <a:cs typeface="Courier New" pitchFamily="49" charset="0"/>
              </a:rPr>
              <a:t>Custom Controller Factory</a:t>
            </a:r>
            <a:endParaRPr lang="en-GB" sz="1200" b="1" dirty="0">
              <a:latin typeface="+mj-lt"/>
              <a:cs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84052" y="1268760"/>
            <a:ext cx="1465359" cy="127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MvcHandler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67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372430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ctangle 29"/>
          <p:cNvSpPr/>
          <p:nvPr/>
        </p:nvSpPr>
        <p:spPr>
          <a:xfrm>
            <a:off x="827584" y="1561195"/>
            <a:ext cx="3528392" cy="64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 / </a:t>
            </a:r>
            <a:r>
              <a:rPr lang="en-GB" dirty="0" err="1" smtClean="0"/>
              <a:t>ControllerBase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652120" y="4235946"/>
            <a:ext cx="187220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Dependency Resolution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95936" y="4681711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795831375"/>
              </p:ext>
            </p:extLst>
          </p:nvPr>
        </p:nvGraphicFramePr>
        <p:xfrm>
          <a:off x="539552" y="2636912"/>
          <a:ext cx="4081502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050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04864"/>
            <a:ext cx="86391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518938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7" name="8-Point Star 26"/>
          <p:cNvSpPr/>
          <p:nvPr/>
        </p:nvSpPr>
        <p:spPr>
          <a:xfrm>
            <a:off x="145784" y="1374676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2" y="1412776"/>
            <a:ext cx="392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1520" y="1821964"/>
            <a:ext cx="259228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latin typeface="+mj-lt"/>
                <a:cs typeface="Courier New" pitchFamily="49" charset="0"/>
              </a:rPr>
              <a:t>ControllerBase</a:t>
            </a:r>
            <a:endParaRPr lang="en-GB" sz="1200" b="1" dirty="0">
              <a:latin typeface="+mj-lt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136" y="5229200"/>
            <a:ext cx="308372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+mj-lt"/>
                <a:cs typeface="Courier New" pitchFamily="49" charset="0"/>
              </a:rPr>
              <a:t>Controller : </a:t>
            </a:r>
            <a:r>
              <a:rPr lang="en-GB" sz="1200" b="1" dirty="0" err="1" smtClean="0">
                <a:latin typeface="+mj-lt"/>
                <a:cs typeface="Courier New" pitchFamily="49" charset="0"/>
              </a:rPr>
              <a:t>ControllerBase</a:t>
            </a:r>
            <a:endParaRPr lang="en-GB" sz="1200" b="1" dirty="0">
              <a:latin typeface="+mj-lt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1932" y="3615896"/>
            <a:ext cx="1584176" cy="1921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4136" y="5607531"/>
            <a:ext cx="6612120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override void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ExecuteCore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. . .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requiredString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this.RouteData.GetRequiredString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("action");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this.ActionInvoker.InvokeAction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this.ControllerContext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requiredString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6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54028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8-Point Star 26"/>
          <p:cNvSpPr/>
          <p:nvPr/>
        </p:nvSpPr>
        <p:spPr>
          <a:xfrm>
            <a:off x="145784" y="1374676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3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2" y="1412776"/>
            <a:ext cx="392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1520" y="1844824"/>
            <a:ext cx="324036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+mj-lt"/>
                <a:cs typeface="Courier New" pitchFamily="49" charset="0"/>
              </a:rPr>
              <a:t>Controller : </a:t>
            </a:r>
            <a:r>
              <a:rPr lang="en-GB" sz="1200" b="1" dirty="0" err="1" smtClean="0">
                <a:latin typeface="+mj-lt"/>
                <a:cs typeface="Courier New" pitchFamily="49" charset="0"/>
              </a:rPr>
              <a:t>ControllerBase</a:t>
            </a:r>
            <a:endParaRPr lang="en-GB" sz="1200" b="1" dirty="0" smtClean="0">
              <a:latin typeface="+mj-lt"/>
              <a:cs typeface="Courier New" pitchFamily="49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42957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883" y="4538444"/>
            <a:ext cx="7215437" cy="13388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900" dirty="0">
                <a:latin typeface="Courier New" pitchFamily="49" charset="0"/>
                <a:cs typeface="Courier New" pitchFamily="49" charset="0"/>
              </a:rPr>
              <a:t>protected virtual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IActionInvoker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CreateActionInvoker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IActionInvoker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DependencyResolverExtensions.GetService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IAsyncActionInvoker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this.Resolver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</a:t>
            </a:r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??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DependencyResolverExtensions.GetService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IActionInvoker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this.Resolver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</a:t>
            </a:r>
            <a:endParaRPr lang="en-GB" sz="9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??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IActionInvoker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) new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AsyncControllerActionInvoker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3319" y="1412776"/>
            <a:ext cx="4129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Possible methods of replacing default </a:t>
            </a:r>
            <a:r>
              <a:rPr lang="en-GB" dirty="0" err="1" smtClean="0"/>
              <a:t>ActionInvoker</a:t>
            </a:r>
            <a:r>
              <a:rPr lang="en-GB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Assign to </a:t>
            </a:r>
            <a:r>
              <a:rPr lang="en-GB" dirty="0" err="1" smtClean="0"/>
              <a:t>ActionInvoker</a:t>
            </a:r>
            <a:r>
              <a:rPr lang="en-GB" dirty="0" smtClean="0"/>
              <a:t> property.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Override </a:t>
            </a:r>
            <a:r>
              <a:rPr lang="en-GB" dirty="0" err="1" smtClean="0"/>
              <a:t>CreateActionInvoker</a:t>
            </a:r>
            <a:r>
              <a:rPr lang="en-GB" dirty="0" smtClean="0"/>
              <a:t> method.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Use dependency injection.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8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795508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62698747"/>
              </p:ext>
            </p:extLst>
          </p:nvPr>
        </p:nvGraphicFramePr>
        <p:xfrm>
          <a:off x="2483768" y="2276872"/>
          <a:ext cx="4032448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6"/>
          <p:cNvSpPr/>
          <p:nvPr/>
        </p:nvSpPr>
        <p:spPr>
          <a:xfrm>
            <a:off x="3707904" y="1268760"/>
            <a:ext cx="1656184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ActionInvoker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5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05196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1520" y="1711841"/>
            <a:ext cx="40324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cs typeface="Courier New" pitchFamily="49" charset="0"/>
              </a:rPr>
              <a:t>ControllerActionInvoker</a:t>
            </a:r>
            <a:r>
              <a:rPr lang="en-GB" sz="1200" b="1" dirty="0" smtClean="0">
                <a:cs typeface="Courier New" pitchFamily="49" charset="0"/>
              </a:rPr>
              <a:t> : </a:t>
            </a:r>
            <a:r>
              <a:rPr lang="en-GB" sz="1200" b="1" dirty="0" err="1" smtClean="0">
                <a:cs typeface="Courier New" pitchFamily="49" charset="0"/>
              </a:rPr>
              <a:t>IActionInvoker</a:t>
            </a:r>
            <a:endParaRPr lang="en-GB" sz="1200" b="1" dirty="0" smtClean="0"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724" y="1253952"/>
            <a:ext cx="54043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this.ActionInvoker.InvokeAction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this.ControllerContext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900" dirty="0" err="1" smtClean="0">
                <a:latin typeface="Courier New" pitchFamily="49" charset="0"/>
                <a:cs typeface="Courier New" pitchFamily="49" charset="0"/>
              </a:rPr>
              <a:t>requiredString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9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73" y="2204864"/>
            <a:ext cx="118014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8-Point Star 10"/>
          <p:cNvSpPr/>
          <p:nvPr/>
        </p:nvSpPr>
        <p:spPr>
          <a:xfrm>
            <a:off x="160462" y="3140968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12" name="Rectangle 11"/>
          <p:cNvSpPr/>
          <p:nvPr/>
        </p:nvSpPr>
        <p:spPr>
          <a:xfrm>
            <a:off x="565890" y="3150376"/>
            <a:ext cx="7318478" cy="34714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76978" y="3798565"/>
            <a:ext cx="4912076" cy="17357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8-Point Star 14"/>
          <p:cNvSpPr/>
          <p:nvPr/>
        </p:nvSpPr>
        <p:spPr>
          <a:xfrm>
            <a:off x="168846" y="3741334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2</a:t>
            </a:r>
            <a:endParaRPr lang="en-GB" sz="1200" dirty="0"/>
          </a:p>
        </p:txBody>
      </p:sp>
      <p:sp>
        <p:nvSpPr>
          <p:cNvPr id="16" name="Rectangle 15"/>
          <p:cNvSpPr/>
          <p:nvPr/>
        </p:nvSpPr>
        <p:spPr>
          <a:xfrm>
            <a:off x="729378" y="4283571"/>
            <a:ext cx="10467358" cy="17357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8-Point Star 16"/>
          <p:cNvSpPr/>
          <p:nvPr/>
        </p:nvSpPr>
        <p:spPr>
          <a:xfrm>
            <a:off x="160462" y="4251598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</a:t>
            </a:r>
            <a:endParaRPr lang="en-GB" sz="1200" dirty="0"/>
          </a:p>
        </p:txBody>
      </p:sp>
      <p:sp>
        <p:nvSpPr>
          <p:cNvPr id="18" name="Rectangle 17"/>
          <p:cNvSpPr/>
          <p:nvPr/>
        </p:nvSpPr>
        <p:spPr>
          <a:xfrm>
            <a:off x="881778" y="5740690"/>
            <a:ext cx="7434638" cy="15870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8-Point Star 18"/>
          <p:cNvSpPr/>
          <p:nvPr/>
        </p:nvSpPr>
        <p:spPr>
          <a:xfrm>
            <a:off x="168846" y="5676025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sp>
        <p:nvSpPr>
          <p:cNvPr id="20" name="Rectangle 19"/>
          <p:cNvSpPr/>
          <p:nvPr/>
        </p:nvSpPr>
        <p:spPr>
          <a:xfrm>
            <a:off x="881778" y="5920730"/>
            <a:ext cx="10891022" cy="15251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894259" y="6093115"/>
            <a:ext cx="7434638" cy="15870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8-Point Star 22"/>
          <p:cNvSpPr/>
          <p:nvPr/>
        </p:nvSpPr>
        <p:spPr>
          <a:xfrm>
            <a:off x="177230" y="6028450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6</a:t>
            </a:r>
            <a:endParaRPr lang="en-GB" sz="1200" dirty="0"/>
          </a:p>
        </p:txBody>
      </p:sp>
      <p:sp>
        <p:nvSpPr>
          <p:cNvPr id="24" name="8-Point Star 23"/>
          <p:cNvSpPr/>
          <p:nvPr/>
        </p:nvSpPr>
        <p:spPr>
          <a:xfrm>
            <a:off x="537315" y="5854321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97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91493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8-Point Star 21"/>
          <p:cNvSpPr/>
          <p:nvPr/>
        </p:nvSpPr>
        <p:spPr>
          <a:xfrm>
            <a:off x="136526" y="1196752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4</a:t>
            </a:r>
            <a:endParaRPr lang="en-GB" sz="1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78" y="1268760"/>
            <a:ext cx="73723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6" y="2213992"/>
            <a:ext cx="10420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79512" y="1711841"/>
            <a:ext cx="40324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cs typeface="Courier New" pitchFamily="49" charset="0"/>
              </a:rPr>
              <a:t>ControllerActionInvoker</a:t>
            </a:r>
            <a:r>
              <a:rPr lang="en-GB" sz="1200" b="1" dirty="0" smtClean="0">
                <a:cs typeface="Courier New" pitchFamily="49" charset="0"/>
              </a:rPr>
              <a:t> : </a:t>
            </a:r>
            <a:r>
              <a:rPr lang="en-GB" sz="1200" b="1" dirty="0" err="1" smtClean="0">
                <a:cs typeface="Courier New" pitchFamily="49" charset="0"/>
              </a:rPr>
              <a:t>IActionInvoker</a:t>
            </a:r>
            <a:endParaRPr lang="en-GB" sz="1200" b="1" dirty="0" smtClean="0">
              <a:cs typeface="Courier New" pitchFamily="49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4" y="3501008"/>
            <a:ext cx="92106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280273" y="2665487"/>
            <a:ext cx="2431721" cy="17357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4139952" y="2843411"/>
            <a:ext cx="4806233" cy="17185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348279" y="3977219"/>
            <a:ext cx="3172846" cy="17015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287412" y="6093296"/>
            <a:ext cx="7661915" cy="17015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7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251520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8-Point Star 21"/>
          <p:cNvSpPr/>
          <p:nvPr/>
        </p:nvSpPr>
        <p:spPr>
          <a:xfrm>
            <a:off x="136526" y="1196752"/>
            <a:ext cx="288032" cy="288032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6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90" y="1255043"/>
            <a:ext cx="823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0" y="2205236"/>
            <a:ext cx="8039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79512" y="1711841"/>
            <a:ext cx="40324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latin typeface="+mj-lt"/>
                <a:cs typeface="Courier New" pitchFamily="49" charset="0"/>
              </a:rPr>
              <a:t>ControllerActionInvoker</a:t>
            </a:r>
            <a:r>
              <a:rPr lang="en-GB" sz="1200" b="1" dirty="0" smtClean="0">
                <a:latin typeface="+mj-lt"/>
                <a:cs typeface="Courier New" pitchFamily="49" charset="0"/>
              </a:rPr>
              <a:t> : </a:t>
            </a:r>
            <a:r>
              <a:rPr lang="en-GB" sz="1200" b="1" dirty="0" err="1" smtClean="0">
                <a:latin typeface="+mj-lt"/>
                <a:cs typeface="Courier New" pitchFamily="49" charset="0"/>
              </a:rPr>
              <a:t>IActionInvoker</a:t>
            </a:r>
            <a:endParaRPr lang="en-GB" sz="1200" b="1" dirty="0" smtClean="0">
              <a:latin typeface="+mj-lt"/>
              <a:cs typeface="Courier New" pitchFamily="49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6" y="3163788"/>
            <a:ext cx="7429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4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841816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2" y="1268760"/>
            <a:ext cx="40324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latin typeface="+mj-lt"/>
                <a:cs typeface="Courier New" pitchFamily="49" charset="0"/>
              </a:rPr>
              <a:t>ViewResultBase</a:t>
            </a:r>
            <a:endParaRPr lang="en-GB" sz="1200" b="1" dirty="0" smtClean="0">
              <a:latin typeface="+mj-lt"/>
              <a:cs typeface="Courier New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5" y="1700808"/>
            <a:ext cx="78867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47864" y="5132040"/>
            <a:ext cx="1656184" cy="6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ViewResultBase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971600" y="5800278"/>
            <a:ext cx="1656184" cy="6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ViewResult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580112" y="5800278"/>
            <a:ext cx="1872208" cy="673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PartialViewResult</a:t>
            </a:r>
            <a:endParaRPr lang="en-GB" dirty="0"/>
          </a:p>
        </p:txBody>
      </p:sp>
      <p:cxnSp>
        <p:nvCxnSpPr>
          <p:cNvPr id="9" name="Elbow Connector 8"/>
          <p:cNvCxnSpPr>
            <a:stCxn id="10" idx="0"/>
            <a:endCxn id="2" idx="1"/>
          </p:cNvCxnSpPr>
          <p:nvPr/>
        </p:nvCxnSpPr>
        <p:spPr>
          <a:xfrm rot="5400000" flipH="1" flipV="1">
            <a:off x="2407965" y="4860379"/>
            <a:ext cx="331626" cy="1548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0"/>
            <a:endCxn id="2" idx="3"/>
          </p:cNvCxnSpPr>
          <p:nvPr/>
        </p:nvCxnSpPr>
        <p:spPr>
          <a:xfrm rot="16200000" flipV="1">
            <a:off x="5594319" y="4878381"/>
            <a:ext cx="331626" cy="1512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114668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2" y="1268760"/>
            <a:ext cx="40324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>
                <a:latin typeface="+mj-lt"/>
              </a:rPr>
              <a:t>ViewResult</a:t>
            </a:r>
            <a:endParaRPr lang="en-GB" sz="1200" b="1" dirty="0" smtClean="0">
              <a:latin typeface="+mj-lt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4088105"/>
            <a:ext cx="40324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/>
              <a:t>PartialViewResult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79152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2" y="4547195"/>
            <a:ext cx="81057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4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HTTP Modules and HTTP Handlers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512729"/>
              </p:ext>
            </p:extLst>
          </p:nvPr>
        </p:nvGraphicFramePr>
        <p:xfrm>
          <a:off x="457200" y="1412776"/>
          <a:ext cx="8229600" cy="4781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6335742"/>
            <a:ext cx="4985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Source: http://</a:t>
            </a:r>
            <a:r>
              <a:rPr lang="en-GB" sz="1100" dirty="0" err="1" smtClean="0"/>
              <a:t>msdn.microsoft.com</a:t>
            </a:r>
            <a:r>
              <a:rPr lang="en-GB" sz="1100" dirty="0" smtClean="0"/>
              <a:t>/en-us/library/bb398986%28v=vs.100%29.aspx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67711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5C3A5D-6162-4A21-9F37-06C445A8F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E5C3A5D-6162-4A21-9F37-06C445A8F5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A95E20-9A55-48CC-9CE3-3A76ADC798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DA95E20-9A55-48CC-9CE3-3A76ADC798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C75BB3-5291-4EE7-9397-0A9F43FD7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CC75BB3-5291-4EE7-9397-0A9F43FD7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916082"/>
              </p:ext>
            </p:extLst>
          </p:nvPr>
        </p:nvGraphicFramePr>
        <p:xfrm>
          <a:off x="467544" y="116632"/>
          <a:ext cx="8229600" cy="1036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2" y="1196752"/>
            <a:ext cx="40324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/>
              <a:t>JsonResult</a:t>
            </a:r>
            <a:endParaRPr lang="en-GB" sz="1200" b="1" dirty="0" smtClean="0">
              <a:latin typeface="+mj-lt"/>
              <a:cs typeface="Courier New" pitchFamily="49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8" y="1556792"/>
            <a:ext cx="83820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63688" y="4437112"/>
            <a:ext cx="2880320" cy="2381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27476"/>
            <a:ext cx="5848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9512" y="4995634"/>
            <a:ext cx="40324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 smtClean="0"/>
              <a:t>HttpStatusCodeResult</a:t>
            </a:r>
            <a:endParaRPr lang="en-GB" sz="1200" b="1" dirty="0" smtClean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2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Modules and HTTP Handlers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683568" y="2492896"/>
            <a:ext cx="5976664" cy="64807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99592" y="2481089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186211" y="2481089"/>
            <a:ext cx="108964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2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491880" y="2481089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3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793792" y="2481089"/>
            <a:ext cx="11463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Module 4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660232" y="2132856"/>
            <a:ext cx="1872208" cy="136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HTTP Handler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4437112"/>
            <a:ext cx="865249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i="1" dirty="0" smtClean="0"/>
              <a:t>“</a:t>
            </a:r>
            <a:r>
              <a:rPr lang="en-GB" i="1" dirty="0" err="1" smtClean="0"/>
              <a:t>HttpHandler</a:t>
            </a:r>
            <a:r>
              <a:rPr lang="en-GB" i="1" dirty="0" smtClean="0"/>
              <a:t> </a:t>
            </a:r>
            <a:r>
              <a:rPr lang="en-GB" i="1" dirty="0"/>
              <a:t>is where the request train is headed. </a:t>
            </a:r>
            <a:r>
              <a:rPr lang="en-GB" i="1" dirty="0" err="1"/>
              <a:t>HttpModule</a:t>
            </a:r>
            <a:r>
              <a:rPr lang="en-GB" i="1" dirty="0"/>
              <a:t> is a station along the way</a:t>
            </a:r>
            <a:r>
              <a:rPr lang="en-GB" i="1" dirty="0" smtClean="0"/>
              <a:t>.”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1372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Typical Uses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074779"/>
              </p:ext>
            </p:extLst>
          </p:nvPr>
        </p:nvGraphicFramePr>
        <p:xfrm>
          <a:off x="457200" y="1628800"/>
          <a:ext cx="8229600" cy="44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39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HTTP Modules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8136904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HelloWorldModule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IHttpModule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HttpApplication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application)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application.BeginRequest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+= (new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EventHandler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this.Application_BeginRequest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)); 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application.EndRequest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+= (new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EventHandler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this.Application_EndRequest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GB" sz="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Application_BeginRequest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(Object source,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HttpApplication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application = (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HttpApplication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)source; 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context =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application.Context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context.Response.Write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("&lt;h1&gt;&lt;font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=red&gt;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HelloWorldModule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: Beginning of Request &lt;/font&gt;&lt;/h1&gt;&lt;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&gt;"); 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GB" sz="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Application_EndRequest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(Object source,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EventArgs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HttpApplication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application = (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HttpApplication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)source; 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context =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application.Context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context.Response.Write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&gt;&lt;h1&gt;&lt;font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=red&gt;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HelloWorldModule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: End of Request&lt;/font&gt;&lt;/h1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void Dispose() {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6043" y="5025727"/>
            <a:ext cx="4320413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&lt;configuration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system.web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httpModules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add name="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HelloWorldModule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HelloWorldModule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httpModules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system.web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105" y="6432430"/>
            <a:ext cx="4451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Source: http://msdn.microsoft.com/en-us/library/ms227673%28v=vs.85%29.aspx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5025727"/>
            <a:ext cx="273504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IHttpModule</a:t>
            </a:r>
            <a:endParaRPr lang="en-GB" sz="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HttpApplication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 context);</a:t>
            </a:r>
          </a:p>
          <a:p>
            <a:endParaRPr lang="en-GB" sz="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Dispose();</a:t>
            </a:r>
          </a:p>
          <a:p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476" y="1700808"/>
            <a:ext cx="5544616" cy="7920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69876" y="3082836"/>
            <a:ext cx="7086500" cy="1640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73224" y="4058022"/>
            <a:ext cx="6609706" cy="1640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1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HTTP Handlers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4129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System.Web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HelloWorldHandler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IHttpHandler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ProcessRequest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 context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HttpRequest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Request =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context.Request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HttpResponse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Response =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context.Response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Response.Write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("&lt;html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Response.Write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("&lt;body&gt;"); 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Response.Write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("&lt;h1&gt;Hello from a synchronous custom HTTP handler.&lt;/h1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Response.Write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("&lt;/body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Response.Write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("&lt;/html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 marL="0" indent="0">
              <a:buNone/>
            </a:pP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GB" sz="900" b="1" dirty="0" err="1" smtClean="0">
                <a:latin typeface="Courier New" pitchFamily="49" charset="0"/>
                <a:cs typeface="Courier New" pitchFamily="49" charset="0"/>
              </a:rPr>
              <a:t>IsReusable</a:t>
            </a:r>
            <a:endParaRPr lang="en-GB" sz="9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get </a:t>
            </a:r>
            <a:r>
              <a:rPr lang="en-GB" sz="900" b="1" dirty="0">
                <a:latin typeface="Courier New" pitchFamily="49" charset="0"/>
                <a:cs typeface="Courier New" pitchFamily="49" charset="0"/>
              </a:rPr>
              <a:t>{ return false;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4941168"/>
            <a:ext cx="3384376" cy="7848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IHttpHandler</a:t>
            </a:r>
            <a:endParaRPr lang="en-GB" sz="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bool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IsReusable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{ get; }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ProcessRequest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HttpContext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 context);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3727" y="4941168"/>
            <a:ext cx="4458272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&lt;configuration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system.web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GB" sz="900" b="1" dirty="0" err="1">
                <a:latin typeface="Courier New" pitchFamily="49" charset="0"/>
                <a:cs typeface="Courier New" pitchFamily="49" charset="0"/>
              </a:rPr>
              <a:t>httpHandlers</a:t>
            </a:r>
            <a:r>
              <a:rPr lang="en-GB" sz="9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add verb="*" path="*.sample" type="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HelloWorldHandler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httpHandlers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GB" sz="900" dirty="0" err="1">
                <a:latin typeface="Courier New" pitchFamily="49" charset="0"/>
                <a:cs typeface="Courier New" pitchFamily="49" charset="0"/>
              </a:rPr>
              <a:t>system.web</a:t>
            </a:r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GB" sz="9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9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105" y="6432430"/>
            <a:ext cx="45175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Source: http://msdn.microsoft.com/en-us/library/ms228090%28v=vs.100%29.aspx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072" y="6068505"/>
            <a:ext cx="685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you plan to write your own web framework this is good starting point.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87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Existing HTTP Modules and HTTP Handlers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HTTP Modules and HTTP Handlers are registered in .NET Framework’s </a:t>
            </a:r>
            <a:r>
              <a:rPr lang="en-GB" sz="2800" dirty="0" err="1" smtClean="0"/>
              <a:t>Web.config</a:t>
            </a:r>
            <a:r>
              <a:rPr lang="en-GB" sz="2800" dirty="0" smtClean="0"/>
              <a:t>: </a:t>
            </a:r>
            <a:r>
              <a:rPr lang="en-GB" sz="1800" dirty="0" smtClean="0"/>
              <a:t>c</a:t>
            </a:r>
            <a:r>
              <a:rPr lang="en-GB" sz="1800" dirty="0"/>
              <a:t>:\Windows\Microsoft.NET\Framework\v4.0.30319\Config\web.config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6648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6309320"/>
            <a:ext cx="52036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Further info: </a:t>
            </a:r>
            <a:r>
              <a:rPr lang="en-GB" sz="1000" dirty="0"/>
              <a:t>http://programmer.lysik.pl/2013/08/asp-net-http-modules-and-http-handlers.html</a:t>
            </a:r>
          </a:p>
        </p:txBody>
      </p:sp>
    </p:spTree>
    <p:extLst>
      <p:ext uri="{BB962C8B-B14F-4D97-AF65-F5344CB8AC3E}">
        <p14:creationId xmlns:p14="http://schemas.microsoft.com/office/powerpoint/2010/main" val="311780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MVC Request Pipeline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309145"/>
              </p:ext>
            </p:extLst>
          </p:nvPr>
        </p:nvGraphicFramePr>
        <p:xfrm>
          <a:off x="457200" y="1600201"/>
          <a:ext cx="8229600" cy="4133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65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1645</Words>
  <Application>Microsoft Macintosh PowerPoint</Application>
  <PresentationFormat>On-screen Show (4:3)</PresentationFormat>
  <Paragraphs>435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Consolas</vt:lpstr>
      <vt:lpstr>Courier New</vt:lpstr>
      <vt:lpstr>Arial</vt:lpstr>
      <vt:lpstr>Office Theme</vt:lpstr>
      <vt:lpstr>ASP.NET MVC 4 Request Pipeline</vt:lpstr>
      <vt:lpstr>ASP.NET MVC Request Pipeline</vt:lpstr>
      <vt:lpstr>HTTP Modules and HTTP Handlers</vt:lpstr>
      <vt:lpstr>HTTP Modules and HTTP Handlers</vt:lpstr>
      <vt:lpstr>Typical Uses</vt:lpstr>
      <vt:lpstr>Custom HTTP Modules</vt:lpstr>
      <vt:lpstr>Custom HTTP Handlers</vt:lpstr>
      <vt:lpstr>Existing HTTP Modules and HTTP Handlers</vt:lpstr>
      <vt:lpstr>ASP.NET MVC Request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4 Pipeline</dc:title>
  <dc:creator>Lukasz Lysik</dc:creator>
  <cp:lastModifiedBy>Анжелика Кравчук</cp:lastModifiedBy>
  <cp:revision>53</cp:revision>
  <dcterms:created xsi:type="dcterms:W3CDTF">2013-08-19T10:09:59Z</dcterms:created>
  <dcterms:modified xsi:type="dcterms:W3CDTF">2016-04-18T07:27:30Z</dcterms:modified>
</cp:coreProperties>
</file>