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2" r:id="rId5"/>
    <p:sldId id="259" r:id="rId6"/>
    <p:sldId id="265" r:id="rId7"/>
    <p:sldId id="266" r:id="rId8"/>
    <p:sldId id="264" r:id="rId9"/>
    <p:sldId id="267" r:id="rId10"/>
    <p:sldId id="269" r:id="rId11"/>
    <p:sldId id="270" r:id="rId12"/>
    <p:sldId id="260" r:id="rId13"/>
    <p:sldId id="271" r:id="rId14"/>
    <p:sldId id="272" r:id="rId15"/>
    <p:sldId id="273"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111" d="100"/>
          <a:sy n="111" d="100"/>
        </p:scale>
        <p:origin x="4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E6A8B0-5399-4229-BE87-FA40963B8BB5}" type="doc">
      <dgm:prSet loTypeId="urn:microsoft.com/office/officeart/2005/8/layout/hProcess11" loCatId="process" qsTypeId="urn:microsoft.com/office/officeart/2005/8/quickstyle/3d2" qsCatId="3D" csTypeId="urn:microsoft.com/office/officeart/2005/8/colors/accent1_2" csCatId="accent1" phldr="1"/>
      <dgm:spPr/>
      <dgm:t>
        <a:bodyPr/>
        <a:lstStyle/>
        <a:p>
          <a:endParaRPr lang="en-US"/>
        </a:p>
      </dgm:t>
    </dgm:pt>
    <dgm:pt modelId="{19141F9B-268D-4091-81BA-9BC9A85EA7DB}">
      <dgm:prSet/>
      <dgm:spPr/>
      <dgm:t>
        <a:bodyPr/>
        <a:lstStyle/>
        <a:p>
          <a:pPr rtl="0">
            <a:lnSpc>
              <a:spcPct val="100000"/>
            </a:lnSpc>
          </a:pPr>
          <a:r>
            <a:rPr lang="en-US" b="1" smtClean="0"/>
            <a:t>Xác định chủ đề </a:t>
          </a:r>
          <a:endParaRPr lang="en-US" b="1"/>
        </a:p>
      </dgm:t>
    </dgm:pt>
    <dgm:pt modelId="{6CEEE6CD-C4CD-42D5-9FBE-73A1682E0E7C}" type="parTrans" cxnId="{4B079840-13D6-44A0-95DB-E8B7197B98D6}">
      <dgm:prSet/>
      <dgm:spPr/>
      <dgm:t>
        <a:bodyPr/>
        <a:lstStyle/>
        <a:p>
          <a:pPr>
            <a:lnSpc>
              <a:spcPct val="100000"/>
            </a:lnSpc>
          </a:pPr>
          <a:endParaRPr lang="en-US" b="1"/>
        </a:p>
      </dgm:t>
    </dgm:pt>
    <dgm:pt modelId="{FF6F0984-39CB-4991-BADE-9FF4137F2CF1}" type="sibTrans" cxnId="{4B079840-13D6-44A0-95DB-E8B7197B98D6}">
      <dgm:prSet/>
      <dgm:spPr/>
      <dgm:t>
        <a:bodyPr/>
        <a:lstStyle/>
        <a:p>
          <a:pPr>
            <a:lnSpc>
              <a:spcPct val="100000"/>
            </a:lnSpc>
          </a:pPr>
          <a:endParaRPr lang="en-US" b="1"/>
        </a:p>
      </dgm:t>
    </dgm:pt>
    <dgm:pt modelId="{20DF87E7-1704-48D6-A61D-5E988B13ED66}">
      <dgm:prSet/>
      <dgm:spPr/>
      <dgm:t>
        <a:bodyPr/>
        <a:lstStyle/>
        <a:p>
          <a:pPr rtl="0">
            <a:lnSpc>
              <a:spcPct val="100000"/>
            </a:lnSpc>
          </a:pPr>
          <a:r>
            <a:rPr lang="en-US" b="1" smtClean="0"/>
            <a:t>Phân tích và khai phá </a:t>
          </a:r>
          <a:endParaRPr lang="en-US" b="1"/>
        </a:p>
      </dgm:t>
    </dgm:pt>
    <dgm:pt modelId="{167FCDDA-9C73-430A-B8A0-661CB5DA2611}" type="parTrans" cxnId="{F38F6900-1D07-4744-9595-2795C3BB508C}">
      <dgm:prSet/>
      <dgm:spPr/>
      <dgm:t>
        <a:bodyPr/>
        <a:lstStyle/>
        <a:p>
          <a:pPr>
            <a:lnSpc>
              <a:spcPct val="100000"/>
            </a:lnSpc>
          </a:pPr>
          <a:endParaRPr lang="en-US" b="1"/>
        </a:p>
      </dgm:t>
    </dgm:pt>
    <dgm:pt modelId="{0F2BB51A-C954-4934-B637-7295559C1778}" type="sibTrans" cxnId="{F38F6900-1D07-4744-9595-2795C3BB508C}">
      <dgm:prSet/>
      <dgm:spPr/>
      <dgm:t>
        <a:bodyPr/>
        <a:lstStyle/>
        <a:p>
          <a:pPr>
            <a:lnSpc>
              <a:spcPct val="100000"/>
            </a:lnSpc>
          </a:pPr>
          <a:endParaRPr lang="en-US" b="1"/>
        </a:p>
      </dgm:t>
    </dgm:pt>
    <dgm:pt modelId="{98180200-16B2-40B0-8D98-CE6DFF3F068F}">
      <dgm:prSet/>
      <dgm:spPr/>
      <dgm:t>
        <a:bodyPr/>
        <a:lstStyle/>
        <a:p>
          <a:pPr rtl="0">
            <a:lnSpc>
              <a:spcPct val="100000"/>
            </a:lnSpc>
          </a:pPr>
          <a:r>
            <a:rPr lang="en-US" b="1" smtClean="0"/>
            <a:t>Phân tích cạnh tranh </a:t>
          </a:r>
          <a:endParaRPr lang="en-US" b="1"/>
        </a:p>
      </dgm:t>
    </dgm:pt>
    <dgm:pt modelId="{969E739A-8BFD-460D-9678-3DAB8DCCD468}" type="parTrans" cxnId="{5EB1A1E9-987A-403A-B0B0-003F6A26FC44}">
      <dgm:prSet/>
      <dgm:spPr/>
      <dgm:t>
        <a:bodyPr/>
        <a:lstStyle/>
        <a:p>
          <a:pPr>
            <a:lnSpc>
              <a:spcPct val="100000"/>
            </a:lnSpc>
          </a:pPr>
          <a:endParaRPr lang="en-US" b="1"/>
        </a:p>
      </dgm:t>
    </dgm:pt>
    <dgm:pt modelId="{87358F33-3301-45BB-8AB1-E8C8A5712CE9}" type="sibTrans" cxnId="{5EB1A1E9-987A-403A-B0B0-003F6A26FC44}">
      <dgm:prSet/>
      <dgm:spPr/>
      <dgm:t>
        <a:bodyPr/>
        <a:lstStyle/>
        <a:p>
          <a:pPr>
            <a:lnSpc>
              <a:spcPct val="100000"/>
            </a:lnSpc>
          </a:pPr>
          <a:endParaRPr lang="en-US" b="1"/>
        </a:p>
      </dgm:t>
    </dgm:pt>
    <dgm:pt modelId="{BDE87378-F9F6-4FCD-A87B-2BABBF8B7289}">
      <dgm:prSet/>
      <dgm:spPr/>
      <dgm:t>
        <a:bodyPr/>
        <a:lstStyle/>
        <a:p>
          <a:pPr rtl="0">
            <a:lnSpc>
              <a:spcPct val="100000"/>
            </a:lnSpc>
          </a:pPr>
          <a:r>
            <a:rPr lang="en-US" b="1" smtClean="0"/>
            <a:t>Lập danh sách từ khóa </a:t>
          </a:r>
          <a:endParaRPr lang="en-US" b="1"/>
        </a:p>
      </dgm:t>
    </dgm:pt>
    <dgm:pt modelId="{5FB7510F-54BC-4DAC-AF8B-41A145D90358}" type="parTrans" cxnId="{0ED774B1-85A5-4143-908C-459F388824EB}">
      <dgm:prSet/>
      <dgm:spPr/>
      <dgm:t>
        <a:bodyPr/>
        <a:lstStyle/>
        <a:p>
          <a:pPr>
            <a:lnSpc>
              <a:spcPct val="100000"/>
            </a:lnSpc>
          </a:pPr>
          <a:endParaRPr lang="en-US" b="1"/>
        </a:p>
      </dgm:t>
    </dgm:pt>
    <dgm:pt modelId="{FD9B3CAF-F22C-4BCF-9E0D-04DA75ACA96C}" type="sibTrans" cxnId="{0ED774B1-85A5-4143-908C-459F388824EB}">
      <dgm:prSet/>
      <dgm:spPr/>
      <dgm:t>
        <a:bodyPr/>
        <a:lstStyle/>
        <a:p>
          <a:pPr>
            <a:lnSpc>
              <a:spcPct val="100000"/>
            </a:lnSpc>
          </a:pPr>
          <a:endParaRPr lang="en-US" b="1"/>
        </a:p>
      </dgm:t>
    </dgm:pt>
    <dgm:pt modelId="{BE63C209-90D1-4C7A-8AD4-CC11A6AE9995}">
      <dgm:prSet/>
      <dgm:spPr/>
      <dgm:t>
        <a:bodyPr/>
        <a:lstStyle/>
        <a:p>
          <a:pPr rtl="0">
            <a:lnSpc>
              <a:spcPct val="100000"/>
            </a:lnSpc>
          </a:pPr>
          <a:r>
            <a:rPr lang="en-US" b="1" smtClean="0"/>
            <a:t>Phân bổ và đặt từ khóa trên trang </a:t>
          </a:r>
          <a:endParaRPr lang="en-US" b="1"/>
        </a:p>
      </dgm:t>
    </dgm:pt>
    <dgm:pt modelId="{159C684E-9F17-4B5E-9C14-8402005CBA25}" type="parTrans" cxnId="{85949E32-597D-4059-9062-81BC4815056C}">
      <dgm:prSet/>
      <dgm:spPr/>
      <dgm:t>
        <a:bodyPr/>
        <a:lstStyle/>
        <a:p>
          <a:pPr>
            <a:lnSpc>
              <a:spcPct val="100000"/>
            </a:lnSpc>
          </a:pPr>
          <a:endParaRPr lang="en-US" b="1"/>
        </a:p>
      </dgm:t>
    </dgm:pt>
    <dgm:pt modelId="{A11FB01A-3416-4E52-B2D3-DAC357CE269D}" type="sibTrans" cxnId="{85949E32-597D-4059-9062-81BC4815056C}">
      <dgm:prSet/>
      <dgm:spPr/>
      <dgm:t>
        <a:bodyPr/>
        <a:lstStyle/>
        <a:p>
          <a:pPr>
            <a:lnSpc>
              <a:spcPct val="100000"/>
            </a:lnSpc>
          </a:pPr>
          <a:endParaRPr lang="en-US" b="1"/>
        </a:p>
      </dgm:t>
    </dgm:pt>
    <dgm:pt modelId="{4AA56011-DFD4-4DD2-A28A-2B405B2EB40A}" type="pres">
      <dgm:prSet presAssocID="{E6E6A8B0-5399-4229-BE87-FA40963B8BB5}" presName="Name0" presStyleCnt="0">
        <dgm:presLayoutVars>
          <dgm:dir/>
          <dgm:resizeHandles val="exact"/>
        </dgm:presLayoutVars>
      </dgm:prSet>
      <dgm:spPr/>
      <dgm:t>
        <a:bodyPr/>
        <a:lstStyle/>
        <a:p>
          <a:endParaRPr lang="en-US"/>
        </a:p>
      </dgm:t>
    </dgm:pt>
    <dgm:pt modelId="{DF6399CA-E0FE-41CE-8CC3-A094234E2452}" type="pres">
      <dgm:prSet presAssocID="{E6E6A8B0-5399-4229-BE87-FA40963B8BB5}" presName="arrow" presStyleLbl="bgShp" presStyleIdx="0" presStyleCnt="1" custScaleX="95794"/>
      <dgm:spPr/>
      <dgm:t>
        <a:bodyPr/>
        <a:lstStyle/>
        <a:p>
          <a:endParaRPr lang="en-US"/>
        </a:p>
      </dgm:t>
    </dgm:pt>
    <dgm:pt modelId="{729A0081-2122-41FC-8FD6-2BBD3E1AA004}" type="pres">
      <dgm:prSet presAssocID="{E6E6A8B0-5399-4229-BE87-FA40963B8BB5}" presName="points" presStyleCnt="0"/>
      <dgm:spPr/>
      <dgm:t>
        <a:bodyPr/>
        <a:lstStyle/>
        <a:p>
          <a:endParaRPr lang="en-US"/>
        </a:p>
      </dgm:t>
    </dgm:pt>
    <dgm:pt modelId="{8125CECD-595D-42B0-A3D6-10C84A4FB5F2}" type="pres">
      <dgm:prSet presAssocID="{19141F9B-268D-4091-81BA-9BC9A85EA7DB}" presName="compositeA" presStyleCnt="0"/>
      <dgm:spPr/>
      <dgm:t>
        <a:bodyPr/>
        <a:lstStyle/>
        <a:p>
          <a:endParaRPr lang="en-US"/>
        </a:p>
      </dgm:t>
    </dgm:pt>
    <dgm:pt modelId="{C3320EB6-6997-4261-A5A3-828E9679C49E}" type="pres">
      <dgm:prSet presAssocID="{19141F9B-268D-4091-81BA-9BC9A85EA7DB}" presName="textA" presStyleLbl="revTx" presStyleIdx="0" presStyleCnt="5">
        <dgm:presLayoutVars>
          <dgm:bulletEnabled val="1"/>
        </dgm:presLayoutVars>
      </dgm:prSet>
      <dgm:spPr/>
      <dgm:t>
        <a:bodyPr/>
        <a:lstStyle/>
        <a:p>
          <a:endParaRPr lang="en-US"/>
        </a:p>
      </dgm:t>
    </dgm:pt>
    <dgm:pt modelId="{90FC89C1-A844-488E-9D0A-194BECD44378}" type="pres">
      <dgm:prSet presAssocID="{19141F9B-268D-4091-81BA-9BC9A85EA7DB}" presName="circleA" presStyleLbl="node1" presStyleIdx="0" presStyleCnt="5"/>
      <dgm:spPr/>
      <dgm:t>
        <a:bodyPr/>
        <a:lstStyle/>
        <a:p>
          <a:endParaRPr lang="en-US"/>
        </a:p>
      </dgm:t>
    </dgm:pt>
    <dgm:pt modelId="{F974B4E6-83B0-4BFF-82CF-C65581C9B939}" type="pres">
      <dgm:prSet presAssocID="{19141F9B-268D-4091-81BA-9BC9A85EA7DB}" presName="spaceA" presStyleCnt="0"/>
      <dgm:spPr/>
      <dgm:t>
        <a:bodyPr/>
        <a:lstStyle/>
        <a:p>
          <a:endParaRPr lang="en-US"/>
        </a:p>
      </dgm:t>
    </dgm:pt>
    <dgm:pt modelId="{EE47F8D3-2C17-44C9-AFFE-639186A7CD90}" type="pres">
      <dgm:prSet presAssocID="{FF6F0984-39CB-4991-BADE-9FF4137F2CF1}" presName="space" presStyleCnt="0"/>
      <dgm:spPr/>
      <dgm:t>
        <a:bodyPr/>
        <a:lstStyle/>
        <a:p>
          <a:endParaRPr lang="en-US"/>
        </a:p>
      </dgm:t>
    </dgm:pt>
    <dgm:pt modelId="{0E0A65FB-AC47-462B-975C-7E09C2FA3470}" type="pres">
      <dgm:prSet presAssocID="{20DF87E7-1704-48D6-A61D-5E988B13ED66}" presName="compositeB" presStyleCnt="0"/>
      <dgm:spPr/>
      <dgm:t>
        <a:bodyPr/>
        <a:lstStyle/>
        <a:p>
          <a:endParaRPr lang="en-US"/>
        </a:p>
      </dgm:t>
    </dgm:pt>
    <dgm:pt modelId="{952189A9-8325-4B2C-A88E-10BF296F306B}" type="pres">
      <dgm:prSet presAssocID="{20DF87E7-1704-48D6-A61D-5E988B13ED66}" presName="textB" presStyleLbl="revTx" presStyleIdx="1" presStyleCnt="5">
        <dgm:presLayoutVars>
          <dgm:bulletEnabled val="1"/>
        </dgm:presLayoutVars>
      </dgm:prSet>
      <dgm:spPr/>
      <dgm:t>
        <a:bodyPr/>
        <a:lstStyle/>
        <a:p>
          <a:endParaRPr lang="en-US"/>
        </a:p>
      </dgm:t>
    </dgm:pt>
    <dgm:pt modelId="{C4331775-B450-44F0-9426-9DF9737DC517}" type="pres">
      <dgm:prSet presAssocID="{20DF87E7-1704-48D6-A61D-5E988B13ED66}" presName="circleB" presStyleLbl="node1" presStyleIdx="1" presStyleCnt="5"/>
      <dgm:spPr/>
      <dgm:t>
        <a:bodyPr/>
        <a:lstStyle/>
        <a:p>
          <a:endParaRPr lang="en-US"/>
        </a:p>
      </dgm:t>
    </dgm:pt>
    <dgm:pt modelId="{1A80C999-AA9A-4837-9046-CDDA4422185A}" type="pres">
      <dgm:prSet presAssocID="{20DF87E7-1704-48D6-A61D-5E988B13ED66}" presName="spaceB" presStyleCnt="0"/>
      <dgm:spPr/>
      <dgm:t>
        <a:bodyPr/>
        <a:lstStyle/>
        <a:p>
          <a:endParaRPr lang="en-US"/>
        </a:p>
      </dgm:t>
    </dgm:pt>
    <dgm:pt modelId="{05957B8A-8F93-4DA3-BDAB-A5E0BD038144}" type="pres">
      <dgm:prSet presAssocID="{0F2BB51A-C954-4934-B637-7295559C1778}" presName="space" presStyleCnt="0"/>
      <dgm:spPr/>
      <dgm:t>
        <a:bodyPr/>
        <a:lstStyle/>
        <a:p>
          <a:endParaRPr lang="en-US"/>
        </a:p>
      </dgm:t>
    </dgm:pt>
    <dgm:pt modelId="{17989F8D-785A-4457-8737-A1D998C40C17}" type="pres">
      <dgm:prSet presAssocID="{98180200-16B2-40B0-8D98-CE6DFF3F068F}" presName="compositeA" presStyleCnt="0"/>
      <dgm:spPr/>
      <dgm:t>
        <a:bodyPr/>
        <a:lstStyle/>
        <a:p>
          <a:endParaRPr lang="en-US"/>
        </a:p>
      </dgm:t>
    </dgm:pt>
    <dgm:pt modelId="{2A203920-C636-4D4D-8C7A-B3C58BB88979}" type="pres">
      <dgm:prSet presAssocID="{98180200-16B2-40B0-8D98-CE6DFF3F068F}" presName="textA" presStyleLbl="revTx" presStyleIdx="2" presStyleCnt="5">
        <dgm:presLayoutVars>
          <dgm:bulletEnabled val="1"/>
        </dgm:presLayoutVars>
      </dgm:prSet>
      <dgm:spPr/>
      <dgm:t>
        <a:bodyPr/>
        <a:lstStyle/>
        <a:p>
          <a:endParaRPr lang="en-US"/>
        </a:p>
      </dgm:t>
    </dgm:pt>
    <dgm:pt modelId="{4A00E7EB-AB90-41B0-967C-7B86E64CB87D}" type="pres">
      <dgm:prSet presAssocID="{98180200-16B2-40B0-8D98-CE6DFF3F068F}" presName="circleA" presStyleLbl="node1" presStyleIdx="2" presStyleCnt="5"/>
      <dgm:spPr/>
      <dgm:t>
        <a:bodyPr/>
        <a:lstStyle/>
        <a:p>
          <a:endParaRPr lang="en-US"/>
        </a:p>
      </dgm:t>
    </dgm:pt>
    <dgm:pt modelId="{47DD8059-BBCE-4A5C-8300-6385900D2C31}" type="pres">
      <dgm:prSet presAssocID="{98180200-16B2-40B0-8D98-CE6DFF3F068F}" presName="spaceA" presStyleCnt="0"/>
      <dgm:spPr/>
      <dgm:t>
        <a:bodyPr/>
        <a:lstStyle/>
        <a:p>
          <a:endParaRPr lang="en-US"/>
        </a:p>
      </dgm:t>
    </dgm:pt>
    <dgm:pt modelId="{1AAB6040-16A0-4D00-B9A7-F60CB38CFBFC}" type="pres">
      <dgm:prSet presAssocID="{87358F33-3301-45BB-8AB1-E8C8A5712CE9}" presName="space" presStyleCnt="0"/>
      <dgm:spPr/>
      <dgm:t>
        <a:bodyPr/>
        <a:lstStyle/>
        <a:p>
          <a:endParaRPr lang="en-US"/>
        </a:p>
      </dgm:t>
    </dgm:pt>
    <dgm:pt modelId="{AD92E009-81EF-4371-8F30-D04943802062}" type="pres">
      <dgm:prSet presAssocID="{BDE87378-F9F6-4FCD-A87B-2BABBF8B7289}" presName="compositeB" presStyleCnt="0"/>
      <dgm:spPr/>
      <dgm:t>
        <a:bodyPr/>
        <a:lstStyle/>
        <a:p>
          <a:endParaRPr lang="en-US"/>
        </a:p>
      </dgm:t>
    </dgm:pt>
    <dgm:pt modelId="{4C285A78-ACF2-4367-8085-ADE31BA96392}" type="pres">
      <dgm:prSet presAssocID="{BDE87378-F9F6-4FCD-A87B-2BABBF8B7289}" presName="textB" presStyleLbl="revTx" presStyleIdx="3" presStyleCnt="5">
        <dgm:presLayoutVars>
          <dgm:bulletEnabled val="1"/>
        </dgm:presLayoutVars>
      </dgm:prSet>
      <dgm:spPr/>
      <dgm:t>
        <a:bodyPr/>
        <a:lstStyle/>
        <a:p>
          <a:endParaRPr lang="en-US"/>
        </a:p>
      </dgm:t>
    </dgm:pt>
    <dgm:pt modelId="{EC817AE9-31E4-4D91-9055-C912C90FD517}" type="pres">
      <dgm:prSet presAssocID="{BDE87378-F9F6-4FCD-A87B-2BABBF8B7289}" presName="circleB" presStyleLbl="node1" presStyleIdx="3" presStyleCnt="5"/>
      <dgm:spPr/>
      <dgm:t>
        <a:bodyPr/>
        <a:lstStyle/>
        <a:p>
          <a:endParaRPr lang="en-US"/>
        </a:p>
      </dgm:t>
    </dgm:pt>
    <dgm:pt modelId="{65A69923-B654-4878-B94D-7F4D5A84022E}" type="pres">
      <dgm:prSet presAssocID="{BDE87378-F9F6-4FCD-A87B-2BABBF8B7289}" presName="spaceB" presStyleCnt="0"/>
      <dgm:spPr/>
      <dgm:t>
        <a:bodyPr/>
        <a:lstStyle/>
        <a:p>
          <a:endParaRPr lang="en-US"/>
        </a:p>
      </dgm:t>
    </dgm:pt>
    <dgm:pt modelId="{E75718ED-07D4-4398-AC9E-559E9A3E7BD7}" type="pres">
      <dgm:prSet presAssocID="{FD9B3CAF-F22C-4BCF-9E0D-04DA75ACA96C}" presName="space" presStyleCnt="0"/>
      <dgm:spPr/>
      <dgm:t>
        <a:bodyPr/>
        <a:lstStyle/>
        <a:p>
          <a:endParaRPr lang="en-US"/>
        </a:p>
      </dgm:t>
    </dgm:pt>
    <dgm:pt modelId="{0FFA8594-9934-4356-A920-EA656F3CDD3E}" type="pres">
      <dgm:prSet presAssocID="{BE63C209-90D1-4C7A-8AD4-CC11A6AE9995}" presName="compositeA" presStyleCnt="0"/>
      <dgm:spPr/>
      <dgm:t>
        <a:bodyPr/>
        <a:lstStyle/>
        <a:p>
          <a:endParaRPr lang="en-US"/>
        </a:p>
      </dgm:t>
    </dgm:pt>
    <dgm:pt modelId="{07629B8A-25EA-491A-85E8-7DE22C15432F}" type="pres">
      <dgm:prSet presAssocID="{BE63C209-90D1-4C7A-8AD4-CC11A6AE9995}" presName="textA" presStyleLbl="revTx" presStyleIdx="4" presStyleCnt="5">
        <dgm:presLayoutVars>
          <dgm:bulletEnabled val="1"/>
        </dgm:presLayoutVars>
      </dgm:prSet>
      <dgm:spPr/>
      <dgm:t>
        <a:bodyPr/>
        <a:lstStyle/>
        <a:p>
          <a:endParaRPr lang="en-US"/>
        </a:p>
      </dgm:t>
    </dgm:pt>
    <dgm:pt modelId="{A4725DC4-E6F1-4EE1-BEA7-7241C73EBFE6}" type="pres">
      <dgm:prSet presAssocID="{BE63C209-90D1-4C7A-8AD4-CC11A6AE9995}" presName="circleA" presStyleLbl="node1" presStyleIdx="4" presStyleCnt="5"/>
      <dgm:spPr/>
      <dgm:t>
        <a:bodyPr/>
        <a:lstStyle/>
        <a:p>
          <a:endParaRPr lang="en-US"/>
        </a:p>
      </dgm:t>
    </dgm:pt>
    <dgm:pt modelId="{C156D7C4-7EA3-415B-967B-F759E3BE6B50}" type="pres">
      <dgm:prSet presAssocID="{BE63C209-90D1-4C7A-8AD4-CC11A6AE9995}" presName="spaceA" presStyleCnt="0"/>
      <dgm:spPr/>
      <dgm:t>
        <a:bodyPr/>
        <a:lstStyle/>
        <a:p>
          <a:endParaRPr lang="en-US"/>
        </a:p>
      </dgm:t>
    </dgm:pt>
  </dgm:ptLst>
  <dgm:cxnLst>
    <dgm:cxn modelId="{4B079840-13D6-44A0-95DB-E8B7197B98D6}" srcId="{E6E6A8B0-5399-4229-BE87-FA40963B8BB5}" destId="{19141F9B-268D-4091-81BA-9BC9A85EA7DB}" srcOrd="0" destOrd="0" parTransId="{6CEEE6CD-C4CD-42D5-9FBE-73A1682E0E7C}" sibTransId="{FF6F0984-39CB-4991-BADE-9FF4137F2CF1}"/>
    <dgm:cxn modelId="{0ED774B1-85A5-4143-908C-459F388824EB}" srcId="{E6E6A8B0-5399-4229-BE87-FA40963B8BB5}" destId="{BDE87378-F9F6-4FCD-A87B-2BABBF8B7289}" srcOrd="3" destOrd="0" parTransId="{5FB7510F-54BC-4DAC-AF8B-41A145D90358}" sibTransId="{FD9B3CAF-F22C-4BCF-9E0D-04DA75ACA96C}"/>
    <dgm:cxn modelId="{BE4AD267-B589-4377-854B-2B9A46C09F64}" type="presOf" srcId="{98180200-16B2-40B0-8D98-CE6DFF3F068F}" destId="{2A203920-C636-4D4D-8C7A-B3C58BB88979}" srcOrd="0" destOrd="0" presId="urn:microsoft.com/office/officeart/2005/8/layout/hProcess11"/>
    <dgm:cxn modelId="{85949E32-597D-4059-9062-81BC4815056C}" srcId="{E6E6A8B0-5399-4229-BE87-FA40963B8BB5}" destId="{BE63C209-90D1-4C7A-8AD4-CC11A6AE9995}" srcOrd="4" destOrd="0" parTransId="{159C684E-9F17-4B5E-9C14-8402005CBA25}" sibTransId="{A11FB01A-3416-4E52-B2D3-DAC357CE269D}"/>
    <dgm:cxn modelId="{D6A24173-BA59-4295-961D-48DDD61A2690}" type="presOf" srcId="{19141F9B-268D-4091-81BA-9BC9A85EA7DB}" destId="{C3320EB6-6997-4261-A5A3-828E9679C49E}" srcOrd="0" destOrd="0" presId="urn:microsoft.com/office/officeart/2005/8/layout/hProcess11"/>
    <dgm:cxn modelId="{0ECB1BDD-95CB-40BB-B41C-1000CED8D768}" type="presOf" srcId="{BDE87378-F9F6-4FCD-A87B-2BABBF8B7289}" destId="{4C285A78-ACF2-4367-8085-ADE31BA96392}" srcOrd="0" destOrd="0" presId="urn:microsoft.com/office/officeart/2005/8/layout/hProcess11"/>
    <dgm:cxn modelId="{6A05B9ED-74AA-4AB2-9334-65147348EDD6}" type="presOf" srcId="{20DF87E7-1704-48D6-A61D-5E988B13ED66}" destId="{952189A9-8325-4B2C-A88E-10BF296F306B}" srcOrd="0" destOrd="0" presId="urn:microsoft.com/office/officeart/2005/8/layout/hProcess11"/>
    <dgm:cxn modelId="{F38F6900-1D07-4744-9595-2795C3BB508C}" srcId="{E6E6A8B0-5399-4229-BE87-FA40963B8BB5}" destId="{20DF87E7-1704-48D6-A61D-5E988B13ED66}" srcOrd="1" destOrd="0" parTransId="{167FCDDA-9C73-430A-B8A0-661CB5DA2611}" sibTransId="{0F2BB51A-C954-4934-B637-7295559C1778}"/>
    <dgm:cxn modelId="{8100BC66-B705-4B3B-A731-91D98D80CEF0}" type="presOf" srcId="{BE63C209-90D1-4C7A-8AD4-CC11A6AE9995}" destId="{07629B8A-25EA-491A-85E8-7DE22C15432F}" srcOrd="0" destOrd="0" presId="urn:microsoft.com/office/officeart/2005/8/layout/hProcess11"/>
    <dgm:cxn modelId="{5EB1A1E9-987A-403A-B0B0-003F6A26FC44}" srcId="{E6E6A8B0-5399-4229-BE87-FA40963B8BB5}" destId="{98180200-16B2-40B0-8D98-CE6DFF3F068F}" srcOrd="2" destOrd="0" parTransId="{969E739A-8BFD-460D-9678-3DAB8DCCD468}" sibTransId="{87358F33-3301-45BB-8AB1-E8C8A5712CE9}"/>
    <dgm:cxn modelId="{B6ABE26C-9BBD-453C-BA5D-7DF696A9DDB0}" type="presOf" srcId="{E6E6A8B0-5399-4229-BE87-FA40963B8BB5}" destId="{4AA56011-DFD4-4DD2-A28A-2B405B2EB40A}" srcOrd="0" destOrd="0" presId="urn:microsoft.com/office/officeart/2005/8/layout/hProcess11"/>
    <dgm:cxn modelId="{8F8D2738-18BC-4471-B276-49C69A413DB1}" type="presParOf" srcId="{4AA56011-DFD4-4DD2-A28A-2B405B2EB40A}" destId="{DF6399CA-E0FE-41CE-8CC3-A094234E2452}" srcOrd="0" destOrd="0" presId="urn:microsoft.com/office/officeart/2005/8/layout/hProcess11"/>
    <dgm:cxn modelId="{D0373D0A-F841-49AD-9956-246F0073DF16}" type="presParOf" srcId="{4AA56011-DFD4-4DD2-A28A-2B405B2EB40A}" destId="{729A0081-2122-41FC-8FD6-2BBD3E1AA004}" srcOrd="1" destOrd="0" presId="urn:microsoft.com/office/officeart/2005/8/layout/hProcess11"/>
    <dgm:cxn modelId="{5751207D-3608-450B-B24D-1AD06E77B4AE}" type="presParOf" srcId="{729A0081-2122-41FC-8FD6-2BBD3E1AA004}" destId="{8125CECD-595D-42B0-A3D6-10C84A4FB5F2}" srcOrd="0" destOrd="0" presId="urn:microsoft.com/office/officeart/2005/8/layout/hProcess11"/>
    <dgm:cxn modelId="{DED69985-8088-4EEA-8CDB-54B8382400DC}" type="presParOf" srcId="{8125CECD-595D-42B0-A3D6-10C84A4FB5F2}" destId="{C3320EB6-6997-4261-A5A3-828E9679C49E}" srcOrd="0" destOrd="0" presId="urn:microsoft.com/office/officeart/2005/8/layout/hProcess11"/>
    <dgm:cxn modelId="{F6A0A9AB-217B-460A-8F7E-E6C7FEC6B151}" type="presParOf" srcId="{8125CECD-595D-42B0-A3D6-10C84A4FB5F2}" destId="{90FC89C1-A844-488E-9D0A-194BECD44378}" srcOrd="1" destOrd="0" presId="urn:microsoft.com/office/officeart/2005/8/layout/hProcess11"/>
    <dgm:cxn modelId="{C918D57E-66D5-4E2D-93ED-266FAE4ED4E6}" type="presParOf" srcId="{8125CECD-595D-42B0-A3D6-10C84A4FB5F2}" destId="{F974B4E6-83B0-4BFF-82CF-C65581C9B939}" srcOrd="2" destOrd="0" presId="urn:microsoft.com/office/officeart/2005/8/layout/hProcess11"/>
    <dgm:cxn modelId="{25C0CCC0-D507-40D5-8FBB-306FA02DBA1C}" type="presParOf" srcId="{729A0081-2122-41FC-8FD6-2BBD3E1AA004}" destId="{EE47F8D3-2C17-44C9-AFFE-639186A7CD90}" srcOrd="1" destOrd="0" presId="urn:microsoft.com/office/officeart/2005/8/layout/hProcess11"/>
    <dgm:cxn modelId="{DC5279E5-61D6-4F9C-A3B2-33DBFD994C26}" type="presParOf" srcId="{729A0081-2122-41FC-8FD6-2BBD3E1AA004}" destId="{0E0A65FB-AC47-462B-975C-7E09C2FA3470}" srcOrd="2" destOrd="0" presId="urn:microsoft.com/office/officeart/2005/8/layout/hProcess11"/>
    <dgm:cxn modelId="{E57C0F30-B4EA-4C53-BFC9-A3D91325BF0B}" type="presParOf" srcId="{0E0A65FB-AC47-462B-975C-7E09C2FA3470}" destId="{952189A9-8325-4B2C-A88E-10BF296F306B}" srcOrd="0" destOrd="0" presId="urn:microsoft.com/office/officeart/2005/8/layout/hProcess11"/>
    <dgm:cxn modelId="{C7412154-9FB1-4918-A7AB-DC1C3AD19A8B}" type="presParOf" srcId="{0E0A65FB-AC47-462B-975C-7E09C2FA3470}" destId="{C4331775-B450-44F0-9426-9DF9737DC517}" srcOrd="1" destOrd="0" presId="urn:microsoft.com/office/officeart/2005/8/layout/hProcess11"/>
    <dgm:cxn modelId="{4A2E740F-4F88-4FE5-A3ED-8913145D79E3}" type="presParOf" srcId="{0E0A65FB-AC47-462B-975C-7E09C2FA3470}" destId="{1A80C999-AA9A-4837-9046-CDDA4422185A}" srcOrd="2" destOrd="0" presId="urn:microsoft.com/office/officeart/2005/8/layout/hProcess11"/>
    <dgm:cxn modelId="{3E0053DD-E567-4501-BEDA-07188FCA4809}" type="presParOf" srcId="{729A0081-2122-41FC-8FD6-2BBD3E1AA004}" destId="{05957B8A-8F93-4DA3-BDAB-A5E0BD038144}" srcOrd="3" destOrd="0" presId="urn:microsoft.com/office/officeart/2005/8/layout/hProcess11"/>
    <dgm:cxn modelId="{23EED573-18B9-466D-8E89-0F9CC52F3009}" type="presParOf" srcId="{729A0081-2122-41FC-8FD6-2BBD3E1AA004}" destId="{17989F8D-785A-4457-8737-A1D998C40C17}" srcOrd="4" destOrd="0" presId="urn:microsoft.com/office/officeart/2005/8/layout/hProcess11"/>
    <dgm:cxn modelId="{EF013DE4-D914-46BF-8C8C-4CB23D8A92BC}" type="presParOf" srcId="{17989F8D-785A-4457-8737-A1D998C40C17}" destId="{2A203920-C636-4D4D-8C7A-B3C58BB88979}" srcOrd="0" destOrd="0" presId="urn:microsoft.com/office/officeart/2005/8/layout/hProcess11"/>
    <dgm:cxn modelId="{4ACB0F64-B46A-418A-A320-E82A8C70575A}" type="presParOf" srcId="{17989F8D-785A-4457-8737-A1D998C40C17}" destId="{4A00E7EB-AB90-41B0-967C-7B86E64CB87D}" srcOrd="1" destOrd="0" presId="urn:microsoft.com/office/officeart/2005/8/layout/hProcess11"/>
    <dgm:cxn modelId="{EB5E5519-5849-4590-B3BB-EDA87DA48CFB}" type="presParOf" srcId="{17989F8D-785A-4457-8737-A1D998C40C17}" destId="{47DD8059-BBCE-4A5C-8300-6385900D2C31}" srcOrd="2" destOrd="0" presId="urn:microsoft.com/office/officeart/2005/8/layout/hProcess11"/>
    <dgm:cxn modelId="{046D3031-443E-4B47-8517-06DC139AAC2A}" type="presParOf" srcId="{729A0081-2122-41FC-8FD6-2BBD3E1AA004}" destId="{1AAB6040-16A0-4D00-B9A7-F60CB38CFBFC}" srcOrd="5" destOrd="0" presId="urn:microsoft.com/office/officeart/2005/8/layout/hProcess11"/>
    <dgm:cxn modelId="{26DF1143-90AF-4544-84A1-31136F59575B}" type="presParOf" srcId="{729A0081-2122-41FC-8FD6-2BBD3E1AA004}" destId="{AD92E009-81EF-4371-8F30-D04943802062}" srcOrd="6" destOrd="0" presId="urn:microsoft.com/office/officeart/2005/8/layout/hProcess11"/>
    <dgm:cxn modelId="{7B1C0583-ED32-4777-91D7-A45CE3AE667B}" type="presParOf" srcId="{AD92E009-81EF-4371-8F30-D04943802062}" destId="{4C285A78-ACF2-4367-8085-ADE31BA96392}" srcOrd="0" destOrd="0" presId="urn:microsoft.com/office/officeart/2005/8/layout/hProcess11"/>
    <dgm:cxn modelId="{3F10C485-A2C7-42BD-A31A-72D44763051F}" type="presParOf" srcId="{AD92E009-81EF-4371-8F30-D04943802062}" destId="{EC817AE9-31E4-4D91-9055-C912C90FD517}" srcOrd="1" destOrd="0" presId="urn:microsoft.com/office/officeart/2005/8/layout/hProcess11"/>
    <dgm:cxn modelId="{EB2C559A-CA47-456E-BE40-6BE592AB8192}" type="presParOf" srcId="{AD92E009-81EF-4371-8F30-D04943802062}" destId="{65A69923-B654-4878-B94D-7F4D5A84022E}" srcOrd="2" destOrd="0" presId="urn:microsoft.com/office/officeart/2005/8/layout/hProcess11"/>
    <dgm:cxn modelId="{0CD15D4C-50A9-42E6-BF3A-C601CA0D9CC3}" type="presParOf" srcId="{729A0081-2122-41FC-8FD6-2BBD3E1AA004}" destId="{E75718ED-07D4-4398-AC9E-559E9A3E7BD7}" srcOrd="7" destOrd="0" presId="urn:microsoft.com/office/officeart/2005/8/layout/hProcess11"/>
    <dgm:cxn modelId="{26A3A3CB-8422-47CB-9F2B-E99522E7A0D4}" type="presParOf" srcId="{729A0081-2122-41FC-8FD6-2BBD3E1AA004}" destId="{0FFA8594-9934-4356-A920-EA656F3CDD3E}" srcOrd="8" destOrd="0" presId="urn:microsoft.com/office/officeart/2005/8/layout/hProcess11"/>
    <dgm:cxn modelId="{A2FDDF24-4A37-4402-81A7-3C4221C33960}" type="presParOf" srcId="{0FFA8594-9934-4356-A920-EA656F3CDD3E}" destId="{07629B8A-25EA-491A-85E8-7DE22C15432F}" srcOrd="0" destOrd="0" presId="urn:microsoft.com/office/officeart/2005/8/layout/hProcess11"/>
    <dgm:cxn modelId="{C5B9CE2C-9727-4FFC-99C2-D647AFF4A491}" type="presParOf" srcId="{0FFA8594-9934-4356-A920-EA656F3CDD3E}" destId="{A4725DC4-E6F1-4EE1-BEA7-7241C73EBFE6}" srcOrd="1" destOrd="0" presId="urn:microsoft.com/office/officeart/2005/8/layout/hProcess11"/>
    <dgm:cxn modelId="{59E9788E-D517-40A0-A631-E23976D5CA19}" type="presParOf" srcId="{0FFA8594-9934-4356-A920-EA656F3CDD3E}" destId="{C156D7C4-7EA3-415B-967B-F759E3BE6B50}"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493353-2440-41A7-82B2-E4A1CB80BFDF}"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DF04F122-0324-491E-A911-62BFD9B3E6D2}">
      <dgm:prSet custT="1"/>
      <dgm:spPr/>
      <dgm:t>
        <a:bodyPr/>
        <a:lstStyle/>
        <a:p>
          <a:pPr rtl="0"/>
          <a:r>
            <a:rPr lang="en-US" sz="2000" b="1" i="1" smtClean="0"/>
            <a:t>Tối ưu snippets </a:t>
          </a:r>
          <a:endParaRPr lang="en-US" sz="2000" b="1"/>
        </a:p>
      </dgm:t>
    </dgm:pt>
    <dgm:pt modelId="{16410380-5876-4F24-95F9-D065BC6FCB29}" type="parTrans" cxnId="{D5B48EE0-4984-4FFF-8867-88E95C3A3446}">
      <dgm:prSet/>
      <dgm:spPr/>
      <dgm:t>
        <a:bodyPr/>
        <a:lstStyle/>
        <a:p>
          <a:endParaRPr lang="en-US" sz="2400" b="1"/>
        </a:p>
      </dgm:t>
    </dgm:pt>
    <dgm:pt modelId="{A385C97B-B879-4E02-92D3-E40FAC3AB68B}" type="sibTrans" cxnId="{D5B48EE0-4984-4FFF-8867-88E95C3A3446}">
      <dgm:prSet/>
      <dgm:spPr/>
      <dgm:t>
        <a:bodyPr/>
        <a:lstStyle/>
        <a:p>
          <a:endParaRPr lang="en-US" sz="2400" b="1"/>
        </a:p>
      </dgm:t>
    </dgm:pt>
    <dgm:pt modelId="{E1C05561-F3CE-4FB0-BCEF-824FAE7EF13C}">
      <dgm:prSet custT="1"/>
      <dgm:spPr/>
      <dgm:t>
        <a:bodyPr/>
        <a:lstStyle/>
        <a:p>
          <a:pPr rtl="0"/>
          <a:r>
            <a:rPr lang="en-US" sz="2000" b="1" i="1" smtClean="0"/>
            <a:t>Tối ưu hóa thẻ meta descriptions, title, alt, title image</a:t>
          </a:r>
          <a:endParaRPr lang="en-US" sz="2000" b="1"/>
        </a:p>
      </dgm:t>
    </dgm:pt>
    <dgm:pt modelId="{9A05D862-A59D-4AB2-B6B5-E0A35ECF680D}" type="parTrans" cxnId="{5F80D40B-F9A6-412D-ABFD-7C6340A9A6FE}">
      <dgm:prSet/>
      <dgm:spPr/>
      <dgm:t>
        <a:bodyPr/>
        <a:lstStyle/>
        <a:p>
          <a:endParaRPr lang="en-US" sz="2400" b="1"/>
        </a:p>
      </dgm:t>
    </dgm:pt>
    <dgm:pt modelId="{65824E8A-E6E0-44C0-964E-F34BA22A21A7}" type="sibTrans" cxnId="{5F80D40B-F9A6-412D-ABFD-7C6340A9A6FE}">
      <dgm:prSet/>
      <dgm:spPr/>
      <dgm:t>
        <a:bodyPr/>
        <a:lstStyle/>
        <a:p>
          <a:endParaRPr lang="en-US" sz="2400" b="1"/>
        </a:p>
      </dgm:t>
    </dgm:pt>
    <dgm:pt modelId="{226172F9-C2DD-444D-8E85-AF9C58882592}">
      <dgm:prSet custT="1"/>
      <dgm:spPr/>
      <dgm:t>
        <a:bodyPr/>
        <a:lstStyle/>
        <a:p>
          <a:pPr rtl="0"/>
          <a:r>
            <a:rPr lang="en-US" sz="2000" b="1" i="1" smtClean="0"/>
            <a:t>Tối ưu bố cục của trang</a:t>
          </a:r>
          <a:endParaRPr lang="en-US" sz="2000" b="1"/>
        </a:p>
      </dgm:t>
    </dgm:pt>
    <dgm:pt modelId="{48AB3B49-204F-4F58-A1B4-CE62D2694C7E}" type="parTrans" cxnId="{4F81CB16-B1F3-4A90-B182-98FB99F4EDDA}">
      <dgm:prSet/>
      <dgm:spPr/>
      <dgm:t>
        <a:bodyPr/>
        <a:lstStyle/>
        <a:p>
          <a:endParaRPr lang="en-US" sz="2400" b="1"/>
        </a:p>
      </dgm:t>
    </dgm:pt>
    <dgm:pt modelId="{90377F60-02F5-45D8-8B88-6AF864CDA589}" type="sibTrans" cxnId="{4F81CB16-B1F3-4A90-B182-98FB99F4EDDA}">
      <dgm:prSet/>
      <dgm:spPr/>
      <dgm:t>
        <a:bodyPr/>
        <a:lstStyle/>
        <a:p>
          <a:endParaRPr lang="en-US" sz="2400" b="1"/>
        </a:p>
      </dgm:t>
    </dgm:pt>
    <dgm:pt modelId="{039DF8F8-A51E-4629-9906-614847F323A0}">
      <dgm:prSet custT="1"/>
      <dgm:spPr/>
      <dgm:t>
        <a:bodyPr/>
        <a:lstStyle/>
        <a:p>
          <a:pPr rtl="0"/>
          <a:r>
            <a:rPr lang="en-US" sz="2000" b="1" i="1" smtClean="0"/>
            <a:t>Tối ưu Navigator và Menu</a:t>
          </a:r>
          <a:endParaRPr lang="en-US" sz="2000" b="1"/>
        </a:p>
      </dgm:t>
    </dgm:pt>
    <dgm:pt modelId="{EE270697-BCC9-49FA-B5B5-E00361854AE1}" type="parTrans" cxnId="{7A645BFD-FE10-4396-9B88-C1CB1CF42F03}">
      <dgm:prSet/>
      <dgm:spPr/>
      <dgm:t>
        <a:bodyPr/>
        <a:lstStyle/>
        <a:p>
          <a:endParaRPr lang="en-US" sz="2400" b="1"/>
        </a:p>
      </dgm:t>
    </dgm:pt>
    <dgm:pt modelId="{2DB8DFB4-8FB4-4624-AFF7-F414D4AB01FC}" type="sibTrans" cxnId="{7A645BFD-FE10-4396-9B88-C1CB1CF42F03}">
      <dgm:prSet/>
      <dgm:spPr/>
      <dgm:t>
        <a:bodyPr/>
        <a:lstStyle/>
        <a:p>
          <a:endParaRPr lang="en-US" sz="2400" b="1"/>
        </a:p>
      </dgm:t>
    </dgm:pt>
    <dgm:pt modelId="{FAB7A3E5-2B98-48E6-A3FD-3ACBBE730362}">
      <dgm:prSet custT="1"/>
      <dgm:spPr/>
      <dgm:t>
        <a:bodyPr/>
        <a:lstStyle/>
        <a:p>
          <a:pPr rtl="0"/>
          <a:r>
            <a:rPr lang="en-US" sz="2000" b="1" i="1" smtClean="0"/>
            <a:t>Trùng lặp nội dung  – nội dung kép</a:t>
          </a:r>
          <a:endParaRPr lang="en-US" sz="2000" b="1"/>
        </a:p>
      </dgm:t>
    </dgm:pt>
    <dgm:pt modelId="{587BD73C-7D27-4AA1-8A02-5B27894A7E6B}" type="parTrans" cxnId="{5D7E87DE-07F5-4512-B094-2E71059F7965}">
      <dgm:prSet/>
      <dgm:spPr/>
      <dgm:t>
        <a:bodyPr/>
        <a:lstStyle/>
        <a:p>
          <a:endParaRPr lang="en-US" sz="2400" b="1"/>
        </a:p>
      </dgm:t>
    </dgm:pt>
    <dgm:pt modelId="{CE4E6E7A-6C84-4632-B687-152A28309905}" type="sibTrans" cxnId="{5D7E87DE-07F5-4512-B094-2E71059F7965}">
      <dgm:prSet/>
      <dgm:spPr/>
      <dgm:t>
        <a:bodyPr/>
        <a:lstStyle/>
        <a:p>
          <a:endParaRPr lang="en-US" sz="2400" b="1"/>
        </a:p>
      </dgm:t>
    </dgm:pt>
    <dgm:pt modelId="{295E8E32-7E3F-4CEB-AC97-E4016C6755AE}">
      <dgm:prSet custT="1"/>
      <dgm:spPr/>
      <dgm:t>
        <a:bodyPr/>
        <a:lstStyle/>
        <a:p>
          <a:pPr rtl="0"/>
          <a:r>
            <a:rPr lang="en-US" sz="2000" b="1" i="1" smtClean="0"/>
            <a:t>SEO và vị trí địa lý</a:t>
          </a:r>
          <a:endParaRPr lang="en-US" sz="2000" b="1"/>
        </a:p>
      </dgm:t>
    </dgm:pt>
    <dgm:pt modelId="{1B9B43C1-BD31-473C-938C-9E39C4F889F5}" type="parTrans" cxnId="{4593957B-752D-418E-99CF-78A8747E7E0B}">
      <dgm:prSet/>
      <dgm:spPr/>
      <dgm:t>
        <a:bodyPr/>
        <a:lstStyle/>
        <a:p>
          <a:endParaRPr lang="en-US" sz="2400" b="1"/>
        </a:p>
      </dgm:t>
    </dgm:pt>
    <dgm:pt modelId="{93C86D84-8E9D-4C32-BE9F-2F3DC00C4525}" type="sibTrans" cxnId="{4593957B-752D-418E-99CF-78A8747E7E0B}">
      <dgm:prSet/>
      <dgm:spPr/>
      <dgm:t>
        <a:bodyPr/>
        <a:lstStyle/>
        <a:p>
          <a:endParaRPr lang="en-US" sz="2400" b="1"/>
        </a:p>
      </dgm:t>
    </dgm:pt>
    <dgm:pt modelId="{25ECB208-AA7D-4AC9-A918-224A7E6CF8C9}" type="pres">
      <dgm:prSet presAssocID="{C9493353-2440-41A7-82B2-E4A1CB80BFDF}" presName="compositeShape" presStyleCnt="0">
        <dgm:presLayoutVars>
          <dgm:chMax val="7"/>
          <dgm:dir/>
          <dgm:resizeHandles val="exact"/>
        </dgm:presLayoutVars>
      </dgm:prSet>
      <dgm:spPr/>
      <dgm:t>
        <a:bodyPr/>
        <a:lstStyle/>
        <a:p>
          <a:endParaRPr lang="en-US"/>
        </a:p>
      </dgm:t>
    </dgm:pt>
    <dgm:pt modelId="{991A82C5-111C-466A-849F-DE02DE07CC53}" type="pres">
      <dgm:prSet presAssocID="{DF04F122-0324-491E-A911-62BFD9B3E6D2}" presName="circ1" presStyleLbl="vennNode1" presStyleIdx="0" presStyleCnt="6"/>
      <dgm:spPr/>
    </dgm:pt>
    <dgm:pt modelId="{DDE81635-F72E-4A8E-B282-F804C704E4B5}" type="pres">
      <dgm:prSet presAssocID="{DF04F122-0324-491E-A911-62BFD9B3E6D2}" presName="circ1Tx" presStyleLbl="revTx" presStyleIdx="0" presStyleCnt="0">
        <dgm:presLayoutVars>
          <dgm:chMax val="0"/>
          <dgm:chPref val="0"/>
          <dgm:bulletEnabled val="1"/>
        </dgm:presLayoutVars>
      </dgm:prSet>
      <dgm:spPr/>
      <dgm:t>
        <a:bodyPr/>
        <a:lstStyle/>
        <a:p>
          <a:endParaRPr lang="en-US"/>
        </a:p>
      </dgm:t>
    </dgm:pt>
    <dgm:pt modelId="{5A0FAB5D-DD80-4BB3-A412-A74070562157}" type="pres">
      <dgm:prSet presAssocID="{E1C05561-F3CE-4FB0-BCEF-824FAE7EF13C}" presName="circ2" presStyleLbl="vennNode1" presStyleIdx="1" presStyleCnt="6"/>
      <dgm:spPr/>
    </dgm:pt>
    <dgm:pt modelId="{C73ED2D6-D815-485A-896F-AFB7AC98CE67}" type="pres">
      <dgm:prSet presAssocID="{E1C05561-F3CE-4FB0-BCEF-824FAE7EF13C}" presName="circ2Tx" presStyleLbl="revTx" presStyleIdx="0" presStyleCnt="0">
        <dgm:presLayoutVars>
          <dgm:chMax val="0"/>
          <dgm:chPref val="0"/>
          <dgm:bulletEnabled val="1"/>
        </dgm:presLayoutVars>
      </dgm:prSet>
      <dgm:spPr/>
      <dgm:t>
        <a:bodyPr/>
        <a:lstStyle/>
        <a:p>
          <a:endParaRPr lang="en-US"/>
        </a:p>
      </dgm:t>
    </dgm:pt>
    <dgm:pt modelId="{30050EB6-E096-4740-85E4-35499545EBD1}" type="pres">
      <dgm:prSet presAssocID="{226172F9-C2DD-444D-8E85-AF9C58882592}" presName="circ3" presStyleLbl="vennNode1" presStyleIdx="2" presStyleCnt="6"/>
      <dgm:spPr/>
    </dgm:pt>
    <dgm:pt modelId="{82C2FE52-0586-4E67-9689-625574BE2BC2}" type="pres">
      <dgm:prSet presAssocID="{226172F9-C2DD-444D-8E85-AF9C58882592}" presName="circ3Tx" presStyleLbl="revTx" presStyleIdx="0" presStyleCnt="0">
        <dgm:presLayoutVars>
          <dgm:chMax val="0"/>
          <dgm:chPref val="0"/>
          <dgm:bulletEnabled val="1"/>
        </dgm:presLayoutVars>
      </dgm:prSet>
      <dgm:spPr/>
      <dgm:t>
        <a:bodyPr/>
        <a:lstStyle/>
        <a:p>
          <a:endParaRPr lang="en-US"/>
        </a:p>
      </dgm:t>
    </dgm:pt>
    <dgm:pt modelId="{CE0C0A9D-251A-47D2-8010-9782D86B514D}" type="pres">
      <dgm:prSet presAssocID="{039DF8F8-A51E-4629-9906-614847F323A0}" presName="circ4" presStyleLbl="vennNode1" presStyleIdx="3" presStyleCnt="6"/>
      <dgm:spPr/>
    </dgm:pt>
    <dgm:pt modelId="{FA9DC1CB-2100-4E53-BEBF-2F16533DA52D}" type="pres">
      <dgm:prSet presAssocID="{039DF8F8-A51E-4629-9906-614847F323A0}" presName="circ4Tx" presStyleLbl="revTx" presStyleIdx="0" presStyleCnt="0">
        <dgm:presLayoutVars>
          <dgm:chMax val="0"/>
          <dgm:chPref val="0"/>
          <dgm:bulletEnabled val="1"/>
        </dgm:presLayoutVars>
      </dgm:prSet>
      <dgm:spPr/>
      <dgm:t>
        <a:bodyPr/>
        <a:lstStyle/>
        <a:p>
          <a:endParaRPr lang="en-US"/>
        </a:p>
      </dgm:t>
    </dgm:pt>
    <dgm:pt modelId="{62D1E527-7061-4030-B743-84CF0CBFA99D}" type="pres">
      <dgm:prSet presAssocID="{FAB7A3E5-2B98-48E6-A3FD-3ACBBE730362}" presName="circ5" presStyleLbl="vennNode1" presStyleIdx="4" presStyleCnt="6"/>
      <dgm:spPr/>
    </dgm:pt>
    <dgm:pt modelId="{743C6E49-288F-417F-8206-0E0353E9382C}" type="pres">
      <dgm:prSet presAssocID="{FAB7A3E5-2B98-48E6-A3FD-3ACBBE730362}" presName="circ5Tx" presStyleLbl="revTx" presStyleIdx="0" presStyleCnt="0">
        <dgm:presLayoutVars>
          <dgm:chMax val="0"/>
          <dgm:chPref val="0"/>
          <dgm:bulletEnabled val="1"/>
        </dgm:presLayoutVars>
      </dgm:prSet>
      <dgm:spPr/>
      <dgm:t>
        <a:bodyPr/>
        <a:lstStyle/>
        <a:p>
          <a:endParaRPr lang="en-US"/>
        </a:p>
      </dgm:t>
    </dgm:pt>
    <dgm:pt modelId="{8A3F98A9-F92D-4CA4-95EC-95E6EC11D1A5}" type="pres">
      <dgm:prSet presAssocID="{295E8E32-7E3F-4CEB-AC97-E4016C6755AE}" presName="circ6" presStyleLbl="vennNode1" presStyleIdx="5" presStyleCnt="6"/>
      <dgm:spPr/>
    </dgm:pt>
    <dgm:pt modelId="{8115B6CF-6856-464A-8D69-1C14613B8C44}" type="pres">
      <dgm:prSet presAssocID="{295E8E32-7E3F-4CEB-AC97-E4016C6755AE}" presName="circ6Tx" presStyleLbl="revTx" presStyleIdx="0" presStyleCnt="0">
        <dgm:presLayoutVars>
          <dgm:chMax val="0"/>
          <dgm:chPref val="0"/>
          <dgm:bulletEnabled val="1"/>
        </dgm:presLayoutVars>
      </dgm:prSet>
      <dgm:spPr/>
      <dgm:t>
        <a:bodyPr/>
        <a:lstStyle/>
        <a:p>
          <a:endParaRPr lang="en-US"/>
        </a:p>
      </dgm:t>
    </dgm:pt>
  </dgm:ptLst>
  <dgm:cxnLst>
    <dgm:cxn modelId="{471C02DD-08D6-43E2-9176-B8B05B9ADF72}" type="presOf" srcId="{295E8E32-7E3F-4CEB-AC97-E4016C6755AE}" destId="{8115B6CF-6856-464A-8D69-1C14613B8C44}" srcOrd="0" destOrd="0" presId="urn:microsoft.com/office/officeart/2005/8/layout/venn1"/>
    <dgm:cxn modelId="{7A645BFD-FE10-4396-9B88-C1CB1CF42F03}" srcId="{C9493353-2440-41A7-82B2-E4A1CB80BFDF}" destId="{039DF8F8-A51E-4629-9906-614847F323A0}" srcOrd="3" destOrd="0" parTransId="{EE270697-BCC9-49FA-B5B5-E00361854AE1}" sibTransId="{2DB8DFB4-8FB4-4624-AFF7-F414D4AB01FC}"/>
    <dgm:cxn modelId="{3A848242-C3BD-492C-982E-2D10380E03E5}" type="presOf" srcId="{DF04F122-0324-491E-A911-62BFD9B3E6D2}" destId="{DDE81635-F72E-4A8E-B282-F804C704E4B5}" srcOrd="0" destOrd="0" presId="urn:microsoft.com/office/officeart/2005/8/layout/venn1"/>
    <dgm:cxn modelId="{5F80D40B-F9A6-412D-ABFD-7C6340A9A6FE}" srcId="{C9493353-2440-41A7-82B2-E4A1CB80BFDF}" destId="{E1C05561-F3CE-4FB0-BCEF-824FAE7EF13C}" srcOrd="1" destOrd="0" parTransId="{9A05D862-A59D-4AB2-B6B5-E0A35ECF680D}" sibTransId="{65824E8A-E6E0-44C0-964E-F34BA22A21A7}"/>
    <dgm:cxn modelId="{6A965D26-0D46-4EEB-AB78-07D470359520}" type="presOf" srcId="{226172F9-C2DD-444D-8E85-AF9C58882592}" destId="{82C2FE52-0586-4E67-9689-625574BE2BC2}" srcOrd="0" destOrd="0" presId="urn:microsoft.com/office/officeart/2005/8/layout/venn1"/>
    <dgm:cxn modelId="{889863E7-4BEA-4D2F-97B6-3885DB28F2D8}" type="presOf" srcId="{FAB7A3E5-2B98-48E6-A3FD-3ACBBE730362}" destId="{743C6E49-288F-417F-8206-0E0353E9382C}" srcOrd="0" destOrd="0" presId="urn:microsoft.com/office/officeart/2005/8/layout/venn1"/>
    <dgm:cxn modelId="{34044820-B22A-40DB-AD52-95E71F020D31}" type="presOf" srcId="{E1C05561-F3CE-4FB0-BCEF-824FAE7EF13C}" destId="{C73ED2D6-D815-485A-896F-AFB7AC98CE67}" srcOrd="0" destOrd="0" presId="urn:microsoft.com/office/officeart/2005/8/layout/venn1"/>
    <dgm:cxn modelId="{D5B48EE0-4984-4FFF-8867-88E95C3A3446}" srcId="{C9493353-2440-41A7-82B2-E4A1CB80BFDF}" destId="{DF04F122-0324-491E-A911-62BFD9B3E6D2}" srcOrd="0" destOrd="0" parTransId="{16410380-5876-4F24-95F9-D065BC6FCB29}" sibTransId="{A385C97B-B879-4E02-92D3-E40FAC3AB68B}"/>
    <dgm:cxn modelId="{4F81CB16-B1F3-4A90-B182-98FB99F4EDDA}" srcId="{C9493353-2440-41A7-82B2-E4A1CB80BFDF}" destId="{226172F9-C2DD-444D-8E85-AF9C58882592}" srcOrd="2" destOrd="0" parTransId="{48AB3B49-204F-4F58-A1B4-CE62D2694C7E}" sibTransId="{90377F60-02F5-45D8-8B88-6AF864CDA589}"/>
    <dgm:cxn modelId="{DB8853D7-3C60-4792-AB08-5B3D63D671A1}" type="presOf" srcId="{039DF8F8-A51E-4629-9906-614847F323A0}" destId="{FA9DC1CB-2100-4E53-BEBF-2F16533DA52D}" srcOrd="0" destOrd="0" presId="urn:microsoft.com/office/officeart/2005/8/layout/venn1"/>
    <dgm:cxn modelId="{4593957B-752D-418E-99CF-78A8747E7E0B}" srcId="{C9493353-2440-41A7-82B2-E4A1CB80BFDF}" destId="{295E8E32-7E3F-4CEB-AC97-E4016C6755AE}" srcOrd="5" destOrd="0" parTransId="{1B9B43C1-BD31-473C-938C-9E39C4F889F5}" sibTransId="{93C86D84-8E9D-4C32-BE9F-2F3DC00C4525}"/>
    <dgm:cxn modelId="{5D7E87DE-07F5-4512-B094-2E71059F7965}" srcId="{C9493353-2440-41A7-82B2-E4A1CB80BFDF}" destId="{FAB7A3E5-2B98-48E6-A3FD-3ACBBE730362}" srcOrd="4" destOrd="0" parTransId="{587BD73C-7D27-4AA1-8A02-5B27894A7E6B}" sibTransId="{CE4E6E7A-6C84-4632-B687-152A28309905}"/>
    <dgm:cxn modelId="{A1D30424-AF2D-493E-BF7B-87A20DAF98B8}" type="presOf" srcId="{C9493353-2440-41A7-82B2-E4A1CB80BFDF}" destId="{25ECB208-AA7D-4AC9-A918-224A7E6CF8C9}" srcOrd="0" destOrd="0" presId="urn:microsoft.com/office/officeart/2005/8/layout/venn1"/>
    <dgm:cxn modelId="{1F43A605-1517-4DC2-B513-8AB1503E226F}" type="presParOf" srcId="{25ECB208-AA7D-4AC9-A918-224A7E6CF8C9}" destId="{991A82C5-111C-466A-849F-DE02DE07CC53}" srcOrd="0" destOrd="0" presId="urn:microsoft.com/office/officeart/2005/8/layout/venn1"/>
    <dgm:cxn modelId="{B25BDB41-B4B0-4045-A895-E4AB831C2B1F}" type="presParOf" srcId="{25ECB208-AA7D-4AC9-A918-224A7E6CF8C9}" destId="{DDE81635-F72E-4A8E-B282-F804C704E4B5}" srcOrd="1" destOrd="0" presId="urn:microsoft.com/office/officeart/2005/8/layout/venn1"/>
    <dgm:cxn modelId="{D6542D93-5D74-407F-ACBF-5F3F35FCC896}" type="presParOf" srcId="{25ECB208-AA7D-4AC9-A918-224A7E6CF8C9}" destId="{5A0FAB5D-DD80-4BB3-A412-A74070562157}" srcOrd="2" destOrd="0" presId="urn:microsoft.com/office/officeart/2005/8/layout/venn1"/>
    <dgm:cxn modelId="{7D1DEE29-5F25-4B9F-96D4-A19E0598F1FA}" type="presParOf" srcId="{25ECB208-AA7D-4AC9-A918-224A7E6CF8C9}" destId="{C73ED2D6-D815-485A-896F-AFB7AC98CE67}" srcOrd="3" destOrd="0" presId="urn:microsoft.com/office/officeart/2005/8/layout/venn1"/>
    <dgm:cxn modelId="{53E3FF33-0074-4942-A9EA-663ADDAE6564}" type="presParOf" srcId="{25ECB208-AA7D-4AC9-A918-224A7E6CF8C9}" destId="{30050EB6-E096-4740-85E4-35499545EBD1}" srcOrd="4" destOrd="0" presId="urn:microsoft.com/office/officeart/2005/8/layout/venn1"/>
    <dgm:cxn modelId="{A0DAA876-2A68-4409-84F5-BA29CBCAA491}" type="presParOf" srcId="{25ECB208-AA7D-4AC9-A918-224A7E6CF8C9}" destId="{82C2FE52-0586-4E67-9689-625574BE2BC2}" srcOrd="5" destOrd="0" presId="urn:microsoft.com/office/officeart/2005/8/layout/venn1"/>
    <dgm:cxn modelId="{13055D1E-9B78-4AB3-A0BE-24A376D8BA24}" type="presParOf" srcId="{25ECB208-AA7D-4AC9-A918-224A7E6CF8C9}" destId="{CE0C0A9D-251A-47D2-8010-9782D86B514D}" srcOrd="6" destOrd="0" presId="urn:microsoft.com/office/officeart/2005/8/layout/venn1"/>
    <dgm:cxn modelId="{504348C6-841B-43FB-94E1-3E521A9A371B}" type="presParOf" srcId="{25ECB208-AA7D-4AC9-A918-224A7E6CF8C9}" destId="{FA9DC1CB-2100-4E53-BEBF-2F16533DA52D}" srcOrd="7" destOrd="0" presId="urn:microsoft.com/office/officeart/2005/8/layout/venn1"/>
    <dgm:cxn modelId="{715EEE17-B2F4-42F2-929A-1B5B2D90F4E7}" type="presParOf" srcId="{25ECB208-AA7D-4AC9-A918-224A7E6CF8C9}" destId="{62D1E527-7061-4030-B743-84CF0CBFA99D}" srcOrd="8" destOrd="0" presId="urn:microsoft.com/office/officeart/2005/8/layout/venn1"/>
    <dgm:cxn modelId="{3CB1F38C-71D4-4613-8498-3A655DA954C8}" type="presParOf" srcId="{25ECB208-AA7D-4AC9-A918-224A7E6CF8C9}" destId="{743C6E49-288F-417F-8206-0E0353E9382C}" srcOrd="9" destOrd="0" presId="urn:microsoft.com/office/officeart/2005/8/layout/venn1"/>
    <dgm:cxn modelId="{32F26BA3-03BE-400A-A6CA-8FA8D401A887}" type="presParOf" srcId="{25ECB208-AA7D-4AC9-A918-224A7E6CF8C9}" destId="{8A3F98A9-F92D-4CA4-95EC-95E6EC11D1A5}" srcOrd="10" destOrd="0" presId="urn:microsoft.com/office/officeart/2005/8/layout/venn1"/>
    <dgm:cxn modelId="{46CAFBE9-2B87-4130-B83B-EFDC2C397E9C}" type="presParOf" srcId="{25ECB208-AA7D-4AC9-A918-224A7E6CF8C9}" destId="{8115B6CF-6856-464A-8D69-1C14613B8C44}"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399CA-E0FE-41CE-8CC3-A094234E2452}">
      <dsp:nvSpPr>
        <dsp:cNvPr id="0" name=""/>
        <dsp:cNvSpPr/>
      </dsp:nvSpPr>
      <dsp:spPr>
        <a:xfrm>
          <a:off x="329635" y="1133645"/>
          <a:ext cx="10073313" cy="1511528"/>
        </a:xfrm>
        <a:prstGeom prst="notchedRightArrow">
          <a:avLst/>
        </a:prstGeom>
        <a:gradFill rotWithShape="0">
          <a:gsLst>
            <a:gs pos="0">
              <a:schemeClr val="accent1">
                <a:tint val="40000"/>
                <a:hueOff val="0"/>
                <a:satOff val="0"/>
                <a:lumOff val="0"/>
                <a:alphaOff val="0"/>
                <a:tint val="96000"/>
                <a:lumMod val="102000"/>
              </a:schemeClr>
            </a:gs>
            <a:gs pos="100000">
              <a:schemeClr val="accent1">
                <a:tint val="40000"/>
                <a:hueOff val="0"/>
                <a:satOff val="0"/>
                <a:lumOff val="0"/>
                <a:alphaOff val="0"/>
                <a:shade val="88000"/>
                <a:lumMod val="94000"/>
              </a:schemeClr>
            </a:gs>
          </a:gsLst>
          <a:path path="circle">
            <a:fillToRect l="50000" t="100000" r="100000" b="50000"/>
          </a:path>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C3320EB6-6997-4261-A5A3-828E9679C49E}">
      <dsp:nvSpPr>
        <dsp:cNvPr id="0" name=""/>
        <dsp:cNvSpPr/>
      </dsp:nvSpPr>
      <dsp:spPr>
        <a:xfrm>
          <a:off x="112651" y="0"/>
          <a:ext cx="1818408" cy="1511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lvl="0" algn="ctr" defTabSz="1022350" rtl="0">
            <a:lnSpc>
              <a:spcPct val="100000"/>
            </a:lnSpc>
            <a:spcBef>
              <a:spcPct val="0"/>
            </a:spcBef>
            <a:spcAft>
              <a:spcPct val="35000"/>
            </a:spcAft>
          </a:pPr>
          <a:r>
            <a:rPr lang="en-US" sz="2300" b="1" kern="1200" smtClean="0"/>
            <a:t>Xác định chủ đề </a:t>
          </a:r>
          <a:endParaRPr lang="en-US" sz="2300" b="1" kern="1200"/>
        </a:p>
      </dsp:txBody>
      <dsp:txXfrm>
        <a:off x="112651" y="0"/>
        <a:ext cx="1818408" cy="1511528"/>
      </dsp:txXfrm>
    </dsp:sp>
    <dsp:sp modelId="{90FC89C1-A844-488E-9D0A-194BECD44378}">
      <dsp:nvSpPr>
        <dsp:cNvPr id="0" name=""/>
        <dsp:cNvSpPr/>
      </dsp:nvSpPr>
      <dsp:spPr>
        <a:xfrm>
          <a:off x="832914" y="1700469"/>
          <a:ext cx="377882" cy="377882"/>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52189A9-8325-4B2C-A88E-10BF296F306B}">
      <dsp:nvSpPr>
        <dsp:cNvPr id="0" name=""/>
        <dsp:cNvSpPr/>
      </dsp:nvSpPr>
      <dsp:spPr>
        <a:xfrm>
          <a:off x="2021979" y="2267291"/>
          <a:ext cx="1818408" cy="1511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t" anchorCtr="0">
          <a:noAutofit/>
        </a:bodyPr>
        <a:lstStyle/>
        <a:p>
          <a:pPr lvl="0" algn="ctr" defTabSz="1022350" rtl="0">
            <a:lnSpc>
              <a:spcPct val="100000"/>
            </a:lnSpc>
            <a:spcBef>
              <a:spcPct val="0"/>
            </a:spcBef>
            <a:spcAft>
              <a:spcPct val="35000"/>
            </a:spcAft>
          </a:pPr>
          <a:r>
            <a:rPr lang="en-US" sz="2300" b="1" kern="1200" smtClean="0"/>
            <a:t>Phân tích và khai phá </a:t>
          </a:r>
          <a:endParaRPr lang="en-US" sz="2300" b="1" kern="1200"/>
        </a:p>
      </dsp:txBody>
      <dsp:txXfrm>
        <a:off x="2021979" y="2267291"/>
        <a:ext cx="1818408" cy="1511528"/>
      </dsp:txXfrm>
    </dsp:sp>
    <dsp:sp modelId="{C4331775-B450-44F0-9426-9DF9737DC517}">
      <dsp:nvSpPr>
        <dsp:cNvPr id="0" name=""/>
        <dsp:cNvSpPr/>
      </dsp:nvSpPr>
      <dsp:spPr>
        <a:xfrm>
          <a:off x="2742242" y="1700469"/>
          <a:ext cx="377882" cy="377882"/>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A203920-C636-4D4D-8C7A-B3C58BB88979}">
      <dsp:nvSpPr>
        <dsp:cNvPr id="0" name=""/>
        <dsp:cNvSpPr/>
      </dsp:nvSpPr>
      <dsp:spPr>
        <a:xfrm>
          <a:off x="3931307" y="0"/>
          <a:ext cx="1818408" cy="1511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lvl="0" algn="ctr" defTabSz="1022350" rtl="0">
            <a:lnSpc>
              <a:spcPct val="100000"/>
            </a:lnSpc>
            <a:spcBef>
              <a:spcPct val="0"/>
            </a:spcBef>
            <a:spcAft>
              <a:spcPct val="35000"/>
            </a:spcAft>
          </a:pPr>
          <a:r>
            <a:rPr lang="en-US" sz="2300" b="1" kern="1200" smtClean="0"/>
            <a:t>Phân tích cạnh tranh </a:t>
          </a:r>
          <a:endParaRPr lang="en-US" sz="2300" b="1" kern="1200"/>
        </a:p>
      </dsp:txBody>
      <dsp:txXfrm>
        <a:off x="3931307" y="0"/>
        <a:ext cx="1818408" cy="1511528"/>
      </dsp:txXfrm>
    </dsp:sp>
    <dsp:sp modelId="{4A00E7EB-AB90-41B0-967C-7B86E64CB87D}">
      <dsp:nvSpPr>
        <dsp:cNvPr id="0" name=""/>
        <dsp:cNvSpPr/>
      </dsp:nvSpPr>
      <dsp:spPr>
        <a:xfrm>
          <a:off x="4651571" y="1700469"/>
          <a:ext cx="377882" cy="377882"/>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C285A78-ACF2-4367-8085-ADE31BA96392}">
      <dsp:nvSpPr>
        <dsp:cNvPr id="0" name=""/>
        <dsp:cNvSpPr/>
      </dsp:nvSpPr>
      <dsp:spPr>
        <a:xfrm>
          <a:off x="5840636" y="2267291"/>
          <a:ext cx="1818408" cy="1511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t" anchorCtr="0">
          <a:noAutofit/>
        </a:bodyPr>
        <a:lstStyle/>
        <a:p>
          <a:pPr lvl="0" algn="ctr" defTabSz="1022350" rtl="0">
            <a:lnSpc>
              <a:spcPct val="100000"/>
            </a:lnSpc>
            <a:spcBef>
              <a:spcPct val="0"/>
            </a:spcBef>
            <a:spcAft>
              <a:spcPct val="35000"/>
            </a:spcAft>
          </a:pPr>
          <a:r>
            <a:rPr lang="en-US" sz="2300" b="1" kern="1200" smtClean="0"/>
            <a:t>Lập danh sách từ khóa </a:t>
          </a:r>
          <a:endParaRPr lang="en-US" sz="2300" b="1" kern="1200"/>
        </a:p>
      </dsp:txBody>
      <dsp:txXfrm>
        <a:off x="5840636" y="2267291"/>
        <a:ext cx="1818408" cy="1511528"/>
      </dsp:txXfrm>
    </dsp:sp>
    <dsp:sp modelId="{EC817AE9-31E4-4D91-9055-C912C90FD517}">
      <dsp:nvSpPr>
        <dsp:cNvPr id="0" name=""/>
        <dsp:cNvSpPr/>
      </dsp:nvSpPr>
      <dsp:spPr>
        <a:xfrm>
          <a:off x="6560899" y="1700469"/>
          <a:ext cx="377882" cy="377882"/>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7629B8A-25EA-491A-85E8-7DE22C15432F}">
      <dsp:nvSpPr>
        <dsp:cNvPr id="0" name=""/>
        <dsp:cNvSpPr/>
      </dsp:nvSpPr>
      <dsp:spPr>
        <a:xfrm>
          <a:off x="7749964" y="0"/>
          <a:ext cx="1818408" cy="1511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lvl="0" algn="ctr" defTabSz="1022350" rtl="0">
            <a:lnSpc>
              <a:spcPct val="100000"/>
            </a:lnSpc>
            <a:spcBef>
              <a:spcPct val="0"/>
            </a:spcBef>
            <a:spcAft>
              <a:spcPct val="35000"/>
            </a:spcAft>
          </a:pPr>
          <a:r>
            <a:rPr lang="en-US" sz="2300" b="1" kern="1200" smtClean="0"/>
            <a:t>Phân bổ và đặt từ khóa trên trang </a:t>
          </a:r>
          <a:endParaRPr lang="en-US" sz="2300" b="1" kern="1200"/>
        </a:p>
      </dsp:txBody>
      <dsp:txXfrm>
        <a:off x="7749964" y="0"/>
        <a:ext cx="1818408" cy="1511528"/>
      </dsp:txXfrm>
    </dsp:sp>
    <dsp:sp modelId="{A4725DC4-E6F1-4EE1-BEA7-7241C73EBFE6}">
      <dsp:nvSpPr>
        <dsp:cNvPr id="0" name=""/>
        <dsp:cNvSpPr/>
      </dsp:nvSpPr>
      <dsp:spPr>
        <a:xfrm>
          <a:off x="8470227" y="1700468"/>
          <a:ext cx="377882" cy="377882"/>
        </a:xfrm>
        <a:prstGeom prst="ellips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A82C5-111C-466A-849F-DE02DE07CC53}">
      <dsp:nvSpPr>
        <dsp:cNvPr id="0" name=""/>
        <dsp:cNvSpPr/>
      </dsp:nvSpPr>
      <dsp:spPr>
        <a:xfrm>
          <a:off x="2375193" y="975277"/>
          <a:ext cx="1306583" cy="1306583"/>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DE81635-F72E-4A8E-B282-F804C704E4B5}">
      <dsp:nvSpPr>
        <dsp:cNvPr id="0" name=""/>
        <dsp:cNvSpPr/>
      </dsp:nvSpPr>
      <dsp:spPr>
        <a:xfrm>
          <a:off x="2211871" y="0"/>
          <a:ext cx="1633228" cy="88969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i="1" kern="1200" smtClean="0"/>
            <a:t>Tối ưu snippets </a:t>
          </a:r>
          <a:endParaRPr lang="en-US" sz="2000" b="1" kern="1200"/>
        </a:p>
      </dsp:txBody>
      <dsp:txXfrm>
        <a:off x="2211871" y="0"/>
        <a:ext cx="1633228" cy="889696"/>
      </dsp:txXfrm>
    </dsp:sp>
    <dsp:sp modelId="{5A0FAB5D-DD80-4BB3-A412-A74070562157}">
      <dsp:nvSpPr>
        <dsp:cNvPr id="0" name=""/>
        <dsp:cNvSpPr/>
      </dsp:nvSpPr>
      <dsp:spPr>
        <a:xfrm>
          <a:off x="2799289" y="1220155"/>
          <a:ext cx="1306583" cy="1306583"/>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73ED2D6-D815-485A-896F-AFB7AC98CE67}">
      <dsp:nvSpPr>
        <dsp:cNvPr id="0" name=""/>
        <dsp:cNvSpPr/>
      </dsp:nvSpPr>
      <dsp:spPr>
        <a:xfrm>
          <a:off x="4202777" y="847330"/>
          <a:ext cx="1547756" cy="97442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i="1" kern="1200" smtClean="0"/>
            <a:t>Tối ưu hóa thẻ meta descriptions, title, alt, title image</a:t>
          </a:r>
          <a:endParaRPr lang="en-US" sz="2000" b="1" kern="1200"/>
        </a:p>
      </dsp:txBody>
      <dsp:txXfrm>
        <a:off x="4202777" y="847330"/>
        <a:ext cx="1547756" cy="974429"/>
      </dsp:txXfrm>
    </dsp:sp>
    <dsp:sp modelId="{30050EB6-E096-4740-85E4-35499545EBD1}">
      <dsp:nvSpPr>
        <dsp:cNvPr id="0" name=""/>
        <dsp:cNvSpPr/>
      </dsp:nvSpPr>
      <dsp:spPr>
        <a:xfrm>
          <a:off x="2799289" y="1709912"/>
          <a:ext cx="1306583" cy="1306583"/>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2C2FE52-0586-4E67-9689-625574BE2BC2}">
      <dsp:nvSpPr>
        <dsp:cNvPr id="0" name=""/>
        <dsp:cNvSpPr/>
      </dsp:nvSpPr>
      <dsp:spPr>
        <a:xfrm>
          <a:off x="4202777" y="2300501"/>
          <a:ext cx="1547756" cy="10888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i="1" kern="1200" smtClean="0"/>
            <a:t>Tối ưu bố cục của trang</a:t>
          </a:r>
          <a:endParaRPr lang="en-US" sz="2000" b="1" kern="1200"/>
        </a:p>
      </dsp:txBody>
      <dsp:txXfrm>
        <a:off x="4202777" y="2300501"/>
        <a:ext cx="1547756" cy="1088819"/>
      </dsp:txXfrm>
    </dsp:sp>
    <dsp:sp modelId="{CE0C0A9D-251A-47D2-8010-9782D86B514D}">
      <dsp:nvSpPr>
        <dsp:cNvPr id="0" name=""/>
        <dsp:cNvSpPr/>
      </dsp:nvSpPr>
      <dsp:spPr>
        <a:xfrm>
          <a:off x="2375193" y="1955214"/>
          <a:ext cx="1306583" cy="1306583"/>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9DC1CB-2100-4E53-BEBF-2F16533DA52D}">
      <dsp:nvSpPr>
        <dsp:cNvPr id="0" name=""/>
        <dsp:cNvSpPr/>
      </dsp:nvSpPr>
      <dsp:spPr>
        <a:xfrm>
          <a:off x="2211871" y="3346954"/>
          <a:ext cx="1633228" cy="88969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i="1" kern="1200" smtClean="0"/>
            <a:t>Tối ưu Navigator và Menu</a:t>
          </a:r>
          <a:endParaRPr lang="en-US" sz="2000" b="1" kern="1200"/>
        </a:p>
      </dsp:txBody>
      <dsp:txXfrm>
        <a:off x="2211871" y="3346954"/>
        <a:ext cx="1633228" cy="889696"/>
      </dsp:txXfrm>
    </dsp:sp>
    <dsp:sp modelId="{62D1E527-7061-4030-B743-84CF0CBFA99D}">
      <dsp:nvSpPr>
        <dsp:cNvPr id="0" name=""/>
        <dsp:cNvSpPr/>
      </dsp:nvSpPr>
      <dsp:spPr>
        <a:xfrm>
          <a:off x="1951098" y="1709912"/>
          <a:ext cx="1306583" cy="1306583"/>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43C6E49-288F-417F-8206-0E0353E9382C}">
      <dsp:nvSpPr>
        <dsp:cNvPr id="0" name=""/>
        <dsp:cNvSpPr/>
      </dsp:nvSpPr>
      <dsp:spPr>
        <a:xfrm>
          <a:off x="306437" y="2300501"/>
          <a:ext cx="1547756" cy="10888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i="1" kern="1200" smtClean="0"/>
            <a:t>Trùng lặp nội dung  – nội dung kép</a:t>
          </a:r>
          <a:endParaRPr lang="en-US" sz="2000" b="1" kern="1200"/>
        </a:p>
      </dsp:txBody>
      <dsp:txXfrm>
        <a:off x="306437" y="2300501"/>
        <a:ext cx="1547756" cy="1088819"/>
      </dsp:txXfrm>
    </dsp:sp>
    <dsp:sp modelId="{8A3F98A9-F92D-4CA4-95EC-95E6EC11D1A5}">
      <dsp:nvSpPr>
        <dsp:cNvPr id="0" name=""/>
        <dsp:cNvSpPr/>
      </dsp:nvSpPr>
      <dsp:spPr>
        <a:xfrm>
          <a:off x="1951098" y="1220155"/>
          <a:ext cx="1306583" cy="1306583"/>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115B6CF-6856-464A-8D69-1C14613B8C44}">
      <dsp:nvSpPr>
        <dsp:cNvPr id="0" name=""/>
        <dsp:cNvSpPr/>
      </dsp:nvSpPr>
      <dsp:spPr>
        <a:xfrm>
          <a:off x="306437" y="847330"/>
          <a:ext cx="1547756" cy="10888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i="1" kern="1200" smtClean="0"/>
            <a:t>SEO và vị trí địa lý</a:t>
          </a:r>
          <a:endParaRPr lang="en-US" sz="2000" b="1" kern="1200"/>
        </a:p>
      </dsp:txBody>
      <dsp:txXfrm>
        <a:off x="306437" y="847330"/>
        <a:ext cx="1547756" cy="108881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45F42F-BEE2-443E-8936-4FF0251193F2}" type="datetimeFigureOut">
              <a:rPr lang="en-US" smtClean="0"/>
              <a:t>26/06/2020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407179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045F42F-BEE2-443E-8936-4FF0251193F2}" type="datetimeFigureOut">
              <a:rPr lang="en-US" smtClean="0"/>
              <a:t>26/06/2020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145233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45F42F-BEE2-443E-8936-4FF0251193F2}" type="datetimeFigureOut">
              <a:rPr lang="en-US" smtClean="0"/>
              <a:t>26/06/2020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359601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45F42F-BEE2-443E-8936-4FF0251193F2}" type="datetimeFigureOut">
              <a:rPr lang="en-US" smtClean="0"/>
              <a:t>26/06/2020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87491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45F42F-BEE2-443E-8936-4FF0251193F2}" type="datetimeFigureOut">
              <a:rPr lang="en-US" smtClean="0"/>
              <a:t>26/06/2020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325887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45F42F-BEE2-443E-8936-4FF0251193F2}" type="datetimeFigureOut">
              <a:rPr lang="en-US" smtClean="0"/>
              <a:t>26/06/2020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208732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45F42F-BEE2-443E-8936-4FF0251193F2}" type="datetimeFigureOut">
              <a:rPr lang="en-US" smtClean="0"/>
              <a:t>26/06/2020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252257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45F42F-BEE2-443E-8936-4FF0251193F2}" type="datetimeFigureOut">
              <a:rPr lang="en-US" smtClean="0"/>
              <a:t>26/06/2020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106337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45F42F-BEE2-443E-8936-4FF0251193F2}" type="datetimeFigureOut">
              <a:rPr lang="en-US" smtClean="0"/>
              <a:t>26/06/2020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334505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45F42F-BEE2-443E-8936-4FF0251193F2}" type="datetimeFigureOut">
              <a:rPr lang="en-US" smtClean="0"/>
              <a:t>26/06/2020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413396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45F42F-BEE2-443E-8936-4FF0251193F2}" type="datetimeFigureOut">
              <a:rPr lang="en-US" smtClean="0"/>
              <a:t>26/06/2020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393183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45F42F-BEE2-443E-8936-4FF0251193F2}" type="datetimeFigureOut">
              <a:rPr lang="en-US" smtClean="0"/>
              <a:t>26/06/2020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230420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45F42F-BEE2-443E-8936-4FF0251193F2}" type="datetimeFigureOut">
              <a:rPr lang="en-US" smtClean="0"/>
              <a:t>26/06/2020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251501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45F42F-BEE2-443E-8936-4FF0251193F2}" type="datetimeFigureOut">
              <a:rPr lang="en-US" smtClean="0"/>
              <a:t>26/06/2020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362510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5F42F-BEE2-443E-8936-4FF0251193F2}" type="datetimeFigureOut">
              <a:rPr lang="en-US" smtClean="0"/>
              <a:t>26/06/2020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234835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045F42F-BEE2-443E-8936-4FF0251193F2}" type="datetimeFigureOut">
              <a:rPr lang="en-US" smtClean="0"/>
              <a:t>26/06/2020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326612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045F42F-BEE2-443E-8936-4FF0251193F2}" type="datetimeFigureOut">
              <a:rPr lang="en-US" smtClean="0"/>
              <a:t>26/06/2020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CDAB9-5DB4-4852-9750-A8A4522FCC99}" type="slidenum">
              <a:rPr lang="en-US" smtClean="0"/>
              <a:t>‹#›</a:t>
            </a:fld>
            <a:endParaRPr lang="en-US"/>
          </a:p>
        </p:txBody>
      </p:sp>
    </p:spTree>
    <p:extLst>
      <p:ext uri="{BB962C8B-B14F-4D97-AF65-F5344CB8AC3E}">
        <p14:creationId xmlns:p14="http://schemas.microsoft.com/office/powerpoint/2010/main" val="230278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45F42F-BEE2-443E-8936-4FF0251193F2}" type="datetimeFigureOut">
              <a:rPr lang="en-US" smtClean="0"/>
              <a:t>26/06/2020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4CDAB9-5DB4-4852-9750-A8A4522FCC99}" type="slidenum">
              <a:rPr lang="en-US" smtClean="0"/>
              <a:t>‹#›</a:t>
            </a:fld>
            <a:endParaRPr lang="en-US"/>
          </a:p>
        </p:txBody>
      </p:sp>
    </p:spTree>
    <p:extLst>
      <p:ext uri="{BB962C8B-B14F-4D97-AF65-F5344CB8AC3E}">
        <p14:creationId xmlns:p14="http://schemas.microsoft.com/office/powerpoint/2010/main" val="367554398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vn.000webhost.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favicoffe.000webhostapp.com/" TargetMode="External"/><Relationship Id="rId2" Type="http://schemas.openxmlformats.org/officeDocument/2006/relationships/image" Target="../media/image8.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380068"/>
            <a:ext cx="8574622" cy="1960291"/>
          </a:xfrm>
        </p:spPr>
        <p:txBody>
          <a:bodyPr>
            <a:normAutofit fontScale="90000"/>
          </a:bodyPr>
          <a:lstStyle/>
          <a:p>
            <a:r>
              <a:rPr lang="en-US" smtClean="0"/>
              <a:t>Nghiên cứu SEO</a:t>
            </a:r>
            <a:br>
              <a:rPr lang="en-US" smtClean="0"/>
            </a:br>
            <a:r>
              <a:rPr lang="en-US" smtClean="0"/>
              <a:t>(search engine optimization)</a:t>
            </a:r>
            <a:endParaRPr lang="en-US"/>
          </a:p>
        </p:txBody>
      </p:sp>
      <p:sp>
        <p:nvSpPr>
          <p:cNvPr id="3" name="Subtitle 2"/>
          <p:cNvSpPr>
            <a:spLocks noGrp="1"/>
          </p:cNvSpPr>
          <p:nvPr>
            <p:ph type="subTitle" idx="1"/>
          </p:nvPr>
        </p:nvSpPr>
        <p:spPr>
          <a:xfrm>
            <a:off x="2359023" y="3536020"/>
            <a:ext cx="9144000" cy="1655762"/>
          </a:xfrm>
        </p:spPr>
        <p:txBody>
          <a:bodyPr numCol="2">
            <a:noAutofit/>
          </a:bodyPr>
          <a:lstStyle/>
          <a:p>
            <a:r>
              <a:rPr lang="en-US" sz="2800" smtClean="0"/>
              <a:t>Sinh viên thực hiện:</a:t>
            </a:r>
          </a:p>
          <a:p>
            <a:r>
              <a:rPr lang="en-US" sz="2800" smtClean="0"/>
              <a:t>Nguyễn Phi Long</a:t>
            </a:r>
          </a:p>
          <a:p>
            <a:endParaRPr lang="en-US" sz="2800"/>
          </a:p>
          <a:p>
            <a:r>
              <a:rPr lang="en-US" sz="2800" smtClean="0"/>
              <a:t>Giảng viên hướng dẫn:</a:t>
            </a:r>
          </a:p>
          <a:p>
            <a:r>
              <a:rPr lang="en-US" sz="2800" smtClean="0"/>
              <a:t>Nguyễn Đình Ánh</a:t>
            </a:r>
            <a:endParaRPr lang="en-US" sz="2800"/>
          </a:p>
        </p:txBody>
      </p:sp>
    </p:spTree>
    <p:extLst>
      <p:ext uri="{BB962C8B-B14F-4D97-AF65-F5344CB8AC3E}">
        <p14:creationId xmlns:p14="http://schemas.microsoft.com/office/powerpoint/2010/main" val="381065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86161"/>
          </a:xfrm>
        </p:spPr>
        <p:txBody>
          <a:bodyPr/>
          <a:lstStyle/>
          <a:p>
            <a:r>
              <a:rPr lang="en-US" smtClean="0"/>
              <a:t>Chương 2: Phương pháp quy trình SEO</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84652661"/>
              </p:ext>
            </p:extLst>
          </p:nvPr>
        </p:nvGraphicFramePr>
        <p:xfrm>
          <a:off x="5597911" y="1940311"/>
          <a:ext cx="6056971" cy="4236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394288" y="1593222"/>
            <a:ext cx="3958087" cy="954107"/>
          </a:xfrm>
          <a:prstGeom prst="rect">
            <a:avLst/>
          </a:prstGeom>
          <a:noFill/>
        </p:spPr>
        <p:txBody>
          <a:bodyPr wrap="square" rtlCol="0">
            <a:spAutoFit/>
          </a:bodyPr>
          <a:lstStyle/>
          <a:p>
            <a:pPr marL="342900" indent="-342900">
              <a:buFont typeface="+mj-lt"/>
              <a:buAutoNum type="alphaUcPeriod" startAt="3"/>
            </a:pPr>
            <a:r>
              <a:rPr lang="en-US" sz="2800"/>
              <a:t>Tối ưu trên trang( On-page Optimization)</a:t>
            </a:r>
          </a:p>
        </p:txBody>
      </p:sp>
      <p:sp>
        <p:nvSpPr>
          <p:cNvPr id="6" name="TextBox 5"/>
          <p:cNvSpPr txBox="1"/>
          <p:nvPr/>
        </p:nvSpPr>
        <p:spPr>
          <a:xfrm>
            <a:off x="1639823" y="2668590"/>
            <a:ext cx="3958088" cy="3323987"/>
          </a:xfrm>
          <a:prstGeom prst="rect">
            <a:avLst/>
          </a:prstGeom>
          <a:noFill/>
        </p:spPr>
        <p:txBody>
          <a:bodyPr wrap="square" rtlCol="0">
            <a:spAutoFit/>
          </a:bodyPr>
          <a:lstStyle/>
          <a:p>
            <a:r>
              <a:rPr lang="vi-VN" sz="2400"/>
              <a:t>SEO </a:t>
            </a:r>
            <a:r>
              <a:rPr lang="vi-VN" sz="2400" smtClean="0"/>
              <a:t>on-</a:t>
            </a:r>
            <a:r>
              <a:rPr lang="en-US" sz="2400" smtClean="0"/>
              <a:t>page (on-site)</a:t>
            </a:r>
            <a:r>
              <a:rPr lang="vi-VN" sz="2400" smtClean="0"/>
              <a:t> </a:t>
            </a:r>
            <a:r>
              <a:rPr lang="vi-VN" sz="2400"/>
              <a:t>là chiến lược thực hiện trên chính website của bạn. Nó bao gồm nhiều hạng mục công việc nhỏ để đạt được mục đích lớn là nâng cao chất lượng tổng thể website.</a:t>
            </a:r>
            <a:endParaRPr lang="en-US" sz="2400" smtClean="0"/>
          </a:p>
          <a:p>
            <a:endParaRPr lang="en-US"/>
          </a:p>
        </p:txBody>
      </p:sp>
    </p:spTree>
    <p:extLst>
      <p:ext uri="{BB962C8B-B14F-4D97-AF65-F5344CB8AC3E}">
        <p14:creationId xmlns:p14="http://schemas.microsoft.com/office/powerpoint/2010/main" val="203151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500"/>
                                        <p:tgtEl>
                                          <p:spTgt spid="6">
                                            <p:txEl>
                                              <p:pRg st="0" end="0"/>
                                            </p:txEl>
                                          </p:spTgt>
                                        </p:tgtEl>
                                      </p:cBhvr>
                                    </p:animEffect>
                                  </p:childTnLst>
                                </p:cTn>
                              </p:par>
                            </p:childTnLst>
                          </p:cTn>
                        </p:par>
                        <p:par>
                          <p:cTn id="13" fill="hold">
                            <p:stCondLst>
                              <p:cond delay="7500"/>
                            </p:stCondLst>
                            <p:childTnLst>
                              <p:par>
                                <p:cTn id="14" presetID="53" presetClass="entr" presetSubtype="16" fill="hold" grpId="0" nodeType="afterEffect">
                                  <p:stCondLst>
                                    <p:cond delay="0"/>
                                  </p:stCondLst>
                                  <p:childTnLst>
                                    <p:set>
                                      <p:cBhvr>
                                        <p:cTn id="15" dur="1" fill="hold">
                                          <p:stCondLst>
                                            <p:cond delay="0"/>
                                          </p:stCondLst>
                                        </p:cTn>
                                        <p:tgtEl>
                                          <p:spTgt spid="5">
                                            <p:graphicEl>
                                              <a:dgm id="{991A82C5-111C-466A-849F-DE02DE07CC53}"/>
                                            </p:graphicEl>
                                          </p:spTgt>
                                        </p:tgtEl>
                                        <p:attrNameLst>
                                          <p:attrName>style.visibility</p:attrName>
                                        </p:attrNameLst>
                                      </p:cBhvr>
                                      <p:to>
                                        <p:strVal val="visible"/>
                                      </p:to>
                                    </p:set>
                                    <p:anim calcmode="lin" valueType="num">
                                      <p:cBhvr>
                                        <p:cTn id="16" dur="500" fill="hold"/>
                                        <p:tgtEl>
                                          <p:spTgt spid="5">
                                            <p:graphicEl>
                                              <a:dgm id="{991A82C5-111C-466A-849F-DE02DE07CC53}"/>
                                            </p:graphicEl>
                                          </p:spTgt>
                                        </p:tgtEl>
                                        <p:attrNameLst>
                                          <p:attrName>ppt_w</p:attrName>
                                        </p:attrNameLst>
                                      </p:cBhvr>
                                      <p:tavLst>
                                        <p:tav tm="0">
                                          <p:val>
                                            <p:fltVal val="0"/>
                                          </p:val>
                                        </p:tav>
                                        <p:tav tm="100000">
                                          <p:val>
                                            <p:strVal val="#ppt_w"/>
                                          </p:val>
                                        </p:tav>
                                      </p:tavLst>
                                    </p:anim>
                                    <p:anim calcmode="lin" valueType="num">
                                      <p:cBhvr>
                                        <p:cTn id="17" dur="500" fill="hold"/>
                                        <p:tgtEl>
                                          <p:spTgt spid="5">
                                            <p:graphicEl>
                                              <a:dgm id="{991A82C5-111C-466A-849F-DE02DE07CC53}"/>
                                            </p:graphicEl>
                                          </p:spTgt>
                                        </p:tgtEl>
                                        <p:attrNameLst>
                                          <p:attrName>ppt_h</p:attrName>
                                        </p:attrNameLst>
                                      </p:cBhvr>
                                      <p:tavLst>
                                        <p:tav tm="0">
                                          <p:val>
                                            <p:fltVal val="0"/>
                                          </p:val>
                                        </p:tav>
                                        <p:tav tm="100000">
                                          <p:val>
                                            <p:strVal val="#ppt_h"/>
                                          </p:val>
                                        </p:tav>
                                      </p:tavLst>
                                    </p:anim>
                                    <p:animEffect transition="in" filter="fade">
                                      <p:cBhvr>
                                        <p:cTn id="18" dur="500"/>
                                        <p:tgtEl>
                                          <p:spTgt spid="5">
                                            <p:graphicEl>
                                              <a:dgm id="{991A82C5-111C-466A-849F-DE02DE07CC53}"/>
                                            </p:graphicEl>
                                          </p:spTgt>
                                        </p:tgtEl>
                                      </p:cBhvr>
                                    </p:animEffect>
                                  </p:childTnLst>
                                </p:cTn>
                              </p:par>
                            </p:childTnLst>
                          </p:cTn>
                        </p:par>
                        <p:par>
                          <p:cTn id="19" fill="hold">
                            <p:stCondLst>
                              <p:cond delay="8000"/>
                            </p:stCondLst>
                            <p:childTnLst>
                              <p:par>
                                <p:cTn id="20" presetID="53" presetClass="entr" presetSubtype="16" fill="hold" grpId="0" nodeType="afterEffect">
                                  <p:stCondLst>
                                    <p:cond delay="0"/>
                                  </p:stCondLst>
                                  <p:childTnLst>
                                    <p:set>
                                      <p:cBhvr>
                                        <p:cTn id="21" dur="1" fill="hold">
                                          <p:stCondLst>
                                            <p:cond delay="0"/>
                                          </p:stCondLst>
                                        </p:cTn>
                                        <p:tgtEl>
                                          <p:spTgt spid="5">
                                            <p:graphicEl>
                                              <a:dgm id="{DDE81635-F72E-4A8E-B282-F804C704E4B5}"/>
                                            </p:graphicEl>
                                          </p:spTgt>
                                        </p:tgtEl>
                                        <p:attrNameLst>
                                          <p:attrName>style.visibility</p:attrName>
                                        </p:attrNameLst>
                                      </p:cBhvr>
                                      <p:to>
                                        <p:strVal val="visible"/>
                                      </p:to>
                                    </p:set>
                                    <p:anim calcmode="lin" valueType="num">
                                      <p:cBhvr>
                                        <p:cTn id="22" dur="500" fill="hold"/>
                                        <p:tgtEl>
                                          <p:spTgt spid="5">
                                            <p:graphicEl>
                                              <a:dgm id="{DDE81635-F72E-4A8E-B282-F804C704E4B5}"/>
                                            </p:graphicEl>
                                          </p:spTgt>
                                        </p:tgtEl>
                                        <p:attrNameLst>
                                          <p:attrName>ppt_w</p:attrName>
                                        </p:attrNameLst>
                                      </p:cBhvr>
                                      <p:tavLst>
                                        <p:tav tm="0">
                                          <p:val>
                                            <p:fltVal val="0"/>
                                          </p:val>
                                        </p:tav>
                                        <p:tav tm="100000">
                                          <p:val>
                                            <p:strVal val="#ppt_w"/>
                                          </p:val>
                                        </p:tav>
                                      </p:tavLst>
                                    </p:anim>
                                    <p:anim calcmode="lin" valueType="num">
                                      <p:cBhvr>
                                        <p:cTn id="23" dur="500" fill="hold"/>
                                        <p:tgtEl>
                                          <p:spTgt spid="5">
                                            <p:graphicEl>
                                              <a:dgm id="{DDE81635-F72E-4A8E-B282-F804C704E4B5}"/>
                                            </p:graphicEl>
                                          </p:spTgt>
                                        </p:tgtEl>
                                        <p:attrNameLst>
                                          <p:attrName>ppt_h</p:attrName>
                                        </p:attrNameLst>
                                      </p:cBhvr>
                                      <p:tavLst>
                                        <p:tav tm="0">
                                          <p:val>
                                            <p:fltVal val="0"/>
                                          </p:val>
                                        </p:tav>
                                        <p:tav tm="100000">
                                          <p:val>
                                            <p:strVal val="#ppt_h"/>
                                          </p:val>
                                        </p:tav>
                                      </p:tavLst>
                                    </p:anim>
                                    <p:animEffect transition="in" filter="fade">
                                      <p:cBhvr>
                                        <p:cTn id="24" dur="500"/>
                                        <p:tgtEl>
                                          <p:spTgt spid="5">
                                            <p:graphicEl>
                                              <a:dgm id="{DDE81635-F72E-4A8E-B282-F804C704E4B5}"/>
                                            </p:graphicEl>
                                          </p:spTgt>
                                        </p:tgtEl>
                                      </p:cBhvr>
                                    </p:animEffect>
                                  </p:childTnLst>
                                </p:cTn>
                              </p:par>
                            </p:childTnLst>
                          </p:cTn>
                        </p:par>
                        <p:par>
                          <p:cTn id="25" fill="hold">
                            <p:stCondLst>
                              <p:cond delay="8500"/>
                            </p:stCondLst>
                            <p:childTnLst>
                              <p:par>
                                <p:cTn id="26" presetID="53" presetClass="entr" presetSubtype="16" fill="hold" grpId="0" nodeType="afterEffect">
                                  <p:stCondLst>
                                    <p:cond delay="0"/>
                                  </p:stCondLst>
                                  <p:childTnLst>
                                    <p:set>
                                      <p:cBhvr>
                                        <p:cTn id="27" dur="1" fill="hold">
                                          <p:stCondLst>
                                            <p:cond delay="0"/>
                                          </p:stCondLst>
                                        </p:cTn>
                                        <p:tgtEl>
                                          <p:spTgt spid="5">
                                            <p:graphicEl>
                                              <a:dgm id="{5A0FAB5D-DD80-4BB3-A412-A74070562157}"/>
                                            </p:graphicEl>
                                          </p:spTgt>
                                        </p:tgtEl>
                                        <p:attrNameLst>
                                          <p:attrName>style.visibility</p:attrName>
                                        </p:attrNameLst>
                                      </p:cBhvr>
                                      <p:to>
                                        <p:strVal val="visible"/>
                                      </p:to>
                                    </p:set>
                                    <p:anim calcmode="lin" valueType="num">
                                      <p:cBhvr>
                                        <p:cTn id="28" dur="500" fill="hold"/>
                                        <p:tgtEl>
                                          <p:spTgt spid="5">
                                            <p:graphicEl>
                                              <a:dgm id="{5A0FAB5D-DD80-4BB3-A412-A74070562157}"/>
                                            </p:graphicEl>
                                          </p:spTgt>
                                        </p:tgtEl>
                                        <p:attrNameLst>
                                          <p:attrName>ppt_w</p:attrName>
                                        </p:attrNameLst>
                                      </p:cBhvr>
                                      <p:tavLst>
                                        <p:tav tm="0">
                                          <p:val>
                                            <p:fltVal val="0"/>
                                          </p:val>
                                        </p:tav>
                                        <p:tav tm="100000">
                                          <p:val>
                                            <p:strVal val="#ppt_w"/>
                                          </p:val>
                                        </p:tav>
                                      </p:tavLst>
                                    </p:anim>
                                    <p:anim calcmode="lin" valueType="num">
                                      <p:cBhvr>
                                        <p:cTn id="29" dur="500" fill="hold"/>
                                        <p:tgtEl>
                                          <p:spTgt spid="5">
                                            <p:graphicEl>
                                              <a:dgm id="{5A0FAB5D-DD80-4BB3-A412-A74070562157}"/>
                                            </p:graphicEl>
                                          </p:spTgt>
                                        </p:tgtEl>
                                        <p:attrNameLst>
                                          <p:attrName>ppt_h</p:attrName>
                                        </p:attrNameLst>
                                      </p:cBhvr>
                                      <p:tavLst>
                                        <p:tav tm="0">
                                          <p:val>
                                            <p:fltVal val="0"/>
                                          </p:val>
                                        </p:tav>
                                        <p:tav tm="100000">
                                          <p:val>
                                            <p:strVal val="#ppt_h"/>
                                          </p:val>
                                        </p:tav>
                                      </p:tavLst>
                                    </p:anim>
                                    <p:animEffect transition="in" filter="fade">
                                      <p:cBhvr>
                                        <p:cTn id="30" dur="500"/>
                                        <p:tgtEl>
                                          <p:spTgt spid="5">
                                            <p:graphicEl>
                                              <a:dgm id="{5A0FAB5D-DD80-4BB3-A412-A74070562157}"/>
                                            </p:graphicEl>
                                          </p:spTgt>
                                        </p:tgtEl>
                                      </p:cBhvr>
                                    </p:animEffect>
                                  </p:childTnLst>
                                </p:cTn>
                              </p:par>
                            </p:childTnLst>
                          </p:cTn>
                        </p:par>
                        <p:par>
                          <p:cTn id="31" fill="hold">
                            <p:stCondLst>
                              <p:cond delay="9000"/>
                            </p:stCondLst>
                            <p:childTnLst>
                              <p:par>
                                <p:cTn id="32" presetID="53" presetClass="entr" presetSubtype="16" fill="hold" grpId="0" nodeType="afterEffect">
                                  <p:stCondLst>
                                    <p:cond delay="0"/>
                                  </p:stCondLst>
                                  <p:childTnLst>
                                    <p:set>
                                      <p:cBhvr>
                                        <p:cTn id="33" dur="1" fill="hold">
                                          <p:stCondLst>
                                            <p:cond delay="0"/>
                                          </p:stCondLst>
                                        </p:cTn>
                                        <p:tgtEl>
                                          <p:spTgt spid="5">
                                            <p:graphicEl>
                                              <a:dgm id="{C73ED2D6-D815-485A-896F-AFB7AC98CE67}"/>
                                            </p:graphicEl>
                                          </p:spTgt>
                                        </p:tgtEl>
                                        <p:attrNameLst>
                                          <p:attrName>style.visibility</p:attrName>
                                        </p:attrNameLst>
                                      </p:cBhvr>
                                      <p:to>
                                        <p:strVal val="visible"/>
                                      </p:to>
                                    </p:set>
                                    <p:anim calcmode="lin" valueType="num">
                                      <p:cBhvr>
                                        <p:cTn id="34" dur="500" fill="hold"/>
                                        <p:tgtEl>
                                          <p:spTgt spid="5">
                                            <p:graphicEl>
                                              <a:dgm id="{C73ED2D6-D815-485A-896F-AFB7AC98CE67}"/>
                                            </p:graphicEl>
                                          </p:spTgt>
                                        </p:tgtEl>
                                        <p:attrNameLst>
                                          <p:attrName>ppt_w</p:attrName>
                                        </p:attrNameLst>
                                      </p:cBhvr>
                                      <p:tavLst>
                                        <p:tav tm="0">
                                          <p:val>
                                            <p:fltVal val="0"/>
                                          </p:val>
                                        </p:tav>
                                        <p:tav tm="100000">
                                          <p:val>
                                            <p:strVal val="#ppt_w"/>
                                          </p:val>
                                        </p:tav>
                                      </p:tavLst>
                                    </p:anim>
                                    <p:anim calcmode="lin" valueType="num">
                                      <p:cBhvr>
                                        <p:cTn id="35" dur="500" fill="hold"/>
                                        <p:tgtEl>
                                          <p:spTgt spid="5">
                                            <p:graphicEl>
                                              <a:dgm id="{C73ED2D6-D815-485A-896F-AFB7AC98CE67}"/>
                                            </p:graphicEl>
                                          </p:spTgt>
                                        </p:tgtEl>
                                        <p:attrNameLst>
                                          <p:attrName>ppt_h</p:attrName>
                                        </p:attrNameLst>
                                      </p:cBhvr>
                                      <p:tavLst>
                                        <p:tav tm="0">
                                          <p:val>
                                            <p:fltVal val="0"/>
                                          </p:val>
                                        </p:tav>
                                        <p:tav tm="100000">
                                          <p:val>
                                            <p:strVal val="#ppt_h"/>
                                          </p:val>
                                        </p:tav>
                                      </p:tavLst>
                                    </p:anim>
                                    <p:animEffect transition="in" filter="fade">
                                      <p:cBhvr>
                                        <p:cTn id="36" dur="500"/>
                                        <p:tgtEl>
                                          <p:spTgt spid="5">
                                            <p:graphicEl>
                                              <a:dgm id="{C73ED2D6-D815-485A-896F-AFB7AC98CE67}"/>
                                            </p:graphicEl>
                                          </p:spTgt>
                                        </p:tgtEl>
                                      </p:cBhvr>
                                    </p:animEffect>
                                  </p:childTnLst>
                                </p:cTn>
                              </p:par>
                            </p:childTnLst>
                          </p:cTn>
                        </p:par>
                        <p:par>
                          <p:cTn id="37" fill="hold">
                            <p:stCondLst>
                              <p:cond delay="9500"/>
                            </p:stCondLst>
                            <p:childTnLst>
                              <p:par>
                                <p:cTn id="38" presetID="53" presetClass="entr" presetSubtype="16" fill="hold" grpId="0" nodeType="afterEffect">
                                  <p:stCondLst>
                                    <p:cond delay="0"/>
                                  </p:stCondLst>
                                  <p:childTnLst>
                                    <p:set>
                                      <p:cBhvr>
                                        <p:cTn id="39" dur="1" fill="hold">
                                          <p:stCondLst>
                                            <p:cond delay="0"/>
                                          </p:stCondLst>
                                        </p:cTn>
                                        <p:tgtEl>
                                          <p:spTgt spid="5">
                                            <p:graphicEl>
                                              <a:dgm id="{30050EB6-E096-4740-85E4-35499545EBD1}"/>
                                            </p:graphicEl>
                                          </p:spTgt>
                                        </p:tgtEl>
                                        <p:attrNameLst>
                                          <p:attrName>style.visibility</p:attrName>
                                        </p:attrNameLst>
                                      </p:cBhvr>
                                      <p:to>
                                        <p:strVal val="visible"/>
                                      </p:to>
                                    </p:set>
                                    <p:anim calcmode="lin" valueType="num">
                                      <p:cBhvr>
                                        <p:cTn id="40" dur="500" fill="hold"/>
                                        <p:tgtEl>
                                          <p:spTgt spid="5">
                                            <p:graphicEl>
                                              <a:dgm id="{30050EB6-E096-4740-85E4-35499545EBD1}"/>
                                            </p:graphicEl>
                                          </p:spTgt>
                                        </p:tgtEl>
                                        <p:attrNameLst>
                                          <p:attrName>ppt_w</p:attrName>
                                        </p:attrNameLst>
                                      </p:cBhvr>
                                      <p:tavLst>
                                        <p:tav tm="0">
                                          <p:val>
                                            <p:fltVal val="0"/>
                                          </p:val>
                                        </p:tav>
                                        <p:tav tm="100000">
                                          <p:val>
                                            <p:strVal val="#ppt_w"/>
                                          </p:val>
                                        </p:tav>
                                      </p:tavLst>
                                    </p:anim>
                                    <p:anim calcmode="lin" valueType="num">
                                      <p:cBhvr>
                                        <p:cTn id="41" dur="500" fill="hold"/>
                                        <p:tgtEl>
                                          <p:spTgt spid="5">
                                            <p:graphicEl>
                                              <a:dgm id="{30050EB6-E096-4740-85E4-35499545EBD1}"/>
                                            </p:graphicEl>
                                          </p:spTgt>
                                        </p:tgtEl>
                                        <p:attrNameLst>
                                          <p:attrName>ppt_h</p:attrName>
                                        </p:attrNameLst>
                                      </p:cBhvr>
                                      <p:tavLst>
                                        <p:tav tm="0">
                                          <p:val>
                                            <p:fltVal val="0"/>
                                          </p:val>
                                        </p:tav>
                                        <p:tav tm="100000">
                                          <p:val>
                                            <p:strVal val="#ppt_h"/>
                                          </p:val>
                                        </p:tav>
                                      </p:tavLst>
                                    </p:anim>
                                    <p:animEffect transition="in" filter="fade">
                                      <p:cBhvr>
                                        <p:cTn id="42" dur="500"/>
                                        <p:tgtEl>
                                          <p:spTgt spid="5">
                                            <p:graphicEl>
                                              <a:dgm id="{30050EB6-E096-4740-85E4-35499545EBD1}"/>
                                            </p:graphicEl>
                                          </p:spTgt>
                                        </p:tgtEl>
                                      </p:cBhvr>
                                    </p:animEffect>
                                  </p:childTnLst>
                                </p:cTn>
                              </p:par>
                            </p:childTnLst>
                          </p:cTn>
                        </p:par>
                        <p:par>
                          <p:cTn id="43" fill="hold">
                            <p:stCondLst>
                              <p:cond delay="10000"/>
                            </p:stCondLst>
                            <p:childTnLst>
                              <p:par>
                                <p:cTn id="44" presetID="53" presetClass="entr" presetSubtype="16" fill="hold" grpId="0" nodeType="afterEffect">
                                  <p:stCondLst>
                                    <p:cond delay="0"/>
                                  </p:stCondLst>
                                  <p:childTnLst>
                                    <p:set>
                                      <p:cBhvr>
                                        <p:cTn id="45" dur="1" fill="hold">
                                          <p:stCondLst>
                                            <p:cond delay="0"/>
                                          </p:stCondLst>
                                        </p:cTn>
                                        <p:tgtEl>
                                          <p:spTgt spid="5">
                                            <p:graphicEl>
                                              <a:dgm id="{82C2FE52-0586-4E67-9689-625574BE2BC2}"/>
                                            </p:graphicEl>
                                          </p:spTgt>
                                        </p:tgtEl>
                                        <p:attrNameLst>
                                          <p:attrName>style.visibility</p:attrName>
                                        </p:attrNameLst>
                                      </p:cBhvr>
                                      <p:to>
                                        <p:strVal val="visible"/>
                                      </p:to>
                                    </p:set>
                                    <p:anim calcmode="lin" valueType="num">
                                      <p:cBhvr>
                                        <p:cTn id="46" dur="500" fill="hold"/>
                                        <p:tgtEl>
                                          <p:spTgt spid="5">
                                            <p:graphicEl>
                                              <a:dgm id="{82C2FE52-0586-4E67-9689-625574BE2BC2}"/>
                                            </p:graphicEl>
                                          </p:spTgt>
                                        </p:tgtEl>
                                        <p:attrNameLst>
                                          <p:attrName>ppt_w</p:attrName>
                                        </p:attrNameLst>
                                      </p:cBhvr>
                                      <p:tavLst>
                                        <p:tav tm="0">
                                          <p:val>
                                            <p:fltVal val="0"/>
                                          </p:val>
                                        </p:tav>
                                        <p:tav tm="100000">
                                          <p:val>
                                            <p:strVal val="#ppt_w"/>
                                          </p:val>
                                        </p:tav>
                                      </p:tavLst>
                                    </p:anim>
                                    <p:anim calcmode="lin" valueType="num">
                                      <p:cBhvr>
                                        <p:cTn id="47" dur="500" fill="hold"/>
                                        <p:tgtEl>
                                          <p:spTgt spid="5">
                                            <p:graphicEl>
                                              <a:dgm id="{82C2FE52-0586-4E67-9689-625574BE2BC2}"/>
                                            </p:graphicEl>
                                          </p:spTgt>
                                        </p:tgtEl>
                                        <p:attrNameLst>
                                          <p:attrName>ppt_h</p:attrName>
                                        </p:attrNameLst>
                                      </p:cBhvr>
                                      <p:tavLst>
                                        <p:tav tm="0">
                                          <p:val>
                                            <p:fltVal val="0"/>
                                          </p:val>
                                        </p:tav>
                                        <p:tav tm="100000">
                                          <p:val>
                                            <p:strVal val="#ppt_h"/>
                                          </p:val>
                                        </p:tav>
                                      </p:tavLst>
                                    </p:anim>
                                    <p:animEffect transition="in" filter="fade">
                                      <p:cBhvr>
                                        <p:cTn id="48" dur="500"/>
                                        <p:tgtEl>
                                          <p:spTgt spid="5">
                                            <p:graphicEl>
                                              <a:dgm id="{82C2FE52-0586-4E67-9689-625574BE2BC2}"/>
                                            </p:graphicEl>
                                          </p:spTgt>
                                        </p:tgtEl>
                                      </p:cBhvr>
                                    </p:animEffect>
                                  </p:childTnLst>
                                </p:cTn>
                              </p:par>
                            </p:childTnLst>
                          </p:cTn>
                        </p:par>
                        <p:par>
                          <p:cTn id="49" fill="hold">
                            <p:stCondLst>
                              <p:cond delay="10500"/>
                            </p:stCondLst>
                            <p:childTnLst>
                              <p:par>
                                <p:cTn id="50" presetID="53" presetClass="entr" presetSubtype="16" fill="hold" grpId="0" nodeType="afterEffect">
                                  <p:stCondLst>
                                    <p:cond delay="0"/>
                                  </p:stCondLst>
                                  <p:childTnLst>
                                    <p:set>
                                      <p:cBhvr>
                                        <p:cTn id="51" dur="1" fill="hold">
                                          <p:stCondLst>
                                            <p:cond delay="0"/>
                                          </p:stCondLst>
                                        </p:cTn>
                                        <p:tgtEl>
                                          <p:spTgt spid="5">
                                            <p:graphicEl>
                                              <a:dgm id="{CE0C0A9D-251A-47D2-8010-9782D86B514D}"/>
                                            </p:graphicEl>
                                          </p:spTgt>
                                        </p:tgtEl>
                                        <p:attrNameLst>
                                          <p:attrName>style.visibility</p:attrName>
                                        </p:attrNameLst>
                                      </p:cBhvr>
                                      <p:to>
                                        <p:strVal val="visible"/>
                                      </p:to>
                                    </p:set>
                                    <p:anim calcmode="lin" valueType="num">
                                      <p:cBhvr>
                                        <p:cTn id="52" dur="500" fill="hold"/>
                                        <p:tgtEl>
                                          <p:spTgt spid="5">
                                            <p:graphicEl>
                                              <a:dgm id="{CE0C0A9D-251A-47D2-8010-9782D86B514D}"/>
                                            </p:graphicEl>
                                          </p:spTgt>
                                        </p:tgtEl>
                                        <p:attrNameLst>
                                          <p:attrName>ppt_w</p:attrName>
                                        </p:attrNameLst>
                                      </p:cBhvr>
                                      <p:tavLst>
                                        <p:tav tm="0">
                                          <p:val>
                                            <p:fltVal val="0"/>
                                          </p:val>
                                        </p:tav>
                                        <p:tav tm="100000">
                                          <p:val>
                                            <p:strVal val="#ppt_w"/>
                                          </p:val>
                                        </p:tav>
                                      </p:tavLst>
                                    </p:anim>
                                    <p:anim calcmode="lin" valueType="num">
                                      <p:cBhvr>
                                        <p:cTn id="53" dur="500" fill="hold"/>
                                        <p:tgtEl>
                                          <p:spTgt spid="5">
                                            <p:graphicEl>
                                              <a:dgm id="{CE0C0A9D-251A-47D2-8010-9782D86B514D}"/>
                                            </p:graphicEl>
                                          </p:spTgt>
                                        </p:tgtEl>
                                        <p:attrNameLst>
                                          <p:attrName>ppt_h</p:attrName>
                                        </p:attrNameLst>
                                      </p:cBhvr>
                                      <p:tavLst>
                                        <p:tav tm="0">
                                          <p:val>
                                            <p:fltVal val="0"/>
                                          </p:val>
                                        </p:tav>
                                        <p:tav tm="100000">
                                          <p:val>
                                            <p:strVal val="#ppt_h"/>
                                          </p:val>
                                        </p:tav>
                                      </p:tavLst>
                                    </p:anim>
                                    <p:animEffect transition="in" filter="fade">
                                      <p:cBhvr>
                                        <p:cTn id="54" dur="500"/>
                                        <p:tgtEl>
                                          <p:spTgt spid="5">
                                            <p:graphicEl>
                                              <a:dgm id="{CE0C0A9D-251A-47D2-8010-9782D86B514D}"/>
                                            </p:graphicEl>
                                          </p:spTgt>
                                        </p:tgtEl>
                                      </p:cBhvr>
                                    </p:animEffect>
                                  </p:childTnLst>
                                </p:cTn>
                              </p:par>
                            </p:childTnLst>
                          </p:cTn>
                        </p:par>
                        <p:par>
                          <p:cTn id="55" fill="hold">
                            <p:stCondLst>
                              <p:cond delay="11000"/>
                            </p:stCondLst>
                            <p:childTnLst>
                              <p:par>
                                <p:cTn id="56" presetID="53" presetClass="entr" presetSubtype="16" fill="hold" grpId="0" nodeType="afterEffect">
                                  <p:stCondLst>
                                    <p:cond delay="0"/>
                                  </p:stCondLst>
                                  <p:childTnLst>
                                    <p:set>
                                      <p:cBhvr>
                                        <p:cTn id="57" dur="1" fill="hold">
                                          <p:stCondLst>
                                            <p:cond delay="0"/>
                                          </p:stCondLst>
                                        </p:cTn>
                                        <p:tgtEl>
                                          <p:spTgt spid="5">
                                            <p:graphicEl>
                                              <a:dgm id="{FA9DC1CB-2100-4E53-BEBF-2F16533DA52D}"/>
                                            </p:graphicEl>
                                          </p:spTgt>
                                        </p:tgtEl>
                                        <p:attrNameLst>
                                          <p:attrName>style.visibility</p:attrName>
                                        </p:attrNameLst>
                                      </p:cBhvr>
                                      <p:to>
                                        <p:strVal val="visible"/>
                                      </p:to>
                                    </p:set>
                                    <p:anim calcmode="lin" valueType="num">
                                      <p:cBhvr>
                                        <p:cTn id="58" dur="500" fill="hold"/>
                                        <p:tgtEl>
                                          <p:spTgt spid="5">
                                            <p:graphicEl>
                                              <a:dgm id="{FA9DC1CB-2100-4E53-BEBF-2F16533DA52D}"/>
                                            </p:graphicEl>
                                          </p:spTgt>
                                        </p:tgtEl>
                                        <p:attrNameLst>
                                          <p:attrName>ppt_w</p:attrName>
                                        </p:attrNameLst>
                                      </p:cBhvr>
                                      <p:tavLst>
                                        <p:tav tm="0">
                                          <p:val>
                                            <p:fltVal val="0"/>
                                          </p:val>
                                        </p:tav>
                                        <p:tav tm="100000">
                                          <p:val>
                                            <p:strVal val="#ppt_w"/>
                                          </p:val>
                                        </p:tav>
                                      </p:tavLst>
                                    </p:anim>
                                    <p:anim calcmode="lin" valueType="num">
                                      <p:cBhvr>
                                        <p:cTn id="59" dur="500" fill="hold"/>
                                        <p:tgtEl>
                                          <p:spTgt spid="5">
                                            <p:graphicEl>
                                              <a:dgm id="{FA9DC1CB-2100-4E53-BEBF-2F16533DA52D}"/>
                                            </p:graphicEl>
                                          </p:spTgt>
                                        </p:tgtEl>
                                        <p:attrNameLst>
                                          <p:attrName>ppt_h</p:attrName>
                                        </p:attrNameLst>
                                      </p:cBhvr>
                                      <p:tavLst>
                                        <p:tav tm="0">
                                          <p:val>
                                            <p:fltVal val="0"/>
                                          </p:val>
                                        </p:tav>
                                        <p:tav tm="100000">
                                          <p:val>
                                            <p:strVal val="#ppt_h"/>
                                          </p:val>
                                        </p:tav>
                                      </p:tavLst>
                                    </p:anim>
                                    <p:animEffect transition="in" filter="fade">
                                      <p:cBhvr>
                                        <p:cTn id="60" dur="500"/>
                                        <p:tgtEl>
                                          <p:spTgt spid="5">
                                            <p:graphicEl>
                                              <a:dgm id="{FA9DC1CB-2100-4E53-BEBF-2F16533DA52D}"/>
                                            </p:graphicEl>
                                          </p:spTgt>
                                        </p:tgtEl>
                                      </p:cBhvr>
                                    </p:animEffect>
                                  </p:childTnLst>
                                </p:cTn>
                              </p:par>
                            </p:childTnLst>
                          </p:cTn>
                        </p:par>
                        <p:par>
                          <p:cTn id="61" fill="hold">
                            <p:stCondLst>
                              <p:cond delay="11500"/>
                            </p:stCondLst>
                            <p:childTnLst>
                              <p:par>
                                <p:cTn id="62" presetID="53" presetClass="entr" presetSubtype="16" fill="hold" grpId="0" nodeType="afterEffect">
                                  <p:stCondLst>
                                    <p:cond delay="0"/>
                                  </p:stCondLst>
                                  <p:childTnLst>
                                    <p:set>
                                      <p:cBhvr>
                                        <p:cTn id="63" dur="1" fill="hold">
                                          <p:stCondLst>
                                            <p:cond delay="0"/>
                                          </p:stCondLst>
                                        </p:cTn>
                                        <p:tgtEl>
                                          <p:spTgt spid="5">
                                            <p:graphicEl>
                                              <a:dgm id="{62D1E527-7061-4030-B743-84CF0CBFA99D}"/>
                                            </p:graphicEl>
                                          </p:spTgt>
                                        </p:tgtEl>
                                        <p:attrNameLst>
                                          <p:attrName>style.visibility</p:attrName>
                                        </p:attrNameLst>
                                      </p:cBhvr>
                                      <p:to>
                                        <p:strVal val="visible"/>
                                      </p:to>
                                    </p:set>
                                    <p:anim calcmode="lin" valueType="num">
                                      <p:cBhvr>
                                        <p:cTn id="64" dur="500" fill="hold"/>
                                        <p:tgtEl>
                                          <p:spTgt spid="5">
                                            <p:graphicEl>
                                              <a:dgm id="{62D1E527-7061-4030-B743-84CF0CBFA99D}"/>
                                            </p:graphicEl>
                                          </p:spTgt>
                                        </p:tgtEl>
                                        <p:attrNameLst>
                                          <p:attrName>ppt_w</p:attrName>
                                        </p:attrNameLst>
                                      </p:cBhvr>
                                      <p:tavLst>
                                        <p:tav tm="0">
                                          <p:val>
                                            <p:fltVal val="0"/>
                                          </p:val>
                                        </p:tav>
                                        <p:tav tm="100000">
                                          <p:val>
                                            <p:strVal val="#ppt_w"/>
                                          </p:val>
                                        </p:tav>
                                      </p:tavLst>
                                    </p:anim>
                                    <p:anim calcmode="lin" valueType="num">
                                      <p:cBhvr>
                                        <p:cTn id="65" dur="500" fill="hold"/>
                                        <p:tgtEl>
                                          <p:spTgt spid="5">
                                            <p:graphicEl>
                                              <a:dgm id="{62D1E527-7061-4030-B743-84CF0CBFA99D}"/>
                                            </p:graphicEl>
                                          </p:spTgt>
                                        </p:tgtEl>
                                        <p:attrNameLst>
                                          <p:attrName>ppt_h</p:attrName>
                                        </p:attrNameLst>
                                      </p:cBhvr>
                                      <p:tavLst>
                                        <p:tav tm="0">
                                          <p:val>
                                            <p:fltVal val="0"/>
                                          </p:val>
                                        </p:tav>
                                        <p:tav tm="100000">
                                          <p:val>
                                            <p:strVal val="#ppt_h"/>
                                          </p:val>
                                        </p:tav>
                                      </p:tavLst>
                                    </p:anim>
                                    <p:animEffect transition="in" filter="fade">
                                      <p:cBhvr>
                                        <p:cTn id="66" dur="500"/>
                                        <p:tgtEl>
                                          <p:spTgt spid="5">
                                            <p:graphicEl>
                                              <a:dgm id="{62D1E527-7061-4030-B743-84CF0CBFA99D}"/>
                                            </p:graphicEl>
                                          </p:spTgt>
                                        </p:tgtEl>
                                      </p:cBhvr>
                                    </p:animEffect>
                                  </p:childTnLst>
                                </p:cTn>
                              </p:par>
                            </p:childTnLst>
                          </p:cTn>
                        </p:par>
                        <p:par>
                          <p:cTn id="67" fill="hold">
                            <p:stCondLst>
                              <p:cond delay="12000"/>
                            </p:stCondLst>
                            <p:childTnLst>
                              <p:par>
                                <p:cTn id="68" presetID="53" presetClass="entr" presetSubtype="16" fill="hold" grpId="0" nodeType="afterEffect">
                                  <p:stCondLst>
                                    <p:cond delay="0"/>
                                  </p:stCondLst>
                                  <p:childTnLst>
                                    <p:set>
                                      <p:cBhvr>
                                        <p:cTn id="69" dur="1" fill="hold">
                                          <p:stCondLst>
                                            <p:cond delay="0"/>
                                          </p:stCondLst>
                                        </p:cTn>
                                        <p:tgtEl>
                                          <p:spTgt spid="5">
                                            <p:graphicEl>
                                              <a:dgm id="{743C6E49-288F-417F-8206-0E0353E9382C}"/>
                                            </p:graphicEl>
                                          </p:spTgt>
                                        </p:tgtEl>
                                        <p:attrNameLst>
                                          <p:attrName>style.visibility</p:attrName>
                                        </p:attrNameLst>
                                      </p:cBhvr>
                                      <p:to>
                                        <p:strVal val="visible"/>
                                      </p:to>
                                    </p:set>
                                    <p:anim calcmode="lin" valueType="num">
                                      <p:cBhvr>
                                        <p:cTn id="70" dur="500" fill="hold"/>
                                        <p:tgtEl>
                                          <p:spTgt spid="5">
                                            <p:graphicEl>
                                              <a:dgm id="{743C6E49-288F-417F-8206-0E0353E9382C}"/>
                                            </p:graphicEl>
                                          </p:spTgt>
                                        </p:tgtEl>
                                        <p:attrNameLst>
                                          <p:attrName>ppt_w</p:attrName>
                                        </p:attrNameLst>
                                      </p:cBhvr>
                                      <p:tavLst>
                                        <p:tav tm="0">
                                          <p:val>
                                            <p:fltVal val="0"/>
                                          </p:val>
                                        </p:tav>
                                        <p:tav tm="100000">
                                          <p:val>
                                            <p:strVal val="#ppt_w"/>
                                          </p:val>
                                        </p:tav>
                                      </p:tavLst>
                                    </p:anim>
                                    <p:anim calcmode="lin" valueType="num">
                                      <p:cBhvr>
                                        <p:cTn id="71" dur="500" fill="hold"/>
                                        <p:tgtEl>
                                          <p:spTgt spid="5">
                                            <p:graphicEl>
                                              <a:dgm id="{743C6E49-288F-417F-8206-0E0353E9382C}"/>
                                            </p:graphicEl>
                                          </p:spTgt>
                                        </p:tgtEl>
                                        <p:attrNameLst>
                                          <p:attrName>ppt_h</p:attrName>
                                        </p:attrNameLst>
                                      </p:cBhvr>
                                      <p:tavLst>
                                        <p:tav tm="0">
                                          <p:val>
                                            <p:fltVal val="0"/>
                                          </p:val>
                                        </p:tav>
                                        <p:tav tm="100000">
                                          <p:val>
                                            <p:strVal val="#ppt_h"/>
                                          </p:val>
                                        </p:tav>
                                      </p:tavLst>
                                    </p:anim>
                                    <p:animEffect transition="in" filter="fade">
                                      <p:cBhvr>
                                        <p:cTn id="72" dur="500"/>
                                        <p:tgtEl>
                                          <p:spTgt spid="5">
                                            <p:graphicEl>
                                              <a:dgm id="{743C6E49-288F-417F-8206-0E0353E9382C}"/>
                                            </p:graphicEl>
                                          </p:spTgt>
                                        </p:tgtEl>
                                      </p:cBhvr>
                                    </p:animEffect>
                                  </p:childTnLst>
                                </p:cTn>
                              </p:par>
                            </p:childTnLst>
                          </p:cTn>
                        </p:par>
                        <p:par>
                          <p:cTn id="73" fill="hold">
                            <p:stCondLst>
                              <p:cond delay="12500"/>
                            </p:stCondLst>
                            <p:childTnLst>
                              <p:par>
                                <p:cTn id="74" presetID="53" presetClass="entr" presetSubtype="16" fill="hold" grpId="0" nodeType="afterEffect">
                                  <p:stCondLst>
                                    <p:cond delay="0"/>
                                  </p:stCondLst>
                                  <p:childTnLst>
                                    <p:set>
                                      <p:cBhvr>
                                        <p:cTn id="75" dur="1" fill="hold">
                                          <p:stCondLst>
                                            <p:cond delay="0"/>
                                          </p:stCondLst>
                                        </p:cTn>
                                        <p:tgtEl>
                                          <p:spTgt spid="5">
                                            <p:graphicEl>
                                              <a:dgm id="{8A3F98A9-F92D-4CA4-95EC-95E6EC11D1A5}"/>
                                            </p:graphicEl>
                                          </p:spTgt>
                                        </p:tgtEl>
                                        <p:attrNameLst>
                                          <p:attrName>style.visibility</p:attrName>
                                        </p:attrNameLst>
                                      </p:cBhvr>
                                      <p:to>
                                        <p:strVal val="visible"/>
                                      </p:to>
                                    </p:set>
                                    <p:anim calcmode="lin" valueType="num">
                                      <p:cBhvr>
                                        <p:cTn id="76" dur="500" fill="hold"/>
                                        <p:tgtEl>
                                          <p:spTgt spid="5">
                                            <p:graphicEl>
                                              <a:dgm id="{8A3F98A9-F92D-4CA4-95EC-95E6EC11D1A5}"/>
                                            </p:graphicEl>
                                          </p:spTgt>
                                        </p:tgtEl>
                                        <p:attrNameLst>
                                          <p:attrName>ppt_w</p:attrName>
                                        </p:attrNameLst>
                                      </p:cBhvr>
                                      <p:tavLst>
                                        <p:tav tm="0">
                                          <p:val>
                                            <p:fltVal val="0"/>
                                          </p:val>
                                        </p:tav>
                                        <p:tav tm="100000">
                                          <p:val>
                                            <p:strVal val="#ppt_w"/>
                                          </p:val>
                                        </p:tav>
                                      </p:tavLst>
                                    </p:anim>
                                    <p:anim calcmode="lin" valueType="num">
                                      <p:cBhvr>
                                        <p:cTn id="77" dur="500" fill="hold"/>
                                        <p:tgtEl>
                                          <p:spTgt spid="5">
                                            <p:graphicEl>
                                              <a:dgm id="{8A3F98A9-F92D-4CA4-95EC-95E6EC11D1A5}"/>
                                            </p:graphicEl>
                                          </p:spTgt>
                                        </p:tgtEl>
                                        <p:attrNameLst>
                                          <p:attrName>ppt_h</p:attrName>
                                        </p:attrNameLst>
                                      </p:cBhvr>
                                      <p:tavLst>
                                        <p:tav tm="0">
                                          <p:val>
                                            <p:fltVal val="0"/>
                                          </p:val>
                                        </p:tav>
                                        <p:tav tm="100000">
                                          <p:val>
                                            <p:strVal val="#ppt_h"/>
                                          </p:val>
                                        </p:tav>
                                      </p:tavLst>
                                    </p:anim>
                                    <p:animEffect transition="in" filter="fade">
                                      <p:cBhvr>
                                        <p:cTn id="78" dur="500"/>
                                        <p:tgtEl>
                                          <p:spTgt spid="5">
                                            <p:graphicEl>
                                              <a:dgm id="{8A3F98A9-F92D-4CA4-95EC-95E6EC11D1A5}"/>
                                            </p:graphicEl>
                                          </p:spTgt>
                                        </p:tgtEl>
                                      </p:cBhvr>
                                    </p:animEffect>
                                  </p:childTnLst>
                                </p:cTn>
                              </p:par>
                            </p:childTnLst>
                          </p:cTn>
                        </p:par>
                        <p:par>
                          <p:cTn id="79" fill="hold">
                            <p:stCondLst>
                              <p:cond delay="13000"/>
                            </p:stCondLst>
                            <p:childTnLst>
                              <p:par>
                                <p:cTn id="80" presetID="53" presetClass="entr" presetSubtype="16" fill="hold" grpId="0" nodeType="afterEffect">
                                  <p:stCondLst>
                                    <p:cond delay="0"/>
                                  </p:stCondLst>
                                  <p:childTnLst>
                                    <p:set>
                                      <p:cBhvr>
                                        <p:cTn id="81" dur="1" fill="hold">
                                          <p:stCondLst>
                                            <p:cond delay="0"/>
                                          </p:stCondLst>
                                        </p:cTn>
                                        <p:tgtEl>
                                          <p:spTgt spid="5">
                                            <p:graphicEl>
                                              <a:dgm id="{8115B6CF-6856-464A-8D69-1C14613B8C44}"/>
                                            </p:graphicEl>
                                          </p:spTgt>
                                        </p:tgtEl>
                                        <p:attrNameLst>
                                          <p:attrName>style.visibility</p:attrName>
                                        </p:attrNameLst>
                                      </p:cBhvr>
                                      <p:to>
                                        <p:strVal val="visible"/>
                                      </p:to>
                                    </p:set>
                                    <p:anim calcmode="lin" valueType="num">
                                      <p:cBhvr>
                                        <p:cTn id="82" dur="500" fill="hold"/>
                                        <p:tgtEl>
                                          <p:spTgt spid="5">
                                            <p:graphicEl>
                                              <a:dgm id="{8115B6CF-6856-464A-8D69-1C14613B8C44}"/>
                                            </p:graphicEl>
                                          </p:spTgt>
                                        </p:tgtEl>
                                        <p:attrNameLst>
                                          <p:attrName>ppt_w</p:attrName>
                                        </p:attrNameLst>
                                      </p:cBhvr>
                                      <p:tavLst>
                                        <p:tav tm="0">
                                          <p:val>
                                            <p:fltVal val="0"/>
                                          </p:val>
                                        </p:tav>
                                        <p:tav tm="100000">
                                          <p:val>
                                            <p:strVal val="#ppt_w"/>
                                          </p:val>
                                        </p:tav>
                                      </p:tavLst>
                                    </p:anim>
                                    <p:anim calcmode="lin" valueType="num">
                                      <p:cBhvr>
                                        <p:cTn id="83" dur="500" fill="hold"/>
                                        <p:tgtEl>
                                          <p:spTgt spid="5">
                                            <p:graphicEl>
                                              <a:dgm id="{8115B6CF-6856-464A-8D69-1C14613B8C44}"/>
                                            </p:graphicEl>
                                          </p:spTgt>
                                        </p:tgtEl>
                                        <p:attrNameLst>
                                          <p:attrName>ppt_h</p:attrName>
                                        </p:attrNameLst>
                                      </p:cBhvr>
                                      <p:tavLst>
                                        <p:tav tm="0">
                                          <p:val>
                                            <p:fltVal val="0"/>
                                          </p:val>
                                        </p:tav>
                                        <p:tav tm="100000">
                                          <p:val>
                                            <p:strVal val="#ppt_h"/>
                                          </p:val>
                                        </p:tav>
                                      </p:tavLst>
                                    </p:anim>
                                    <p:animEffect transition="in" filter="fade">
                                      <p:cBhvr>
                                        <p:cTn id="84" dur="500"/>
                                        <p:tgtEl>
                                          <p:spTgt spid="5">
                                            <p:graphicEl>
                                              <a:dgm id="{8115B6CF-6856-464A-8D69-1C14613B8C4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4" grpId="0"/>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91159"/>
          </a:xfrm>
        </p:spPr>
        <p:txBody>
          <a:bodyPr>
            <a:normAutofit fontScale="90000"/>
          </a:bodyPr>
          <a:lstStyle/>
          <a:p>
            <a:r>
              <a:rPr lang="en-US" smtClean="0"/>
              <a:t>Chương 2: Phương pháp quy trình SEO</a:t>
            </a:r>
            <a:endParaRPr lang="en-US"/>
          </a:p>
        </p:txBody>
      </p:sp>
      <p:sp>
        <p:nvSpPr>
          <p:cNvPr id="3" name="Content Placeholder 2"/>
          <p:cNvSpPr>
            <a:spLocks noGrp="1"/>
          </p:cNvSpPr>
          <p:nvPr>
            <p:ph sz="half" idx="1"/>
          </p:nvPr>
        </p:nvSpPr>
        <p:spPr>
          <a:xfrm>
            <a:off x="1484312" y="1376959"/>
            <a:ext cx="4326235" cy="5369529"/>
          </a:xfrm>
        </p:spPr>
        <p:txBody>
          <a:bodyPr anchor="ctr">
            <a:normAutofit/>
          </a:bodyPr>
          <a:lstStyle/>
          <a:p>
            <a:pPr marL="514350" lvl="0" indent="-514350">
              <a:buFont typeface="+mj-lt"/>
              <a:buAutoNum type="alphaUcPeriod" startAt="4"/>
            </a:pPr>
            <a:r>
              <a:rPr lang="en-US" sz="2800"/>
              <a:t>Tối ưu hóa ngoài trang (Off-page Optimization</a:t>
            </a:r>
            <a:r>
              <a:rPr lang="en-US" sz="2800" smtClean="0"/>
              <a:t>)</a:t>
            </a:r>
          </a:p>
          <a:p>
            <a:r>
              <a:rPr lang="vi-VN" sz="2400" smtClean="0"/>
              <a:t>Seo</a:t>
            </a:r>
            <a:r>
              <a:rPr lang="en-US" sz="2400" smtClean="0"/>
              <a:t>-</a:t>
            </a:r>
            <a:r>
              <a:rPr lang="en-US" sz="2400"/>
              <a:t>o</a:t>
            </a:r>
            <a:r>
              <a:rPr lang="vi-VN" sz="2400" smtClean="0"/>
              <a:t>ffpage </a:t>
            </a:r>
            <a:r>
              <a:rPr lang="vi-VN" sz="2400"/>
              <a:t>là việc </a:t>
            </a:r>
            <a:r>
              <a:rPr lang="vi-VN" sz="2400" smtClean="0"/>
              <a:t>xây </a:t>
            </a:r>
            <a:r>
              <a:rPr lang="vi-VN" sz="2400"/>
              <a:t>dựng những liên kết ngoài trỏ về website. </a:t>
            </a:r>
            <a:endParaRPr lang="en-US" sz="2400" smtClean="0"/>
          </a:p>
          <a:p>
            <a:r>
              <a:rPr lang="vi-VN" sz="2400" smtClean="0"/>
              <a:t>Mục </a:t>
            </a:r>
            <a:r>
              <a:rPr lang="vi-VN" sz="2400"/>
              <a:t>đích để tăng hệ thống liên kết có chất lượng trỏ về trang đích từ những website khác để đẩy mạnh từ khóa của mình </a:t>
            </a:r>
            <a:r>
              <a:rPr lang="vi-VN" sz="2400" smtClean="0"/>
              <a:t>lê</a:t>
            </a:r>
            <a:r>
              <a:rPr lang="en-US" sz="2400" smtClean="0"/>
              <a:t>n.</a:t>
            </a:r>
          </a:p>
        </p:txBody>
      </p:sp>
      <p:sp>
        <p:nvSpPr>
          <p:cNvPr id="5" name="Content Placeholder 4"/>
          <p:cNvSpPr>
            <a:spLocks noGrp="1"/>
          </p:cNvSpPr>
          <p:nvPr>
            <p:ph sz="half" idx="2"/>
          </p:nvPr>
        </p:nvSpPr>
        <p:spPr>
          <a:xfrm>
            <a:off x="6246811" y="5936657"/>
            <a:ext cx="5181600" cy="552540"/>
          </a:xfrm>
        </p:spPr>
        <p:txBody>
          <a:bodyPr>
            <a:normAutofit/>
          </a:bodyPr>
          <a:lstStyle/>
          <a:p>
            <a:pPr marL="0" indent="0" algn="ctr">
              <a:buNone/>
            </a:pPr>
            <a:r>
              <a:rPr lang="en-US" sz="2800"/>
              <a:t>Mô hình Link Pyramid với 4 tầng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0220" y="1689193"/>
            <a:ext cx="5692477" cy="4247464"/>
          </a:xfrm>
          <a:prstGeom prst="rect">
            <a:avLst/>
          </a:prstGeom>
        </p:spPr>
      </p:pic>
    </p:spTree>
    <p:extLst>
      <p:ext uri="{BB962C8B-B14F-4D97-AF65-F5344CB8AC3E}">
        <p14:creationId xmlns:p14="http://schemas.microsoft.com/office/powerpoint/2010/main" val="139740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96951"/>
          </a:xfrm>
        </p:spPr>
        <p:txBody>
          <a:bodyPr>
            <a:normAutofit fontScale="90000"/>
          </a:bodyPr>
          <a:lstStyle/>
          <a:p>
            <a:r>
              <a:rPr lang="en-US" smtClean="0"/>
              <a:t>Chương 3: xây dựng áp dụng </a:t>
            </a:r>
            <a:endParaRPr lang="en-US"/>
          </a:p>
        </p:txBody>
      </p:sp>
      <p:sp>
        <p:nvSpPr>
          <p:cNvPr id="3" name="Content Placeholder 2"/>
          <p:cNvSpPr>
            <a:spLocks noGrp="1"/>
          </p:cNvSpPr>
          <p:nvPr>
            <p:ph idx="1"/>
          </p:nvPr>
        </p:nvSpPr>
        <p:spPr>
          <a:xfrm>
            <a:off x="1484310" y="1382751"/>
            <a:ext cx="10018713" cy="5196469"/>
          </a:xfrm>
        </p:spPr>
        <p:txBody>
          <a:bodyPr>
            <a:noAutofit/>
          </a:bodyPr>
          <a:lstStyle/>
          <a:p>
            <a:pPr marL="514350" indent="-514350">
              <a:buFont typeface="+mj-lt"/>
              <a:buAutoNum type="alphaUcPeriod"/>
            </a:pPr>
            <a:r>
              <a:rPr lang="en-US" sz="2800" smtClean="0"/>
              <a:t>Chọn nền tảng</a:t>
            </a:r>
          </a:p>
          <a:p>
            <a:pPr lvl="1"/>
            <a:r>
              <a:rPr lang="en-US" sz="2400"/>
              <a:t>WordPress là phần mềm mã nguồn mở được cung cấp miễn phí, sử dụng ngôn ngữ lập trình PHP và hệ cơ sở dữ liệu MySQL</a:t>
            </a:r>
            <a:r>
              <a:rPr lang="en-US" sz="2400" smtClean="0"/>
              <a:t>.</a:t>
            </a:r>
          </a:p>
          <a:p>
            <a:pPr lvl="1"/>
            <a:r>
              <a:rPr lang="en-US" sz="2400" smtClean="0"/>
              <a:t>Hosting </a:t>
            </a:r>
            <a:r>
              <a:rPr lang="en-US" sz="2400"/>
              <a:t>của </a:t>
            </a:r>
            <a:r>
              <a:rPr lang="en-US" sz="2400" b="1"/>
              <a:t>000webhostapp</a:t>
            </a:r>
            <a:r>
              <a:rPr lang="en-US" sz="2400"/>
              <a:t> vì tính khả dụng, sử dụng dễ dàng, hỗ trợ tốt, lâu dài cho trang web và hoàn toàn miễn </a:t>
            </a:r>
            <a:r>
              <a:rPr lang="en-US" sz="2400" smtClean="0"/>
              <a:t>phí.</a:t>
            </a:r>
          </a:p>
          <a:p>
            <a:pPr marL="514350" indent="-514350">
              <a:buFont typeface="+mj-lt"/>
              <a:buAutoNum type="alphaUcPeriod"/>
            </a:pPr>
            <a:r>
              <a:rPr lang="en-US" sz="2800" smtClean="0"/>
              <a:t>Triển khai</a:t>
            </a:r>
          </a:p>
          <a:p>
            <a:pPr marL="971550" lvl="1" indent="-514350">
              <a:buFont typeface="+mj-lt"/>
              <a:buAutoNum type="arabicParenR"/>
            </a:pPr>
            <a:r>
              <a:rPr lang="en-US" sz="2400"/>
              <a:t>Truy cập vào website: </a:t>
            </a:r>
            <a:r>
              <a:rPr lang="en-US" sz="2400" u="sng">
                <a:hlinkClick r:id="rId2"/>
              </a:rPr>
              <a:t>https://vn.000webhost.com/</a:t>
            </a:r>
            <a:r>
              <a:rPr lang="en-US" sz="2400"/>
              <a:t> đăng nhập và tạo trang web mới. </a:t>
            </a:r>
          </a:p>
          <a:p>
            <a:pPr marL="971550" lvl="1" indent="-514350">
              <a:buFont typeface="+mj-lt"/>
              <a:buAutoNum type="arabicParenR"/>
            </a:pPr>
            <a:r>
              <a:rPr lang="en-US" sz="2400"/>
              <a:t>Tạo project mới trên 000webhost: đặt tên là “FaviCoffe”</a:t>
            </a:r>
          </a:p>
          <a:p>
            <a:pPr marL="971550" lvl="1" indent="-514350">
              <a:buFont typeface="+mj-lt"/>
              <a:buAutoNum type="arabicParenR"/>
            </a:pPr>
            <a:r>
              <a:rPr lang="en-US" sz="2400"/>
              <a:t>Chọn cài đặt </a:t>
            </a:r>
            <a:r>
              <a:rPr lang="en-US" sz="2400" smtClean="0"/>
              <a:t>wordpress</a:t>
            </a:r>
            <a:endParaRPr lang="en-US" sz="2400"/>
          </a:p>
        </p:txBody>
      </p:sp>
    </p:spTree>
    <p:extLst>
      <p:ext uri="{BB962C8B-B14F-4D97-AF65-F5344CB8AC3E}">
        <p14:creationId xmlns:p14="http://schemas.microsoft.com/office/powerpoint/2010/main" val="279674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1937" y="178428"/>
            <a:ext cx="11741870" cy="5748368"/>
          </a:xfrm>
          <a:ln>
            <a:solidFill>
              <a:schemeClr val="tx1"/>
            </a:solidFill>
          </a:ln>
        </p:spPr>
      </p:pic>
      <p:sp>
        <p:nvSpPr>
          <p:cNvPr id="5" name="Content Placeholder 4"/>
          <p:cNvSpPr>
            <a:spLocks noGrp="1"/>
          </p:cNvSpPr>
          <p:nvPr>
            <p:ph sz="half" idx="2"/>
          </p:nvPr>
        </p:nvSpPr>
        <p:spPr>
          <a:xfrm rot="10800000" flipV="1">
            <a:off x="716652" y="5926796"/>
            <a:ext cx="10515600" cy="931204"/>
          </a:xfrm>
        </p:spPr>
        <p:txBody>
          <a:bodyPr>
            <a:normAutofit/>
          </a:bodyPr>
          <a:lstStyle/>
          <a:p>
            <a:pPr marL="0" indent="0" algn="ctr">
              <a:buNone/>
            </a:pPr>
            <a:r>
              <a:rPr lang="en-US" smtClean="0"/>
              <a:t>Giao diện trang web sau khi cài đặt và chỉnh sửa đơn giản với đường link: </a:t>
            </a:r>
            <a:r>
              <a:rPr lang="en-US" smtClean="0">
                <a:hlinkClick r:id="rId3"/>
              </a:rPr>
              <a:t>https://favicoffe.000webhostapp.com/</a:t>
            </a:r>
            <a:endParaRPr lang="en-US"/>
          </a:p>
        </p:txBody>
      </p:sp>
    </p:spTree>
    <p:extLst>
      <p:ext uri="{BB962C8B-B14F-4D97-AF65-F5344CB8AC3E}">
        <p14:creationId xmlns:p14="http://schemas.microsoft.com/office/powerpoint/2010/main" val="175514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73591" y="255618"/>
            <a:ext cx="6400801" cy="63212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4"/>
          <p:cNvSpPr>
            <a:spLocks noGrp="1"/>
          </p:cNvSpPr>
          <p:nvPr>
            <p:ph sz="half" idx="2"/>
          </p:nvPr>
        </p:nvSpPr>
        <p:spPr>
          <a:xfrm rot="10800000" flipV="1">
            <a:off x="1137423" y="966158"/>
            <a:ext cx="2709955" cy="4908431"/>
          </a:xfrm>
        </p:spPr>
        <p:txBody>
          <a:bodyPr numCol="1" anchor="ctr">
            <a:normAutofit/>
          </a:bodyPr>
          <a:lstStyle/>
          <a:p>
            <a:pPr marL="0" indent="0" algn="ctr">
              <a:buNone/>
            </a:pPr>
            <a:r>
              <a:rPr lang="en-US" sz="2800"/>
              <a:t>Công cụ chặn Spam – Akismet</a:t>
            </a:r>
          </a:p>
        </p:txBody>
      </p:sp>
    </p:spTree>
    <p:extLst>
      <p:ext uri="{BB962C8B-B14F-4D97-AF65-F5344CB8AC3E}">
        <p14:creationId xmlns:p14="http://schemas.microsoft.com/office/powerpoint/2010/main" val="158579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1540" y="121477"/>
            <a:ext cx="11265659" cy="57876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4"/>
          <p:cNvSpPr>
            <a:spLocks noGrp="1"/>
          </p:cNvSpPr>
          <p:nvPr>
            <p:ph sz="half" idx="2"/>
          </p:nvPr>
        </p:nvSpPr>
        <p:spPr>
          <a:xfrm rot="10800000" flipV="1">
            <a:off x="716649" y="6150634"/>
            <a:ext cx="10264776" cy="707366"/>
          </a:xfrm>
          <a:solidFill>
            <a:schemeClr val="bg2"/>
          </a:solidFill>
        </p:spPr>
        <p:txBody>
          <a:bodyPr numCol="1" anchor="ctr">
            <a:noAutofit/>
          </a:bodyPr>
          <a:lstStyle/>
          <a:p>
            <a:pPr marL="0" indent="0" algn="ctr">
              <a:buNone/>
            </a:pPr>
            <a:r>
              <a:rPr lang="en-US" sz="2400"/>
              <a:t>Công cụ cài đặt Analytics cho website – Google Analytics for WordPress by MonsterInsights</a:t>
            </a:r>
          </a:p>
        </p:txBody>
      </p:sp>
    </p:spTree>
    <p:extLst>
      <p:ext uri="{BB962C8B-B14F-4D97-AF65-F5344CB8AC3E}">
        <p14:creationId xmlns:p14="http://schemas.microsoft.com/office/powerpoint/2010/main" val="136068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Chương 4: tổng kết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809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Nghiên cứu SEO</a:t>
            </a:r>
            <a:br>
              <a:rPr lang="en-US" smtClean="0"/>
            </a:br>
            <a:r>
              <a:rPr lang="en-US" smtClean="0"/>
              <a:t>(search engine optimization)</a:t>
            </a:r>
            <a:endParaRPr lang="en-US"/>
          </a:p>
        </p:txBody>
      </p:sp>
      <p:sp>
        <p:nvSpPr>
          <p:cNvPr id="3" name="Content Placeholder 2"/>
          <p:cNvSpPr>
            <a:spLocks noGrp="1"/>
          </p:cNvSpPr>
          <p:nvPr>
            <p:ph idx="1"/>
          </p:nvPr>
        </p:nvSpPr>
        <p:spPr>
          <a:xfrm>
            <a:off x="1618125" y="2187496"/>
            <a:ext cx="10018713" cy="4224455"/>
          </a:xfrm>
        </p:spPr>
        <p:txBody>
          <a:bodyPr>
            <a:normAutofit/>
          </a:bodyPr>
          <a:lstStyle/>
          <a:p>
            <a:r>
              <a:rPr lang="en-US" sz="3000" smtClean="0"/>
              <a:t>Mục lục</a:t>
            </a:r>
          </a:p>
          <a:p>
            <a:pPr lvl="1"/>
            <a:r>
              <a:rPr lang="en-US" sz="3200" smtClean="0"/>
              <a:t>Chương 1: Tổng quan SEO – search engine optimization</a:t>
            </a:r>
          </a:p>
          <a:p>
            <a:pPr lvl="1"/>
            <a:r>
              <a:rPr lang="en-US" sz="3200" smtClean="0"/>
              <a:t>Chương 2: Phương pháp quy trình SEO </a:t>
            </a:r>
          </a:p>
          <a:p>
            <a:pPr lvl="1"/>
            <a:r>
              <a:rPr lang="en-US" sz="3200" smtClean="0"/>
              <a:t>Chương 3: Xây dựng áp dụng</a:t>
            </a:r>
          </a:p>
          <a:p>
            <a:pPr lvl="1"/>
            <a:r>
              <a:rPr lang="en-US" sz="3200" smtClean="0"/>
              <a:t>Chương 4: Tổng kết</a:t>
            </a:r>
            <a:endParaRPr lang="en-US" sz="3200"/>
          </a:p>
        </p:txBody>
      </p:sp>
    </p:spTree>
    <p:extLst>
      <p:ext uri="{BB962C8B-B14F-4D97-AF65-F5344CB8AC3E}">
        <p14:creationId xmlns:p14="http://schemas.microsoft.com/office/powerpoint/2010/main" val="259260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377176"/>
          </a:xfrm>
        </p:spPr>
        <p:txBody>
          <a:bodyPr/>
          <a:lstStyle/>
          <a:p>
            <a:r>
              <a:rPr lang="en-US" smtClean="0"/>
              <a:t>Chương 1: Tổng quan SEO – search engine optimization</a:t>
            </a:r>
            <a:endParaRPr lang="en-US"/>
          </a:p>
        </p:txBody>
      </p:sp>
      <p:sp>
        <p:nvSpPr>
          <p:cNvPr id="3" name="Content Placeholder 2"/>
          <p:cNvSpPr>
            <a:spLocks noGrp="1"/>
          </p:cNvSpPr>
          <p:nvPr>
            <p:ph idx="1"/>
          </p:nvPr>
        </p:nvSpPr>
        <p:spPr>
          <a:xfrm>
            <a:off x="1349298" y="2219094"/>
            <a:ext cx="10153725" cy="4144384"/>
          </a:xfrm>
        </p:spPr>
        <p:txBody>
          <a:bodyPr>
            <a:normAutofit fontScale="92500" lnSpcReduction="10000"/>
          </a:bodyPr>
          <a:lstStyle/>
          <a:p>
            <a:pPr marL="514350" indent="-514350">
              <a:buFont typeface="+mj-lt"/>
              <a:buAutoNum type="alphaUcPeriod"/>
            </a:pPr>
            <a:r>
              <a:rPr lang="en-US" sz="3600" smtClean="0"/>
              <a:t>Tìm hiểu Search engine</a:t>
            </a:r>
          </a:p>
          <a:p>
            <a:pPr lvl="1"/>
            <a:r>
              <a:rPr lang="en-US" sz="3200" smtClean="0"/>
              <a:t>Search engine là phần mềm cung cấp các địa chỉ trang web có chứa 1 hay nhiều thông tin, từ khóa mà người dùng cần tìm kiếm.</a:t>
            </a:r>
          </a:p>
          <a:p>
            <a:pPr lvl="1"/>
            <a:r>
              <a:rPr lang="en-US" sz="3200" i="1"/>
              <a:t>Các bộ phận cấu thành của Search </a:t>
            </a:r>
            <a:r>
              <a:rPr lang="en-US" sz="3200" i="1" smtClean="0"/>
              <a:t>Engine:</a:t>
            </a:r>
          </a:p>
          <a:p>
            <a:pPr lvl="2">
              <a:buFont typeface="Wingdings" panose="05000000000000000000" pitchFamily="2" charset="2"/>
              <a:buChar char="Ø"/>
            </a:pPr>
            <a:r>
              <a:rPr lang="en-US" sz="2800"/>
              <a:t>Bộ thu thập thông tin – </a:t>
            </a:r>
            <a:r>
              <a:rPr lang="en-US" sz="2800" smtClean="0"/>
              <a:t>Robot</a:t>
            </a:r>
          </a:p>
          <a:p>
            <a:pPr lvl="2">
              <a:buFont typeface="Wingdings" panose="05000000000000000000" pitchFamily="2" charset="2"/>
              <a:buChar char="Ø"/>
            </a:pPr>
            <a:r>
              <a:rPr lang="en-US" sz="2800"/>
              <a:t>Bộ lập chỉ mục – </a:t>
            </a:r>
            <a:r>
              <a:rPr lang="en-US" sz="2800" smtClean="0"/>
              <a:t>Index</a:t>
            </a:r>
          </a:p>
          <a:p>
            <a:pPr lvl="2">
              <a:buFont typeface="Wingdings" panose="05000000000000000000" pitchFamily="2" charset="2"/>
              <a:buChar char="Ø"/>
            </a:pPr>
            <a:r>
              <a:rPr lang="en-US" sz="2800"/>
              <a:t>Bộ tìm kiếm thông tin – Search </a:t>
            </a:r>
            <a:r>
              <a:rPr lang="en-US" sz="2800" smtClean="0"/>
              <a:t>Engine</a:t>
            </a:r>
          </a:p>
        </p:txBody>
      </p:sp>
    </p:spTree>
    <p:extLst>
      <p:ext uri="{BB962C8B-B14F-4D97-AF65-F5344CB8AC3E}">
        <p14:creationId xmlns:p14="http://schemas.microsoft.com/office/powerpoint/2010/main" val="387103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250"/>
                                        <p:tgtEl>
                                          <p:spTgt spid="3">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9117"/>
          </a:xfrm>
        </p:spPr>
        <p:txBody>
          <a:bodyPr>
            <a:normAutofit fontScale="90000"/>
          </a:bodyPr>
          <a:lstStyle/>
          <a:p>
            <a:r>
              <a:rPr lang="en-US" smtClean="0"/>
              <a:t>Chương 1: Tổng quan SEO – search engine optimization</a:t>
            </a:r>
            <a:endParaRPr lang="en-US"/>
          </a:p>
        </p:txBody>
      </p:sp>
      <p:sp>
        <p:nvSpPr>
          <p:cNvPr id="3" name="Content Placeholder 2"/>
          <p:cNvSpPr>
            <a:spLocks noGrp="1"/>
          </p:cNvSpPr>
          <p:nvPr>
            <p:ph idx="1"/>
          </p:nvPr>
        </p:nvSpPr>
        <p:spPr>
          <a:xfrm>
            <a:off x="1204332" y="1996069"/>
            <a:ext cx="10638264" cy="4594303"/>
          </a:xfrm>
        </p:spPr>
        <p:txBody>
          <a:bodyPr>
            <a:normAutofit fontScale="92500" lnSpcReduction="10000"/>
          </a:bodyPr>
          <a:lstStyle/>
          <a:p>
            <a:pPr marL="514350" indent="-514350">
              <a:buFont typeface="+mj-lt"/>
              <a:buAutoNum type="alphaUcPeriod" startAt="2"/>
            </a:pPr>
            <a:r>
              <a:rPr lang="en-US" sz="3600" smtClean="0"/>
              <a:t>Search engine optimization</a:t>
            </a:r>
          </a:p>
          <a:p>
            <a:pPr lvl="1"/>
            <a:r>
              <a:rPr lang="en-US" sz="3200"/>
              <a:t>là một tập hợp các phương pháp nhằm nâng cao thứ hạng của một website trong các trang kết quả của các công cụ tìm kiếm như Google, Bing, Cốc </a:t>
            </a:r>
            <a:r>
              <a:rPr lang="en-US" sz="3200" smtClean="0"/>
              <a:t>Cốc,…</a:t>
            </a:r>
          </a:p>
          <a:p>
            <a:pPr lvl="1"/>
            <a:r>
              <a:rPr lang="en-US" sz="3200" smtClean="0"/>
              <a:t>Lợi ích của SEO:</a:t>
            </a:r>
          </a:p>
          <a:p>
            <a:pPr lvl="2">
              <a:buFont typeface="Wingdings" panose="05000000000000000000" pitchFamily="2" charset="2"/>
              <a:buChar char="ü"/>
            </a:pPr>
            <a:r>
              <a:rPr lang="en-US" sz="2800"/>
              <a:t>Càng tự nhiên càng thu hút nhiều lượt </a:t>
            </a:r>
            <a:r>
              <a:rPr lang="en-US" sz="2800" smtClean="0"/>
              <a:t>click, </a:t>
            </a:r>
            <a:r>
              <a:rPr lang="en-US" sz="2800"/>
              <a:t>mang lại sự tin tưởng cao </a:t>
            </a:r>
            <a:endParaRPr lang="en-US" sz="2800" smtClean="0"/>
          </a:p>
          <a:p>
            <a:pPr lvl="2">
              <a:buFont typeface="Wingdings" panose="05000000000000000000" pitchFamily="2" charset="2"/>
              <a:buChar char="ü"/>
            </a:pPr>
            <a:r>
              <a:rPr lang="en-US" sz="2800"/>
              <a:t>mức phí duy trì hợp lý và ít biến </a:t>
            </a:r>
            <a:r>
              <a:rPr lang="en-US" sz="2800" smtClean="0"/>
              <a:t>đổi</a:t>
            </a:r>
          </a:p>
          <a:p>
            <a:pPr lvl="2">
              <a:buFont typeface="Wingdings" panose="05000000000000000000" pitchFamily="2" charset="2"/>
              <a:buChar char="ü"/>
            </a:pPr>
            <a:r>
              <a:rPr lang="en-US" sz="2800"/>
              <a:t>Kết quả bền vững</a:t>
            </a:r>
          </a:p>
        </p:txBody>
      </p:sp>
    </p:spTree>
    <p:extLst>
      <p:ext uri="{BB962C8B-B14F-4D97-AF65-F5344CB8AC3E}">
        <p14:creationId xmlns:p14="http://schemas.microsoft.com/office/powerpoint/2010/main" val="3409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89932"/>
            <a:ext cx="10018713" cy="1187629"/>
          </a:xfrm>
        </p:spPr>
        <p:txBody>
          <a:bodyPr/>
          <a:lstStyle/>
          <a:p>
            <a:r>
              <a:rPr lang="en-US" smtClean="0"/>
              <a:t>Chương 2: Phương pháp quy trình SEO</a:t>
            </a:r>
            <a:endParaRPr lang="en-US"/>
          </a:p>
        </p:txBody>
      </p:sp>
      <p:sp>
        <p:nvSpPr>
          <p:cNvPr id="3" name="Content Placeholder 2"/>
          <p:cNvSpPr>
            <a:spLocks noGrp="1"/>
          </p:cNvSpPr>
          <p:nvPr>
            <p:ph idx="1"/>
          </p:nvPr>
        </p:nvSpPr>
        <p:spPr>
          <a:xfrm>
            <a:off x="1092821" y="1825625"/>
            <a:ext cx="2475570" cy="4351338"/>
          </a:xfrm>
        </p:spPr>
        <p:txBody>
          <a:bodyPr anchor="t">
            <a:normAutofit/>
          </a:bodyPr>
          <a:lstStyle/>
          <a:p>
            <a:pPr marL="514350" indent="-514350">
              <a:buFont typeface="+mj-lt"/>
              <a:buAutoNum type="alphaUcPeriod"/>
            </a:pPr>
            <a:r>
              <a:rPr lang="en-US" sz="3200" smtClean="0"/>
              <a:t>Mô hình SEO</a:t>
            </a:r>
          </a:p>
          <a:p>
            <a:pPr lvl="1"/>
            <a:r>
              <a:rPr lang="en-US" sz="3200" smtClean="0"/>
              <a:t>Mô </a:t>
            </a:r>
            <a:r>
              <a:rPr lang="en-US" sz="3200"/>
              <a:t>hình kim tự tháp </a:t>
            </a:r>
            <a:endParaRPr lang="en-US" sz="3200" smtClean="0"/>
          </a:p>
          <a:p>
            <a:pPr lvl="1"/>
            <a:endParaRPr lang="en-US"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4020" y="1477560"/>
            <a:ext cx="7277423" cy="511360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2783" y="1477560"/>
            <a:ext cx="6939895" cy="51827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6003" y="1477560"/>
            <a:ext cx="8250398" cy="5182717"/>
          </a:xfrm>
          <a:prstGeom prst="rect">
            <a:avLst/>
          </a:prstGeom>
        </p:spPr>
      </p:pic>
    </p:spTree>
    <p:extLst>
      <p:ext uri="{BB962C8B-B14F-4D97-AF65-F5344CB8AC3E}">
        <p14:creationId xmlns:p14="http://schemas.microsoft.com/office/powerpoint/2010/main" val="187634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anim calcmode="lin" valueType="num">
                                      <p:cBhvr>
                                        <p:cTn id="27" dur="500" fill="hold"/>
                                        <p:tgtEl>
                                          <p:spTgt spid="6"/>
                                        </p:tgtEl>
                                        <p:attrNameLst>
                                          <p:attrName>ppt_x</p:attrName>
                                        </p:attrNameLst>
                                      </p:cBhvr>
                                      <p:tavLst>
                                        <p:tav tm="0">
                                          <p:val>
                                            <p:strVal val="#ppt_x"/>
                                          </p:val>
                                        </p:tav>
                                        <p:tav tm="100000">
                                          <p:val>
                                            <p:strVal val="#ppt_x"/>
                                          </p:val>
                                        </p:tav>
                                      </p:tavLst>
                                    </p:anim>
                                    <p:anim calcmode="lin" valueType="num">
                                      <p:cBhvr>
                                        <p:cTn id="28"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Chương 2: Phương pháp quy trình SEO</a:t>
            </a:r>
            <a:endParaRPr lang="en-US"/>
          </a:p>
        </p:txBody>
      </p:sp>
      <p:sp>
        <p:nvSpPr>
          <p:cNvPr id="3" name="Content Placeholder 2"/>
          <p:cNvSpPr>
            <a:spLocks noGrp="1"/>
          </p:cNvSpPr>
          <p:nvPr>
            <p:ph idx="1"/>
          </p:nvPr>
        </p:nvSpPr>
        <p:spPr>
          <a:xfrm>
            <a:off x="1226634" y="2666999"/>
            <a:ext cx="2390061" cy="3124201"/>
          </a:xfrm>
        </p:spPr>
        <p:txBody>
          <a:bodyPr>
            <a:normAutofit/>
          </a:bodyPr>
          <a:lstStyle/>
          <a:p>
            <a:pPr marL="514350" indent="-514350">
              <a:buFont typeface="+mj-lt"/>
              <a:buAutoNum type="alphaUcPeriod"/>
            </a:pPr>
            <a:r>
              <a:rPr lang="en-US" sz="3200" smtClean="0"/>
              <a:t>Mô hình SEO</a:t>
            </a:r>
          </a:p>
          <a:p>
            <a:pPr lvl="1"/>
            <a:r>
              <a:rPr lang="vi-VN" sz="2800" smtClean="0"/>
              <a:t>Mô </a:t>
            </a:r>
            <a:r>
              <a:rPr lang="vi-VN" sz="2800"/>
              <a:t>hình xương cá</a:t>
            </a:r>
          </a:p>
          <a:p>
            <a:pPr lvl="1"/>
            <a:endParaRPr lang="en-US"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695" y="2438399"/>
            <a:ext cx="8248505" cy="3772477"/>
          </a:xfrm>
          <a:prstGeom prst="rect">
            <a:avLst/>
          </a:prstGeom>
        </p:spPr>
      </p:pic>
    </p:spTree>
    <p:extLst>
      <p:ext uri="{BB962C8B-B14F-4D97-AF65-F5344CB8AC3E}">
        <p14:creationId xmlns:p14="http://schemas.microsoft.com/office/powerpoint/2010/main" val="47850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53429"/>
          </a:xfrm>
        </p:spPr>
        <p:txBody>
          <a:bodyPr/>
          <a:lstStyle/>
          <a:p>
            <a:r>
              <a:rPr lang="en-US" smtClean="0"/>
              <a:t>Chương 2: Phương pháp quy trình SEO</a:t>
            </a:r>
            <a:endParaRPr lang="en-US"/>
          </a:p>
        </p:txBody>
      </p:sp>
      <p:sp>
        <p:nvSpPr>
          <p:cNvPr id="3" name="Content Placeholder 2"/>
          <p:cNvSpPr>
            <a:spLocks noGrp="1"/>
          </p:cNvSpPr>
          <p:nvPr>
            <p:ph idx="1"/>
          </p:nvPr>
        </p:nvSpPr>
        <p:spPr>
          <a:xfrm>
            <a:off x="1194379" y="1538867"/>
            <a:ext cx="10018713" cy="3124201"/>
          </a:xfrm>
        </p:spPr>
        <p:txBody>
          <a:bodyPr>
            <a:normAutofit/>
          </a:bodyPr>
          <a:lstStyle/>
          <a:p>
            <a:pPr marL="514350" indent="-514350">
              <a:buFont typeface="+mj-lt"/>
              <a:buAutoNum type="alphaUcPeriod"/>
            </a:pPr>
            <a:r>
              <a:rPr lang="en-US" sz="3600" smtClean="0"/>
              <a:t>Mô hình SEO</a:t>
            </a:r>
          </a:p>
          <a:p>
            <a:pPr lvl="1"/>
            <a:r>
              <a:rPr lang="vi-VN" sz="3200" smtClean="0"/>
              <a:t>Mô </a:t>
            </a:r>
            <a:r>
              <a:rPr lang="vi-VN" sz="3200"/>
              <a:t>hình </a:t>
            </a:r>
            <a:r>
              <a:rPr lang="en-US" sz="3200" smtClean="0"/>
              <a:t>xoắn ốc</a:t>
            </a:r>
            <a:endParaRPr lang="vi-VN" sz="3200"/>
          </a:p>
          <a:p>
            <a:pPr lvl="1"/>
            <a:endParaRPr lang="en-US"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9711" y="1538867"/>
            <a:ext cx="5893312" cy="5199407"/>
          </a:xfrm>
          <a:prstGeom prst="rect">
            <a:avLst/>
          </a:prstGeom>
        </p:spPr>
      </p:pic>
    </p:spTree>
    <p:extLst>
      <p:ext uri="{BB962C8B-B14F-4D97-AF65-F5344CB8AC3E}">
        <p14:creationId xmlns:p14="http://schemas.microsoft.com/office/powerpoint/2010/main" val="15908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087685"/>
          </a:xfrm>
        </p:spPr>
        <p:txBody>
          <a:bodyPr/>
          <a:lstStyle/>
          <a:p>
            <a:r>
              <a:rPr lang="en-US" smtClean="0"/>
              <a:t>Chương 2: Phương pháp quy trình SEO</a:t>
            </a:r>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4074900354"/>
              </p:ext>
            </p:extLst>
          </p:nvPr>
        </p:nvGraphicFramePr>
        <p:xfrm>
          <a:off x="838200" y="2398143"/>
          <a:ext cx="10515600" cy="3778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1484311" y="1773485"/>
            <a:ext cx="7949621" cy="584775"/>
          </a:xfrm>
          <a:prstGeom prst="rect">
            <a:avLst/>
          </a:prstGeom>
          <a:noFill/>
        </p:spPr>
        <p:txBody>
          <a:bodyPr wrap="square" rtlCol="0">
            <a:spAutoFit/>
          </a:bodyPr>
          <a:lstStyle/>
          <a:p>
            <a:pPr marL="514350" lvl="0" indent="-514350">
              <a:buFont typeface="+mj-lt"/>
              <a:buAutoNum type="alphaUcPeriod" startAt="2"/>
            </a:pPr>
            <a:r>
              <a:rPr lang="en-US" sz="3200"/>
              <a:t>Nghiên cứu từ khóa</a:t>
            </a:r>
          </a:p>
        </p:txBody>
      </p:sp>
    </p:spTree>
    <p:extLst>
      <p:ext uri="{BB962C8B-B14F-4D97-AF65-F5344CB8AC3E}">
        <p14:creationId xmlns:p14="http://schemas.microsoft.com/office/powerpoint/2010/main" val="122167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graphicEl>
                                              <a:dgm id="{DF6399CA-E0FE-41CE-8CC3-A094234E2452}"/>
                                            </p:graphicEl>
                                          </p:spTgt>
                                        </p:tgtEl>
                                        <p:attrNameLst>
                                          <p:attrName>style.visibility</p:attrName>
                                        </p:attrNameLst>
                                      </p:cBhvr>
                                      <p:to>
                                        <p:strVal val="visible"/>
                                      </p:to>
                                    </p:set>
                                    <p:animEffect transition="in" filter="randombar(horizontal)">
                                      <p:cBhvr>
                                        <p:cTn id="10" dur="500"/>
                                        <p:tgtEl>
                                          <p:spTgt spid="10">
                                            <p:graphicEl>
                                              <a:dgm id="{DF6399CA-E0FE-41CE-8CC3-A094234E245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0">
                                            <p:graphicEl>
                                              <a:dgm id="{90FC89C1-A844-488E-9D0A-194BECD44378}"/>
                                            </p:graphicEl>
                                          </p:spTgt>
                                        </p:tgtEl>
                                        <p:attrNameLst>
                                          <p:attrName>style.visibility</p:attrName>
                                        </p:attrNameLst>
                                      </p:cBhvr>
                                      <p:to>
                                        <p:strVal val="visible"/>
                                      </p:to>
                                    </p:set>
                                    <p:animEffect transition="in" filter="randombar(horizontal)">
                                      <p:cBhvr>
                                        <p:cTn id="15" dur="500"/>
                                        <p:tgtEl>
                                          <p:spTgt spid="10">
                                            <p:graphicEl>
                                              <a:dgm id="{90FC89C1-A844-488E-9D0A-194BECD44378}"/>
                                            </p:graphic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graphicEl>
                                              <a:dgm id="{C3320EB6-6997-4261-A5A3-828E9679C49E}"/>
                                            </p:graphicEl>
                                          </p:spTgt>
                                        </p:tgtEl>
                                        <p:attrNameLst>
                                          <p:attrName>style.visibility</p:attrName>
                                        </p:attrNameLst>
                                      </p:cBhvr>
                                      <p:to>
                                        <p:strVal val="visible"/>
                                      </p:to>
                                    </p:set>
                                    <p:animEffect transition="in" filter="randombar(horizontal)">
                                      <p:cBhvr>
                                        <p:cTn id="18" dur="500"/>
                                        <p:tgtEl>
                                          <p:spTgt spid="10">
                                            <p:graphicEl>
                                              <a:dgm id="{C3320EB6-6997-4261-A5A3-828E9679C49E}"/>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graphicEl>
                                              <a:dgm id="{C4331775-B450-44F0-9426-9DF9737DC517}"/>
                                            </p:graphicEl>
                                          </p:spTgt>
                                        </p:tgtEl>
                                        <p:attrNameLst>
                                          <p:attrName>style.visibility</p:attrName>
                                        </p:attrNameLst>
                                      </p:cBhvr>
                                      <p:to>
                                        <p:strVal val="visible"/>
                                      </p:to>
                                    </p:set>
                                    <p:animEffect transition="in" filter="randombar(horizontal)">
                                      <p:cBhvr>
                                        <p:cTn id="23" dur="500"/>
                                        <p:tgtEl>
                                          <p:spTgt spid="10">
                                            <p:graphicEl>
                                              <a:dgm id="{C4331775-B450-44F0-9426-9DF9737DC517}"/>
                                            </p:graphic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
                                            <p:graphicEl>
                                              <a:dgm id="{952189A9-8325-4B2C-A88E-10BF296F306B}"/>
                                            </p:graphicEl>
                                          </p:spTgt>
                                        </p:tgtEl>
                                        <p:attrNameLst>
                                          <p:attrName>style.visibility</p:attrName>
                                        </p:attrNameLst>
                                      </p:cBhvr>
                                      <p:to>
                                        <p:strVal val="visible"/>
                                      </p:to>
                                    </p:set>
                                    <p:animEffect transition="in" filter="randombar(horizontal)">
                                      <p:cBhvr>
                                        <p:cTn id="26" dur="500"/>
                                        <p:tgtEl>
                                          <p:spTgt spid="10">
                                            <p:graphicEl>
                                              <a:dgm id="{952189A9-8325-4B2C-A88E-10BF296F306B}"/>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0">
                                            <p:graphicEl>
                                              <a:dgm id="{4A00E7EB-AB90-41B0-967C-7B86E64CB87D}"/>
                                            </p:graphicEl>
                                          </p:spTgt>
                                        </p:tgtEl>
                                        <p:attrNameLst>
                                          <p:attrName>style.visibility</p:attrName>
                                        </p:attrNameLst>
                                      </p:cBhvr>
                                      <p:to>
                                        <p:strVal val="visible"/>
                                      </p:to>
                                    </p:set>
                                    <p:animEffect transition="in" filter="randombar(horizontal)">
                                      <p:cBhvr>
                                        <p:cTn id="31" dur="500"/>
                                        <p:tgtEl>
                                          <p:spTgt spid="10">
                                            <p:graphicEl>
                                              <a:dgm id="{4A00E7EB-AB90-41B0-967C-7B86E64CB87D}"/>
                                            </p:graphic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0">
                                            <p:graphicEl>
                                              <a:dgm id="{2A203920-C636-4D4D-8C7A-B3C58BB88979}"/>
                                            </p:graphicEl>
                                          </p:spTgt>
                                        </p:tgtEl>
                                        <p:attrNameLst>
                                          <p:attrName>style.visibility</p:attrName>
                                        </p:attrNameLst>
                                      </p:cBhvr>
                                      <p:to>
                                        <p:strVal val="visible"/>
                                      </p:to>
                                    </p:set>
                                    <p:animEffect transition="in" filter="randombar(horizontal)">
                                      <p:cBhvr>
                                        <p:cTn id="34" dur="500"/>
                                        <p:tgtEl>
                                          <p:spTgt spid="10">
                                            <p:graphicEl>
                                              <a:dgm id="{2A203920-C636-4D4D-8C7A-B3C58BB88979}"/>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0">
                                            <p:graphicEl>
                                              <a:dgm id="{EC817AE9-31E4-4D91-9055-C912C90FD517}"/>
                                            </p:graphicEl>
                                          </p:spTgt>
                                        </p:tgtEl>
                                        <p:attrNameLst>
                                          <p:attrName>style.visibility</p:attrName>
                                        </p:attrNameLst>
                                      </p:cBhvr>
                                      <p:to>
                                        <p:strVal val="visible"/>
                                      </p:to>
                                    </p:set>
                                    <p:animEffect transition="in" filter="randombar(horizontal)">
                                      <p:cBhvr>
                                        <p:cTn id="39" dur="500"/>
                                        <p:tgtEl>
                                          <p:spTgt spid="10">
                                            <p:graphicEl>
                                              <a:dgm id="{EC817AE9-31E4-4D91-9055-C912C90FD517}"/>
                                            </p:graphic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graphicEl>
                                              <a:dgm id="{4C285A78-ACF2-4367-8085-ADE31BA96392}"/>
                                            </p:graphicEl>
                                          </p:spTgt>
                                        </p:tgtEl>
                                        <p:attrNameLst>
                                          <p:attrName>style.visibility</p:attrName>
                                        </p:attrNameLst>
                                      </p:cBhvr>
                                      <p:to>
                                        <p:strVal val="visible"/>
                                      </p:to>
                                    </p:set>
                                    <p:animEffect transition="in" filter="randombar(horizontal)">
                                      <p:cBhvr>
                                        <p:cTn id="42" dur="500"/>
                                        <p:tgtEl>
                                          <p:spTgt spid="10">
                                            <p:graphicEl>
                                              <a:dgm id="{4C285A78-ACF2-4367-8085-ADE31BA96392}"/>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0">
                                            <p:graphicEl>
                                              <a:dgm id="{A4725DC4-E6F1-4EE1-BEA7-7241C73EBFE6}"/>
                                            </p:graphicEl>
                                          </p:spTgt>
                                        </p:tgtEl>
                                        <p:attrNameLst>
                                          <p:attrName>style.visibility</p:attrName>
                                        </p:attrNameLst>
                                      </p:cBhvr>
                                      <p:to>
                                        <p:strVal val="visible"/>
                                      </p:to>
                                    </p:set>
                                    <p:animEffect transition="in" filter="randombar(horizontal)">
                                      <p:cBhvr>
                                        <p:cTn id="47" dur="500"/>
                                        <p:tgtEl>
                                          <p:spTgt spid="10">
                                            <p:graphicEl>
                                              <a:dgm id="{A4725DC4-E6F1-4EE1-BEA7-7241C73EBFE6}"/>
                                            </p:graphic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0">
                                            <p:graphicEl>
                                              <a:dgm id="{07629B8A-25EA-491A-85E8-7DE22C15432F}"/>
                                            </p:graphicEl>
                                          </p:spTgt>
                                        </p:tgtEl>
                                        <p:attrNameLst>
                                          <p:attrName>style.visibility</p:attrName>
                                        </p:attrNameLst>
                                      </p:cBhvr>
                                      <p:to>
                                        <p:strVal val="visible"/>
                                      </p:to>
                                    </p:set>
                                    <p:animEffect transition="in" filter="randombar(horizontal)">
                                      <p:cBhvr>
                                        <p:cTn id="50" dur="500"/>
                                        <p:tgtEl>
                                          <p:spTgt spid="10">
                                            <p:graphicEl>
                                              <a:dgm id="{07629B8A-25EA-491A-85E8-7DE22C15432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73205"/>
            <a:ext cx="10018713" cy="786161"/>
          </a:xfrm>
        </p:spPr>
        <p:txBody>
          <a:bodyPr/>
          <a:lstStyle/>
          <a:p>
            <a:r>
              <a:rPr lang="en-US" smtClean="0"/>
              <a:t>Chương 2: Phương pháp quy trình SEO</a:t>
            </a:r>
            <a:endParaRPr lang="en-US"/>
          </a:p>
        </p:txBody>
      </p:sp>
      <p:sp>
        <p:nvSpPr>
          <p:cNvPr id="3" name="Content Placeholder 2"/>
          <p:cNvSpPr>
            <a:spLocks noGrp="1"/>
          </p:cNvSpPr>
          <p:nvPr>
            <p:ph idx="1"/>
          </p:nvPr>
        </p:nvSpPr>
        <p:spPr>
          <a:xfrm>
            <a:off x="1484310" y="1973766"/>
            <a:ext cx="10503251" cy="4705814"/>
          </a:xfrm>
        </p:spPr>
        <p:txBody>
          <a:bodyPr>
            <a:noAutofit/>
          </a:bodyPr>
          <a:lstStyle/>
          <a:p>
            <a:pPr marL="514350" lvl="0" indent="-514350">
              <a:lnSpc>
                <a:spcPct val="70000"/>
              </a:lnSpc>
              <a:buFont typeface="+mj-lt"/>
              <a:buAutoNum type="alphaUcPeriod" startAt="2"/>
            </a:pPr>
            <a:r>
              <a:rPr lang="en-US" sz="3600"/>
              <a:t>Nghiên cứu từ khóa</a:t>
            </a:r>
          </a:p>
          <a:p>
            <a:pPr lvl="1">
              <a:lnSpc>
                <a:spcPct val="70000"/>
              </a:lnSpc>
            </a:pPr>
            <a:r>
              <a:rPr lang="en-US" sz="3200" i="1" smtClean="0"/>
              <a:t>Các </a:t>
            </a:r>
            <a:r>
              <a:rPr lang="en-US" sz="3200" i="1"/>
              <a:t>công cụ nghiên cứu từ </a:t>
            </a:r>
            <a:r>
              <a:rPr lang="en-US" sz="3200" i="1" smtClean="0"/>
              <a:t>khóa:</a:t>
            </a:r>
          </a:p>
          <a:p>
            <a:pPr lvl="2">
              <a:lnSpc>
                <a:spcPct val="70000"/>
              </a:lnSpc>
              <a:buFont typeface="Wingdings" panose="05000000000000000000" pitchFamily="2" charset="2"/>
              <a:buChar char="§"/>
            </a:pPr>
            <a:r>
              <a:rPr lang="en-US" sz="2800"/>
              <a:t>Hộp tìm kiếm của google (google search box)</a:t>
            </a:r>
          </a:p>
          <a:p>
            <a:pPr lvl="2">
              <a:lnSpc>
                <a:spcPct val="70000"/>
              </a:lnSpc>
              <a:buFont typeface="Wingdings" panose="05000000000000000000" pitchFamily="2" charset="2"/>
              <a:buChar char="§"/>
            </a:pPr>
            <a:r>
              <a:rPr lang="en-US" sz="2800"/>
              <a:t>Công cụ đánh giá từ khóa (Keyword Tool – Google Adwords</a:t>
            </a:r>
            <a:r>
              <a:rPr lang="en-US" sz="2800" smtClean="0"/>
              <a:t>)</a:t>
            </a:r>
            <a:endParaRPr lang="en-US" sz="2800"/>
          </a:p>
          <a:p>
            <a:pPr lvl="2">
              <a:lnSpc>
                <a:spcPct val="70000"/>
              </a:lnSpc>
              <a:buFont typeface="Wingdings" panose="05000000000000000000" pitchFamily="2" charset="2"/>
              <a:buChar char="§"/>
            </a:pPr>
            <a:r>
              <a:rPr lang="en-US" sz="2800" smtClean="0"/>
              <a:t>Spacky</a:t>
            </a:r>
          </a:p>
          <a:p>
            <a:pPr lvl="2">
              <a:lnSpc>
                <a:spcPct val="70000"/>
              </a:lnSpc>
              <a:buFont typeface="Wingdings" panose="05000000000000000000" pitchFamily="2" charset="2"/>
              <a:buChar char="§"/>
            </a:pPr>
            <a:r>
              <a:rPr lang="en-US" sz="2800"/>
              <a:t>SEO </a:t>
            </a:r>
            <a:r>
              <a:rPr lang="en-US" sz="2800" smtClean="0"/>
              <a:t>digger</a:t>
            </a:r>
          </a:p>
          <a:p>
            <a:pPr lvl="2">
              <a:lnSpc>
                <a:spcPct val="70000"/>
              </a:lnSpc>
              <a:buFont typeface="Wingdings" panose="05000000000000000000" pitchFamily="2" charset="2"/>
              <a:buChar char="§"/>
            </a:pPr>
            <a:r>
              <a:rPr lang="en-US" sz="2800"/>
              <a:t>SEO Book Keyword Research </a:t>
            </a:r>
            <a:r>
              <a:rPr lang="en-US" sz="2800" smtClean="0"/>
              <a:t>Tool</a:t>
            </a:r>
          </a:p>
          <a:p>
            <a:pPr lvl="2">
              <a:lnSpc>
                <a:spcPct val="70000"/>
              </a:lnSpc>
              <a:buFont typeface="Wingdings" panose="05000000000000000000" pitchFamily="2" charset="2"/>
              <a:buChar char="§"/>
            </a:pPr>
            <a:r>
              <a:rPr lang="en-US" sz="2800" smtClean="0"/>
              <a:t>Keyword Spy</a:t>
            </a:r>
          </a:p>
          <a:p>
            <a:pPr lvl="2">
              <a:lnSpc>
                <a:spcPct val="70000"/>
              </a:lnSpc>
              <a:buFont typeface="Wingdings" panose="05000000000000000000" pitchFamily="2" charset="2"/>
              <a:buChar char="§"/>
            </a:pPr>
            <a:r>
              <a:rPr lang="en-US" sz="2800" smtClean="0"/>
              <a:t>…</a:t>
            </a:r>
          </a:p>
          <a:p>
            <a:pPr lvl="1">
              <a:lnSpc>
                <a:spcPct val="70000"/>
              </a:lnSpc>
              <a:buFont typeface="Wingdings" panose="05000000000000000000" pitchFamily="2" charset="2"/>
              <a:buChar char="Ø"/>
            </a:pPr>
            <a:r>
              <a:rPr lang="en-US" sz="3200" i="1"/>
              <a:t>Từ khóa dài (Long tail keywords</a:t>
            </a:r>
            <a:r>
              <a:rPr lang="en-US" sz="3200" i="1" smtClean="0"/>
              <a:t>)</a:t>
            </a:r>
            <a:r>
              <a:rPr lang="en-US" sz="3200" b="1" i="1"/>
              <a:t> </a:t>
            </a:r>
            <a:r>
              <a:rPr lang="en-US" sz="3200" b="1" i="1" smtClean="0"/>
              <a:t> </a:t>
            </a:r>
            <a:r>
              <a:rPr lang="en-US" sz="3200" i="1"/>
              <a:t>- Giúp cho Search engine optimization tốt hơn.</a:t>
            </a:r>
          </a:p>
          <a:p>
            <a:pPr lvl="1">
              <a:lnSpc>
                <a:spcPct val="70000"/>
              </a:lnSpc>
            </a:pPr>
            <a:endParaRPr lang="en-US" sz="1800" smtClean="0"/>
          </a:p>
          <a:p>
            <a:pPr lvl="2">
              <a:lnSpc>
                <a:spcPct val="70000"/>
              </a:lnSpc>
              <a:buFont typeface="Wingdings" panose="05000000000000000000" pitchFamily="2" charset="2"/>
              <a:buChar char="§"/>
            </a:pPr>
            <a:endParaRPr lang="en-US" sz="1600" smtClean="0"/>
          </a:p>
        </p:txBody>
      </p:sp>
    </p:spTree>
    <p:extLst>
      <p:ext uri="{BB962C8B-B14F-4D97-AF65-F5344CB8AC3E}">
        <p14:creationId xmlns:p14="http://schemas.microsoft.com/office/powerpoint/2010/main" val="52676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2500"/>
                            </p:stCondLst>
                            <p:childTnLst>
                              <p:par>
                                <p:cTn id="17" presetID="10" presetClass="entr" presetSubtype="0" fill="hold" grpId="0"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500"/>
                            </p:stCondLst>
                            <p:childTnLst>
                              <p:par>
                                <p:cTn id="25" presetID="10" presetClass="entr" presetSubtype="0" fill="hold" grpId="0"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7000"/>
                            </p:stCondLst>
                            <p:childTnLst>
                              <p:par>
                                <p:cTn id="29" presetID="10" presetClass="entr" presetSubtype="0" fill="hold" grpId="0" nodeType="after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8500"/>
                            </p:stCondLst>
                            <p:childTnLst>
                              <p:par>
                                <p:cTn id="33" presetID="10" presetClass="entr" presetSubtype="0" fill="hold" grpId="0" nodeType="afterEffect">
                                  <p:stCondLst>
                                    <p:cond delay="5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par>
                          <p:cTn id="36" fill="hold">
                            <p:stCondLst>
                              <p:cond delay="10000"/>
                            </p:stCondLst>
                            <p:childTnLst>
                              <p:par>
                                <p:cTn id="37" presetID="10" presetClass="entr" presetSubtype="0" fill="hold" grpId="0" nodeType="afterEffect">
                                  <p:stCondLst>
                                    <p:cond delay="50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654</TotalTime>
  <Words>598</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Tahoma</vt:lpstr>
      <vt:lpstr>Wingdings</vt:lpstr>
      <vt:lpstr>Parallax</vt:lpstr>
      <vt:lpstr>Nghiên cứu SEO (search engine optimization)</vt:lpstr>
      <vt:lpstr>Nghiên cứu SEO (search engine optimization)</vt:lpstr>
      <vt:lpstr>Chương 1: Tổng quan SEO – search engine optimization</vt:lpstr>
      <vt:lpstr>Chương 1: Tổng quan SEO – search engine optimization</vt:lpstr>
      <vt:lpstr>Chương 2: Phương pháp quy trình SEO</vt:lpstr>
      <vt:lpstr>Chương 2: Phương pháp quy trình SEO</vt:lpstr>
      <vt:lpstr>Chương 2: Phương pháp quy trình SEO</vt:lpstr>
      <vt:lpstr>Chương 2: Phương pháp quy trình SEO</vt:lpstr>
      <vt:lpstr>Chương 2: Phương pháp quy trình SEO</vt:lpstr>
      <vt:lpstr>Chương 2: Phương pháp quy trình SEO</vt:lpstr>
      <vt:lpstr>Chương 2: Phương pháp quy trình SEO</vt:lpstr>
      <vt:lpstr>Chương 3: xây dựng áp dụng </vt:lpstr>
      <vt:lpstr>PowerPoint Presentation</vt:lpstr>
      <vt:lpstr>PowerPoint Presentation</vt:lpstr>
      <vt:lpstr>PowerPoint Presentation</vt:lpstr>
      <vt:lpstr>Chương 4: 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SEO (search engine optiminization)</dc:title>
  <dc:creator>Windows User</dc:creator>
  <cp:lastModifiedBy>Windows User</cp:lastModifiedBy>
  <cp:revision>35</cp:revision>
  <dcterms:created xsi:type="dcterms:W3CDTF">2020-06-17T10:33:14Z</dcterms:created>
  <dcterms:modified xsi:type="dcterms:W3CDTF">2020-06-26T14:46:15Z</dcterms:modified>
</cp:coreProperties>
</file>