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1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735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58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716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05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75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780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118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531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77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519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26C5-D3A6-4C4F-A926-542E04BDF66F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BBEF-8BD5-4C22-A297-7E9182A2737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032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49615" y="838200"/>
            <a:ext cx="334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/>
              <a:t>Prueba API ePayco</a:t>
            </a:r>
            <a:endParaRPr lang="es-PE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770184" y="2104292"/>
            <a:ext cx="22172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2" action="ppaction://hlinksldjump"/>
              </a:rPr>
              <a:t>Caso de Prueba 01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3" action="ppaction://hlinksldjump"/>
              </a:rPr>
              <a:t>Caso de Prueba 02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4" action="ppaction://hlinksldjump"/>
              </a:rPr>
              <a:t>Caso de Prueba 03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5" action="ppaction://hlinksldjump"/>
              </a:rPr>
              <a:t>Caso de Prueba 04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6" action="ppaction://hlinksldjump"/>
              </a:rPr>
              <a:t>Caso de Prueba 05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7" action="ppaction://hlinksldjump"/>
              </a:rPr>
              <a:t>Caso de Prueba 06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8" action="ppaction://hlinksldjump"/>
              </a:rPr>
              <a:t>Caso de Prueba 07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9" action="ppaction://hlinksldjump"/>
              </a:rPr>
              <a:t>Caso de Prueba 08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10" action="ppaction://hlinksldjump"/>
              </a:rPr>
              <a:t>Caso de Prueba 09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11" action="ppaction://hlinksldjump"/>
              </a:rPr>
              <a:t>Caso de Prueba 10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12" action="ppaction://hlinksldjump"/>
              </a:rPr>
              <a:t>Caso de Prueba 11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13" action="ppaction://hlinksldjump"/>
              </a:rPr>
              <a:t>Caso de Prueba 12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14" action="ppaction://hlinksldjump"/>
              </a:rPr>
              <a:t>Caso de Prueba 13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15" action="ppaction://hlinksldjump"/>
              </a:rPr>
              <a:t>Caso de Prueba 14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hlinkClick r:id="rId16" action="ppaction://hlinksldjump"/>
              </a:rPr>
              <a:t>Caso de Prueba 15</a:t>
            </a:r>
            <a:endParaRPr lang="es-PE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275492" y="103982"/>
            <a:ext cx="2418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Cesar Bejarano Lujan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45135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46" y="1125416"/>
            <a:ext cx="8175379" cy="516339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8200" y="55684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09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79395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37954"/>
            <a:ext cx="9612923" cy="469767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90600" y="621321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10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19410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7" y="1705059"/>
            <a:ext cx="10661332" cy="419976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09247" y="715105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11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45872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7" y="1627719"/>
            <a:ext cx="10992751" cy="3589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09247" y="715105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12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92917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7" y="1479948"/>
            <a:ext cx="10960848" cy="492421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09247" y="715105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13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49661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62" y="1549256"/>
            <a:ext cx="9614646" cy="449810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30262" y="691659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14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98827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30" y="1514318"/>
            <a:ext cx="10371940" cy="49279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55430" y="691659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15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7158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52" y="1850174"/>
            <a:ext cx="9948525" cy="392344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19552" y="1096107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01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39914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78779"/>
            <a:ext cx="9882554" cy="349690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95400" y="1195753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02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94954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69" y="1975339"/>
            <a:ext cx="10292230" cy="370449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19869" y="1207476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03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65246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45" y="2050111"/>
            <a:ext cx="9620587" cy="343042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42645" y="1207476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04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89578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69" y="1992569"/>
            <a:ext cx="10539046" cy="395138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25769" y="1178168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05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00590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08" y="1960132"/>
            <a:ext cx="10609384" cy="374662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55431" y="1178168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06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79222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5431" y="1178168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07</a:t>
            </a:r>
            <a:endParaRPr lang="es-PE" sz="2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31" y="1749037"/>
            <a:ext cx="10500314" cy="43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38200" y="55684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Caso de Prueba 08</a:t>
            </a:r>
            <a:endParaRPr lang="es-PE" sz="2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447"/>
            <a:ext cx="9353202" cy="46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0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126</Words>
  <Application>Microsoft Office PowerPoint</Application>
  <PresentationFormat>Panorámica</PresentationFormat>
  <Paragraphs>32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Bejarano</dc:creator>
  <cp:lastModifiedBy>Cesar Bejarano</cp:lastModifiedBy>
  <cp:revision>11</cp:revision>
  <dcterms:created xsi:type="dcterms:W3CDTF">2025-06-04T17:24:24Z</dcterms:created>
  <dcterms:modified xsi:type="dcterms:W3CDTF">2025-06-04T21:02:24Z</dcterms:modified>
</cp:coreProperties>
</file>