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6" r:id="rId12"/>
    <p:sldId id="26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081A-7B28-ED5C-BA40-04C0D34BB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ECBF9-54A9-8D46-7586-7DF1C2B9A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3D163-2505-B20F-4F74-51B70F32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0D3B-4B16-45D3-AE0B-172C433E2A75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D02DB-4B63-D39D-557E-9B618BD09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02D4A-5698-2F26-735C-520D1ADE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9F9A-B13A-41DA-AEDA-281BAA2F70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65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4AF7-C15D-7E6B-A3B5-D1026B22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88E6D-B7D2-AC87-4F62-7FEF5A87E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595F2-1C2A-B1D9-4258-4E5A5A66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0D3B-4B16-45D3-AE0B-172C433E2A75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8588D-22ED-1C9B-158B-FA94F587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FB920-7E59-F905-103E-0637AB3F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9F9A-B13A-41DA-AEDA-281BAA2F70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12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38A4FA-5EE8-7899-8C4F-6D45108A8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735E9-947B-308E-5622-93B3D9DF8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13ABD-08D8-C008-B781-2DA398836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0D3B-4B16-45D3-AE0B-172C433E2A75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FE3F6-8B4A-75C3-91E7-5D2C49C0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73B56-0C84-D963-3D6F-C641355F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9F9A-B13A-41DA-AEDA-281BAA2F70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55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680A-FD29-FDB3-F7BC-8BFBCEA8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C2C49-804B-437A-B46F-3B77B714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E16E6-439C-F9AF-6E4C-EC170452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0D3B-4B16-45D3-AE0B-172C433E2A75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14124-6D36-D838-4281-5A05F79F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0AD3B-5E78-5A57-006D-9877041B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9F9A-B13A-41DA-AEDA-281BAA2F70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13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53F9-E370-AB2B-01EF-5882159BA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F77F3-ACAD-7684-4854-C36D964A4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1EBE3-2489-9230-C499-1B0F64D5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0D3B-4B16-45D3-AE0B-172C433E2A75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DB814-8FD1-0E5D-325F-CC3D3D550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EFB3A-813A-F349-8935-84501CBB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9F9A-B13A-41DA-AEDA-281BAA2F70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05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CA6B4-7492-EE21-C81B-EAD15788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8293-4ED2-AB78-7FB2-885037585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37305-BCD7-438E-1717-5D3A661A5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CA76E-FBAD-E0B9-1784-253A2C43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0D3B-4B16-45D3-AE0B-172C433E2A75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7EA0C-943B-3E5C-92AA-8EB3850B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F3BED-989F-E1E3-1F38-D5D212F0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9F9A-B13A-41DA-AEDA-281BAA2F70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54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75F6-6FF8-AB74-2B2E-5DDE4CF9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86C70-67E2-DEE3-3347-D87C9800A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3E405-2845-E510-BFEB-B51E66C21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FC183-07B9-D6C9-32A6-241D9E626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4AC888-4301-E813-12F4-B0BD8F00B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41B3D-E47C-9DA8-B915-82207F44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0D3B-4B16-45D3-AE0B-172C433E2A75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740BE1-1BB3-CA41-000B-D42D51C7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B75B75-FE0C-7348-CED6-B446C138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9F9A-B13A-41DA-AEDA-281BAA2F70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24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248E-1796-4280-F515-D3711612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5E354-2B81-C495-9054-F99EF442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0D3B-4B16-45D3-AE0B-172C433E2A75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6C03A-FDE6-B578-782C-749221B4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BB1E8-5358-0491-EDA2-BCADA335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9F9A-B13A-41DA-AEDA-281BAA2F70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19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C51AE-437B-607F-78D0-E1261813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0D3B-4B16-45D3-AE0B-172C433E2A75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1B401-0210-561B-FC57-5368D779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ABFC7-F447-ED94-C856-A71CB05C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9F9A-B13A-41DA-AEDA-281BAA2F70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04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02C1-DABD-2E23-DDFE-31F15538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35806-D41D-A4CC-5D2C-AB2D2E524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59572-3C21-A769-7B88-6BC12E687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CFE59-25ED-D221-89CB-4B2ED21A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0D3B-4B16-45D3-AE0B-172C433E2A75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89D85-FDF7-BC86-19C0-B7C2ACC4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26BE8-020E-FDC1-154B-2574BAF8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9F9A-B13A-41DA-AEDA-281BAA2F70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95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641C-DFB7-4DE1-FEF9-52F11A4B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B93BE-1845-F427-4B9E-1486330FE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4E65F-6A1B-E151-841D-3E0AFE424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A43A0-F19A-6B9B-641B-7A7C93B4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60D3B-4B16-45D3-AE0B-172C433E2A75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126AD-B211-B0B4-DD9B-5D7948A6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7B912-40F5-615C-0E67-E50D44A8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39F9A-B13A-41DA-AEDA-281BAA2F70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5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03656-C336-0EC0-E1C5-446B5C1C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F0E1B-A70B-2415-9AB2-2123EC17D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93F4B-BC01-1457-FCE7-C9425D672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60D3B-4B16-45D3-AE0B-172C433E2A75}" type="datetimeFigureOut">
              <a:rPr lang="fr-FR" smtClean="0"/>
              <a:t>30/04/2024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716B8-05A5-F5EE-3937-785DB208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93767-465D-8B62-3A7C-62717534F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39F9A-B13A-41DA-AEDA-281BAA2F70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42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youtube.com/watch?v=3lJDjrRtLb4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hyperlink" Target="https://www.youtube.com/shorts/uPiUIL7GYJo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A78C-DDE5-02A1-6B91-CACB02801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dirty="0"/>
              <a:t>LE ROBOT : MBOT 2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3E59B-D350-39CD-BF5F-F28C43A6A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602038"/>
            <a:ext cx="4572000" cy="824047"/>
          </a:xfrm>
        </p:spPr>
        <p:txBody>
          <a:bodyPr/>
          <a:lstStyle/>
          <a:p>
            <a:r>
              <a:rPr lang="en-US" dirty="0"/>
              <a:t>AVEC LE CYBER-PI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0E133-9DC1-AFC8-EF82-B328C57BA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138" y="2489928"/>
            <a:ext cx="3894084" cy="30072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A07B55-9402-FB3A-90B8-0DA466A78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322" y="2489928"/>
            <a:ext cx="2118360" cy="76327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C174030-B9E2-6EE1-1352-053462AB2E71}"/>
              </a:ext>
            </a:extLst>
          </p:cNvPr>
          <p:cNvSpPr/>
          <p:nvPr/>
        </p:nvSpPr>
        <p:spPr>
          <a:xfrm rot="20992536">
            <a:off x="5051676" y="2883185"/>
            <a:ext cx="883236" cy="3486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447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F2D4-F122-14AC-B31C-9A201241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CONNECTER LE ROBOT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94CC0-4F79-5DE0-E7C9-D1709D75F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1" t="1" b="2409"/>
          <a:stretch/>
        </p:blipFill>
        <p:spPr>
          <a:xfrm>
            <a:off x="3161494" y="2813001"/>
            <a:ext cx="2093174" cy="1325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02100E-629A-E411-3918-31640199A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301" y="3110175"/>
            <a:ext cx="2759928" cy="9365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50344C-AD90-24DA-4541-C333E0FE8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031" y="5224414"/>
            <a:ext cx="3027087" cy="67811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758C618-5E08-5E10-485F-1032059F1D23}"/>
              </a:ext>
            </a:extLst>
          </p:cNvPr>
          <p:cNvSpPr/>
          <p:nvPr/>
        </p:nvSpPr>
        <p:spPr>
          <a:xfrm>
            <a:off x="5336119" y="3409544"/>
            <a:ext cx="643006" cy="3210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2555DDE-7401-17CE-3E09-E67B5BE3B135}"/>
              </a:ext>
            </a:extLst>
          </p:cNvPr>
          <p:cNvSpPr/>
          <p:nvPr/>
        </p:nvSpPr>
        <p:spPr>
          <a:xfrm rot="2119567">
            <a:off x="8467498" y="4631414"/>
            <a:ext cx="643006" cy="3210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F4378C-EF59-F8A0-48D2-876BB0744414}"/>
              </a:ext>
            </a:extLst>
          </p:cNvPr>
          <p:cNvSpPr txBox="1"/>
          <p:nvPr/>
        </p:nvSpPr>
        <p:spPr>
          <a:xfrm>
            <a:off x="9020272" y="1849083"/>
            <a:ext cx="205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 DIRECT,</a:t>
            </a:r>
          </a:p>
          <a:p>
            <a:r>
              <a:rPr lang="en-US" dirty="0"/>
              <a:t>ÇA MARCHE DIRECT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FCC7148-FD33-A542-A832-7BD4DD61293A}"/>
              </a:ext>
            </a:extLst>
          </p:cNvPr>
          <p:cNvSpPr/>
          <p:nvPr/>
        </p:nvSpPr>
        <p:spPr>
          <a:xfrm rot="19326246">
            <a:off x="8346474" y="2542688"/>
            <a:ext cx="643006" cy="3210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BF7EA2-C97D-0CD2-0187-CA26EEB756B6}"/>
              </a:ext>
            </a:extLst>
          </p:cNvPr>
          <p:cNvSpPr txBox="1"/>
          <p:nvPr/>
        </p:nvSpPr>
        <p:spPr>
          <a:xfrm>
            <a:off x="886085" y="3014117"/>
            <a:ext cx="1317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ALLUMER</a:t>
            </a:r>
          </a:p>
          <a:p>
            <a:r>
              <a:rPr lang="en-US" dirty="0"/>
              <a:t>LE ROBOT</a:t>
            </a:r>
          </a:p>
          <a:p>
            <a:r>
              <a:rPr lang="en-US" b="1" dirty="0"/>
              <a:t>ON/OFF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03059F5-A2D6-34FA-1F5D-372C4456D071}"/>
              </a:ext>
            </a:extLst>
          </p:cNvPr>
          <p:cNvSpPr/>
          <p:nvPr/>
        </p:nvSpPr>
        <p:spPr>
          <a:xfrm>
            <a:off x="2267621" y="3417933"/>
            <a:ext cx="643006" cy="3210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645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109A-B779-28EB-BA48-4AC8A423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BOUTONS A + B, ET LE JOYSTICK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FACC9-F859-937F-0047-905FD734E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207" y="2208178"/>
            <a:ext cx="8268735" cy="355772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9B79CC1-8EC9-0A2F-041C-72E72FD0ED63}"/>
              </a:ext>
            </a:extLst>
          </p:cNvPr>
          <p:cNvSpPr/>
          <p:nvPr/>
        </p:nvSpPr>
        <p:spPr>
          <a:xfrm>
            <a:off x="6303523" y="2879387"/>
            <a:ext cx="1215958" cy="11965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29246E-163F-82E5-DD1B-EE94BB3D3BF2}"/>
              </a:ext>
            </a:extLst>
          </p:cNvPr>
          <p:cNvSpPr/>
          <p:nvPr/>
        </p:nvSpPr>
        <p:spPr>
          <a:xfrm>
            <a:off x="6379723" y="3894306"/>
            <a:ext cx="1215958" cy="11965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2421D4-FBD8-7188-D049-87B9A1A2D9C2}"/>
              </a:ext>
            </a:extLst>
          </p:cNvPr>
          <p:cNvSpPr/>
          <p:nvPr/>
        </p:nvSpPr>
        <p:spPr>
          <a:xfrm>
            <a:off x="1886207" y="3326859"/>
            <a:ext cx="2809012" cy="14396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60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194B-E9BF-2D66-F846-C8E8428EF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Fin…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160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FB53-D978-D8B2-B6F9-464E41BE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QU’EST-CE QU’UN ROBOT ?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5619B-C29D-1E4A-C7A0-A908D5438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17477" cy="3086843"/>
          </a:xfrm>
        </p:spPr>
        <p:txBody>
          <a:bodyPr>
            <a:normAutofit/>
          </a:bodyPr>
          <a:lstStyle/>
          <a:p>
            <a:r>
              <a:rPr lang="fr-FR" sz="4800" dirty="0"/>
              <a:t> Une machine </a:t>
            </a:r>
          </a:p>
          <a:p>
            <a:r>
              <a:rPr lang="fr-FR" sz="4800" dirty="0"/>
              <a:t> À l’aspect humain</a:t>
            </a:r>
          </a:p>
          <a:p>
            <a:r>
              <a:rPr lang="fr-FR" sz="4800" dirty="0"/>
              <a:t> Pour faire certaines opérations</a:t>
            </a:r>
          </a:p>
        </p:txBody>
      </p:sp>
    </p:spTree>
    <p:extLst>
      <p:ext uri="{BB962C8B-B14F-4D97-AF65-F5344CB8AC3E}">
        <p14:creationId xmlns:p14="http://schemas.microsoft.com/office/powerpoint/2010/main" val="182404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094B4-DF85-51D1-3358-C99B382F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413" y="259100"/>
            <a:ext cx="3733800" cy="1325563"/>
          </a:xfrm>
        </p:spPr>
        <p:txBody>
          <a:bodyPr/>
          <a:lstStyle/>
          <a:p>
            <a:r>
              <a:rPr lang="en-US" dirty="0"/>
              <a:t>UNE MACHINE</a:t>
            </a:r>
            <a:endParaRPr lang="fr-F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19CCB5-C7A3-8B3F-DCC7-DD6AC7F8D9FE}"/>
              </a:ext>
            </a:extLst>
          </p:cNvPr>
          <p:cNvSpPr txBox="1">
            <a:spLocks/>
          </p:cNvSpPr>
          <p:nvPr/>
        </p:nvSpPr>
        <p:spPr>
          <a:xfrm>
            <a:off x="552855" y="1811304"/>
            <a:ext cx="34452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LES CAPTEURS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7EE5B-B6FF-B1A5-987C-476056F19E63}"/>
              </a:ext>
            </a:extLst>
          </p:cNvPr>
          <p:cNvSpPr txBox="1"/>
          <p:nvPr/>
        </p:nvSpPr>
        <p:spPr>
          <a:xfrm>
            <a:off x="1468213" y="4459506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SENSER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175BB1-E9D7-6B14-D010-05AED642BB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501" y="1925359"/>
            <a:ext cx="3894084" cy="300728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D2ED135-8290-7EE0-2769-C8EABBB123BE}"/>
              </a:ext>
            </a:extLst>
          </p:cNvPr>
          <p:cNvSpPr/>
          <p:nvPr/>
        </p:nvSpPr>
        <p:spPr>
          <a:xfrm>
            <a:off x="660407" y="3526580"/>
            <a:ext cx="2851278" cy="9329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19343C-D039-3287-36EB-279E9A239BDD}"/>
              </a:ext>
            </a:extLst>
          </p:cNvPr>
          <p:cNvSpPr txBox="1">
            <a:spLocks/>
          </p:cNvSpPr>
          <p:nvPr/>
        </p:nvSpPr>
        <p:spPr>
          <a:xfrm>
            <a:off x="7655478" y="1811304"/>
            <a:ext cx="45365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LES ACTIONEURS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AEBC74-34E2-DAA5-A269-02AA15C41E17}"/>
              </a:ext>
            </a:extLst>
          </p:cNvPr>
          <p:cNvSpPr txBox="1"/>
          <p:nvPr/>
        </p:nvSpPr>
        <p:spPr>
          <a:xfrm>
            <a:off x="9070229" y="4338257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FAIRE</a:t>
            </a:r>
            <a:endParaRPr lang="fr-FR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38A539F-3CA5-0663-263E-E72907EC9153}"/>
              </a:ext>
            </a:extLst>
          </p:cNvPr>
          <p:cNvSpPr/>
          <p:nvPr/>
        </p:nvSpPr>
        <p:spPr>
          <a:xfrm>
            <a:off x="8092050" y="3428999"/>
            <a:ext cx="2851278" cy="9329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38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/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470E-7D3A-004B-20FD-1FAB93CD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CAPTEURS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FD457E-F338-D6BD-F23A-300CD4A4DA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912" y="2998388"/>
            <a:ext cx="3894084" cy="30072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95851F-8A4B-732E-0F42-8864F00CC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96" y="2648187"/>
            <a:ext cx="2118360" cy="7632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9DDFCF-0E2F-0BDF-A04B-7451E1D88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82" y="2782756"/>
            <a:ext cx="1701631" cy="12260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3906BC5-7B02-3208-9807-45EE691B6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6314" y="2493063"/>
            <a:ext cx="1028552" cy="15581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617BE49-34F4-F6CE-05CA-FC2ADC0845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2772" y="327505"/>
            <a:ext cx="1331329" cy="1558148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D3EAB4C5-2F19-4D5E-334C-519B2F415ED2}"/>
              </a:ext>
            </a:extLst>
          </p:cNvPr>
          <p:cNvSpPr/>
          <p:nvPr/>
        </p:nvSpPr>
        <p:spPr>
          <a:xfrm rot="2266749">
            <a:off x="2312224" y="4012232"/>
            <a:ext cx="941973" cy="3210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451D452-5F49-64E0-EDF1-F16D423A8895}"/>
              </a:ext>
            </a:extLst>
          </p:cNvPr>
          <p:cNvSpPr/>
          <p:nvPr/>
        </p:nvSpPr>
        <p:spPr>
          <a:xfrm rot="2563011">
            <a:off x="1508659" y="4777132"/>
            <a:ext cx="2265209" cy="2639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BE59889-D8DE-E064-266C-84EAF80E789A}"/>
              </a:ext>
            </a:extLst>
          </p:cNvPr>
          <p:cNvSpPr/>
          <p:nvPr/>
        </p:nvSpPr>
        <p:spPr>
          <a:xfrm rot="11203224">
            <a:off x="9835869" y="3053923"/>
            <a:ext cx="643006" cy="3210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C7EAFD1-0BF4-0677-BE87-5DABC3ACCC0B}"/>
              </a:ext>
            </a:extLst>
          </p:cNvPr>
          <p:cNvSpPr/>
          <p:nvPr/>
        </p:nvSpPr>
        <p:spPr>
          <a:xfrm rot="6619375">
            <a:off x="8489323" y="1963520"/>
            <a:ext cx="643006" cy="3210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B0572EF-5781-BDE7-AAD5-8924DF198963}"/>
              </a:ext>
            </a:extLst>
          </p:cNvPr>
          <p:cNvSpPr/>
          <p:nvPr/>
        </p:nvSpPr>
        <p:spPr>
          <a:xfrm>
            <a:off x="2425613" y="2757908"/>
            <a:ext cx="4944610" cy="2453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9F0A398-682A-8A4E-91AA-6C248A8C5D8C}"/>
              </a:ext>
            </a:extLst>
          </p:cNvPr>
          <p:cNvSpPr/>
          <p:nvPr/>
        </p:nvSpPr>
        <p:spPr>
          <a:xfrm rot="11203224">
            <a:off x="9775882" y="2659868"/>
            <a:ext cx="643006" cy="3210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8F6E5B-9188-C405-6192-6A9EB4A9C5FB}"/>
              </a:ext>
            </a:extLst>
          </p:cNvPr>
          <p:cNvSpPr txBox="1"/>
          <p:nvPr/>
        </p:nvSpPr>
        <p:spPr>
          <a:xfrm>
            <a:off x="9899055" y="3779589"/>
            <a:ext cx="1682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WIFI</a:t>
            </a:r>
          </a:p>
          <a:p>
            <a:r>
              <a:rPr lang="en-US" dirty="0"/>
              <a:t>+ MICROPHONE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A85459-D876-F38B-E7AD-4BE106A11F80}"/>
              </a:ext>
            </a:extLst>
          </p:cNvPr>
          <p:cNvSpPr txBox="1"/>
          <p:nvPr/>
        </p:nvSpPr>
        <p:spPr>
          <a:xfrm>
            <a:off x="2994707" y="2451568"/>
            <a:ext cx="136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LUMINOSITÉ</a:t>
            </a:r>
            <a:endParaRPr lang="fr-F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B2E8D9-3AFD-2FD7-06E5-7AD41D8BAF65}"/>
              </a:ext>
            </a:extLst>
          </p:cNvPr>
          <p:cNvSpPr txBox="1"/>
          <p:nvPr/>
        </p:nvSpPr>
        <p:spPr>
          <a:xfrm>
            <a:off x="9073002" y="1967502"/>
            <a:ext cx="102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LOGICIEL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4F7E0F9-EAA3-4E85-F77C-D906545BA4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7573" y="5118775"/>
            <a:ext cx="1150858" cy="1411720"/>
          </a:xfrm>
          <a:prstGeom prst="rect">
            <a:avLst/>
          </a:prstGeom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62A4487F-4E6B-3B65-C110-511F9650ABEC}"/>
              </a:ext>
            </a:extLst>
          </p:cNvPr>
          <p:cNvSpPr/>
          <p:nvPr/>
        </p:nvSpPr>
        <p:spPr>
          <a:xfrm rot="16200000">
            <a:off x="7795148" y="3774782"/>
            <a:ext cx="959133" cy="3431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010000-0E86-495F-A120-57D1F536CDDF}"/>
              </a:ext>
            </a:extLst>
          </p:cNvPr>
          <p:cNvSpPr txBox="1"/>
          <p:nvPr/>
        </p:nvSpPr>
        <p:spPr>
          <a:xfrm>
            <a:off x="8384538" y="3651735"/>
            <a:ext cx="132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GYROSCOPE</a:t>
            </a:r>
            <a:endParaRPr lang="fr-FR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5FF9C9E-CE43-DFF9-3F45-7499883892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5694" y="4610869"/>
            <a:ext cx="998039" cy="115921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14C0E6B-0922-BC76-0689-8C0E4A6FB8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9585" y="878119"/>
            <a:ext cx="1494036" cy="95913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B3CE6A4-254B-7326-929A-C5DEB49A1209}"/>
              </a:ext>
            </a:extLst>
          </p:cNvPr>
          <p:cNvSpPr txBox="1"/>
          <p:nvPr/>
        </p:nvSpPr>
        <p:spPr>
          <a:xfrm>
            <a:off x="5789585" y="1858509"/>
            <a:ext cx="1242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BOUTONS</a:t>
            </a:r>
          </a:p>
          <a:p>
            <a:r>
              <a:rPr lang="en-US" dirty="0"/>
              <a:t>&amp; JOYSTICK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FB42BA34-AF24-796F-C889-2D0C3229A998}"/>
              </a:ext>
            </a:extLst>
          </p:cNvPr>
          <p:cNvSpPr/>
          <p:nvPr/>
        </p:nvSpPr>
        <p:spPr>
          <a:xfrm rot="2960442">
            <a:off x="6823995" y="1972284"/>
            <a:ext cx="643006" cy="3210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71318C-DB1A-1662-99CC-1E19190E0B09}"/>
              </a:ext>
            </a:extLst>
          </p:cNvPr>
          <p:cNvSpPr txBox="1"/>
          <p:nvPr/>
        </p:nvSpPr>
        <p:spPr>
          <a:xfrm>
            <a:off x="2563750" y="3504111"/>
            <a:ext cx="110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DISTANCE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A7BBC6-5899-8DEA-996D-4C205D35CB9F}"/>
              </a:ext>
            </a:extLst>
          </p:cNvPr>
          <p:cNvSpPr txBox="1"/>
          <p:nvPr/>
        </p:nvSpPr>
        <p:spPr>
          <a:xfrm>
            <a:off x="3110662" y="5809379"/>
            <a:ext cx="1108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CAPTEUR </a:t>
            </a:r>
          </a:p>
          <a:p>
            <a:r>
              <a:rPr lang="fr-FR" dirty="0"/>
              <a:t>COULEUR</a:t>
            </a:r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95236B4-394E-F250-4ECE-56359DD74B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8487" y="918615"/>
            <a:ext cx="910206" cy="111652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F3880C6-E9FD-911C-4E12-417F78BF6AAA}"/>
              </a:ext>
            </a:extLst>
          </p:cNvPr>
          <p:cNvSpPr txBox="1"/>
          <p:nvPr/>
        </p:nvSpPr>
        <p:spPr>
          <a:xfrm>
            <a:off x="1746466" y="133809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657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9" grpId="0"/>
      <p:bldP spid="30" grpId="0"/>
      <p:bldP spid="35" grpId="0" animBg="1"/>
      <p:bldP spid="36" grpId="0"/>
      <p:bldP spid="41" grpId="0"/>
      <p:bldP spid="43" grpId="0" animBg="1"/>
      <p:bldP spid="44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470E-7D3A-004B-20FD-1FAB93CD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36522" cy="1325563"/>
          </a:xfrm>
        </p:spPr>
        <p:txBody>
          <a:bodyPr/>
          <a:lstStyle/>
          <a:p>
            <a:r>
              <a:rPr lang="en-US" dirty="0"/>
              <a:t>LES ACTIONEURS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FD457E-F338-D6BD-F23A-300CD4A4DA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43" y="2532139"/>
            <a:ext cx="3894084" cy="30072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95851F-8A4B-732E-0F42-8864F00CC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647" y="2691967"/>
            <a:ext cx="2671809" cy="9626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C52B388-1DC3-1335-8292-8A806AEA5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564" y="4655930"/>
            <a:ext cx="1819028" cy="1865079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F7C1EC0-ABAC-FD11-831A-E3E56C307D5F}"/>
              </a:ext>
            </a:extLst>
          </p:cNvPr>
          <p:cNvSpPr/>
          <p:nvPr/>
        </p:nvSpPr>
        <p:spPr>
          <a:xfrm rot="5400000">
            <a:off x="8281047" y="3961971"/>
            <a:ext cx="539135" cy="3112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5DFD4B2-FF82-5C67-4ECF-CD18C6C9121B}"/>
              </a:ext>
            </a:extLst>
          </p:cNvPr>
          <p:cNvSpPr/>
          <p:nvPr/>
        </p:nvSpPr>
        <p:spPr>
          <a:xfrm rot="2060009">
            <a:off x="4742338" y="5132166"/>
            <a:ext cx="959133" cy="3431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2E48DD-CAB2-7B95-0ED3-99911F5A66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310007" y="4502571"/>
            <a:ext cx="481213" cy="14777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906D8E-9760-2C0E-3909-93E9C3C7FA44}"/>
              </a:ext>
            </a:extLst>
          </p:cNvPr>
          <p:cNvSpPr txBox="1"/>
          <p:nvPr/>
        </p:nvSpPr>
        <p:spPr>
          <a:xfrm>
            <a:off x="8791220" y="3848044"/>
            <a:ext cx="1291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</a:t>
            </a:r>
          </a:p>
          <a:p>
            <a:r>
              <a:rPr lang="en-US" dirty="0"/>
              <a:t>(SIGNEAUX)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276862-760F-F524-87F1-17C00ED72CA8}"/>
              </a:ext>
            </a:extLst>
          </p:cNvPr>
          <p:cNvSpPr txBox="1"/>
          <p:nvPr/>
        </p:nvSpPr>
        <p:spPr>
          <a:xfrm>
            <a:off x="4933609" y="4409004"/>
            <a:ext cx="82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5E07B3-63ED-2E13-2BFE-2C0DFC43A3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4928" y="737469"/>
            <a:ext cx="1674170" cy="12669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F14A7CE-4F79-A5F2-267D-F0D4807A4C6B}"/>
              </a:ext>
            </a:extLst>
          </p:cNvPr>
          <p:cNvSpPr txBox="1"/>
          <p:nvPr/>
        </p:nvSpPr>
        <p:spPr>
          <a:xfrm>
            <a:off x="8099268" y="1186273"/>
            <a:ext cx="82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ÉCRAN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5129453-D865-D9CB-81CB-3374A8D10BE6}"/>
              </a:ext>
            </a:extLst>
          </p:cNvPr>
          <p:cNvSpPr/>
          <p:nvPr/>
        </p:nvSpPr>
        <p:spPr>
          <a:xfrm rot="16200000">
            <a:off x="8209708" y="2206304"/>
            <a:ext cx="539135" cy="3112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3DB7739-565A-011B-2199-9F99B83A66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2279" y="907757"/>
            <a:ext cx="1402829" cy="1482631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8C7FD30E-815C-D4A6-8971-FD823167D997}"/>
              </a:ext>
            </a:extLst>
          </p:cNvPr>
          <p:cNvSpPr/>
          <p:nvPr/>
        </p:nvSpPr>
        <p:spPr>
          <a:xfrm rot="19800498">
            <a:off x="9538020" y="2372937"/>
            <a:ext cx="539135" cy="3112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8F7346-FDCA-72B0-7585-AB5FBE42583A}"/>
              </a:ext>
            </a:extLst>
          </p:cNvPr>
          <p:cNvSpPr txBox="1"/>
          <p:nvPr/>
        </p:nvSpPr>
        <p:spPr>
          <a:xfrm>
            <a:off x="10026019" y="2502142"/>
            <a:ext cx="1725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HAUTE PARLEUR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CF1832A-F33C-256A-4137-1DEA73CF6B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11984" y="2798128"/>
            <a:ext cx="1375717" cy="104108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58DA11A-971A-56C4-3DD1-AF4B3F6DB3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7903" y="434936"/>
            <a:ext cx="1375717" cy="104108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FDAD606-786D-C928-7C98-A1682A09FA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2113" y="4494375"/>
            <a:ext cx="1360166" cy="154326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77E71DE-FE73-C760-16B6-89381CE1C89E}"/>
              </a:ext>
            </a:extLst>
          </p:cNvPr>
          <p:cNvSpPr txBox="1"/>
          <p:nvPr/>
        </p:nvSpPr>
        <p:spPr>
          <a:xfrm>
            <a:off x="2029025" y="1318580"/>
            <a:ext cx="70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315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/>
      <p:bldP spid="11" grpId="0"/>
      <p:bldP spid="13" grpId="0"/>
      <p:bldP spid="19" grpId="0" animBg="1"/>
      <p:bldP spid="23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470E-7D3A-004B-20FD-1FAB93CD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56370" cy="1325563"/>
          </a:xfrm>
        </p:spPr>
        <p:txBody>
          <a:bodyPr/>
          <a:lstStyle/>
          <a:p>
            <a:r>
              <a:rPr lang="en-US" dirty="0"/>
              <a:t>CE QUI MANQUE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FD457E-F338-D6BD-F23A-300CD4A4DA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355" y="1990814"/>
            <a:ext cx="3894084" cy="30072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276862-760F-F524-87F1-17C00ED72CA8}"/>
              </a:ext>
            </a:extLst>
          </p:cNvPr>
          <p:cNvSpPr txBox="1"/>
          <p:nvPr/>
        </p:nvSpPr>
        <p:spPr>
          <a:xfrm>
            <a:off x="8114922" y="1706108"/>
            <a:ext cx="1192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 COEUR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14A7CE-4F79-A5F2-267D-F0D4807A4C6B}"/>
              </a:ext>
            </a:extLst>
          </p:cNvPr>
          <p:cNvSpPr txBox="1"/>
          <p:nvPr/>
        </p:nvSpPr>
        <p:spPr>
          <a:xfrm>
            <a:off x="1270450" y="4268834"/>
            <a:ext cx="1583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 ÉMOTIONS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83C0C1-D38B-2FC8-DE9B-9320B3C21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629" y="868559"/>
            <a:ext cx="1180953" cy="1099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698FB3-C7B6-74E6-FA8A-B691D39C5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236" y="1815711"/>
            <a:ext cx="2164068" cy="216980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6471EC2-843C-6A44-E2A5-43E74DC54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6284" y="2487282"/>
            <a:ext cx="2286678" cy="188343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8B7768A-2140-91A0-6B03-F2A7092CC4EB}"/>
              </a:ext>
            </a:extLst>
          </p:cNvPr>
          <p:cNvSpPr txBox="1"/>
          <p:nvPr/>
        </p:nvSpPr>
        <p:spPr>
          <a:xfrm>
            <a:off x="8925087" y="4520601"/>
            <a:ext cx="185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UNE CONSCIENCE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0B8BE1-F5F5-C645-53F5-BE6473D7DA90}"/>
              </a:ext>
            </a:extLst>
          </p:cNvPr>
          <p:cNvCxnSpPr/>
          <p:nvPr/>
        </p:nvCxnSpPr>
        <p:spPr>
          <a:xfrm flipV="1">
            <a:off x="450796" y="2062264"/>
            <a:ext cx="3201535" cy="18190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2DDE2C-BE5D-7337-6561-D98D07A68895}"/>
              </a:ext>
            </a:extLst>
          </p:cNvPr>
          <p:cNvCxnSpPr/>
          <p:nvPr/>
        </p:nvCxnSpPr>
        <p:spPr>
          <a:xfrm flipV="1">
            <a:off x="8126845" y="2819094"/>
            <a:ext cx="3201535" cy="18190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033481-060D-F8BD-672F-D4E6475635DA}"/>
              </a:ext>
            </a:extLst>
          </p:cNvPr>
          <p:cNvCxnSpPr>
            <a:cxnSpLocks/>
          </p:cNvCxnSpPr>
          <p:nvPr/>
        </p:nvCxnSpPr>
        <p:spPr>
          <a:xfrm flipV="1">
            <a:off x="6882326" y="806998"/>
            <a:ext cx="1752546" cy="103796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7C0043B3-5779-5A11-F54E-4B4DA0B1BC84}"/>
              </a:ext>
            </a:extLst>
          </p:cNvPr>
          <p:cNvSpPr txBox="1">
            <a:spLocks/>
          </p:cNvSpPr>
          <p:nvPr/>
        </p:nvSpPr>
        <p:spPr>
          <a:xfrm>
            <a:off x="5789611" y="5137456"/>
            <a:ext cx="5843127" cy="1099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DONC : IL MANQUE LA VIE</a:t>
            </a:r>
            <a:endParaRPr lang="fr-F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7172C6-2404-8E74-236F-0B449D489060}"/>
              </a:ext>
            </a:extLst>
          </p:cNvPr>
          <p:cNvSpPr txBox="1"/>
          <p:nvPr/>
        </p:nvSpPr>
        <p:spPr>
          <a:xfrm>
            <a:off x="6744464" y="5954658"/>
            <a:ext cx="367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 ROBOT N’EST QUE NOUS CRÉONS</a:t>
            </a:r>
          </a:p>
        </p:txBody>
      </p:sp>
    </p:spTree>
    <p:extLst>
      <p:ext uri="{BB962C8B-B14F-4D97-AF65-F5344CB8AC3E}">
        <p14:creationId xmlns:p14="http://schemas.microsoft.com/office/powerpoint/2010/main" val="136989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21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92AA09-8E07-8460-18AC-F387C437ED55}"/>
              </a:ext>
            </a:extLst>
          </p:cNvPr>
          <p:cNvSpPr txBox="1"/>
          <p:nvPr/>
        </p:nvSpPr>
        <p:spPr>
          <a:xfrm>
            <a:off x="819490" y="6186791"/>
            <a:ext cx="29937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hlinkClick r:id="rId2"/>
              </a:rPr>
              <a:t>https://www.youtube.com/watch?v=3lJDjrRtLb4</a:t>
            </a:r>
            <a:r>
              <a:rPr lang="fr-FR" sz="1100" dirty="0"/>
              <a:t>   [1min40]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B2E78197-372C-37C0-8657-5C485E0D9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608" y="2087912"/>
            <a:ext cx="3460681" cy="1951267"/>
          </a:xfrm>
          <a:prstGeom prst="rect">
            <a:avLst/>
          </a:prstGeom>
        </p:spPr>
      </p:pic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09A757F9-19A0-287D-5FD3-6F08AC766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547" y="1177048"/>
            <a:ext cx="2011712" cy="35083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063947-C7E0-E224-75A7-E470CA349B01}"/>
              </a:ext>
            </a:extLst>
          </p:cNvPr>
          <p:cNvSpPr txBox="1"/>
          <p:nvPr/>
        </p:nvSpPr>
        <p:spPr>
          <a:xfrm>
            <a:off x="6494835" y="6186791"/>
            <a:ext cx="299375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hlinkClick r:id="rId4"/>
              </a:rPr>
              <a:t>https://www.youtube.com/shorts/uPiUIL7GYJo</a:t>
            </a:r>
            <a:endParaRPr lang="fr-FR" sz="1100" dirty="0"/>
          </a:p>
          <a:p>
            <a:r>
              <a:rPr lang="fr-FR" sz="1100" dirty="0"/>
              <a:t>[1min]</a:t>
            </a:r>
          </a:p>
          <a:p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31968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A78C-DDE5-02A1-6B91-CACB02801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t"/>
          <a:lstStyle/>
          <a:p>
            <a:r>
              <a:rPr lang="en-US" dirty="0" err="1"/>
              <a:t>mBLOCK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C91AD6-CFB3-0BC4-C7D0-536F1D9B7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097" y="2408238"/>
            <a:ext cx="3021805" cy="23876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A61AC482-804B-D7B1-3841-6F35C3A20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326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5018A8-23FF-3943-48A9-15930192B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364" y="9729"/>
            <a:ext cx="9312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7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LE ROBOT : MBOT 2</vt:lpstr>
      <vt:lpstr>QU’EST-CE QU’UN ROBOT ?</vt:lpstr>
      <vt:lpstr>UNE MACHINE</vt:lpstr>
      <vt:lpstr>LES CAPTEURS</vt:lpstr>
      <vt:lpstr>LES ACTIONEURS</vt:lpstr>
      <vt:lpstr>CE QUI MANQUE</vt:lpstr>
      <vt:lpstr>PowerPoint Presentation</vt:lpstr>
      <vt:lpstr>mBLOCK</vt:lpstr>
      <vt:lpstr>PowerPoint Presentation</vt:lpstr>
      <vt:lpstr>CONNECTER LE ROBOT</vt:lpstr>
      <vt:lpstr>BOUTONS A + B, ET LE JOYSTICK</vt:lpstr>
      <vt:lpstr>La Fin…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ROBOT : MBOT 2</dc:title>
  <dc:creator>Tobias Nijmeijer</dc:creator>
  <cp:lastModifiedBy>Tobias Nijmeijer</cp:lastModifiedBy>
  <cp:revision>10</cp:revision>
  <dcterms:created xsi:type="dcterms:W3CDTF">2024-04-29T14:31:42Z</dcterms:created>
  <dcterms:modified xsi:type="dcterms:W3CDTF">2024-04-30T14:38:20Z</dcterms:modified>
</cp:coreProperties>
</file>