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3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FBE5D6"/>
    <a:srgbClr val="171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00717" y="1873735"/>
            <a:ext cx="5793653" cy="3398411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pattFill prst="lgGrid">
                <a:fgClr>
                  <a:srgbClr val="2A2A3A"/>
                </a:fgClr>
                <a:bgClr>
                  <a:srgbClr val="1E1E2A"/>
                </a:bgClr>
              </a:patt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en-US" altLang="ko-KR" sz="4000" b="1" i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Project_4X4</a:t>
                </a:r>
                <a:endParaRPr lang="en-US" altLang="ko-KR" sz="4000" b="1" i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 latinLnBrk="0">
                  <a:lnSpc>
                    <a:spcPct val="200000"/>
                  </a:lnSpc>
                  <a:defRPr/>
                </a:pPr>
                <a:r>
                  <a:rPr lang="ko-KR" altLang="en-US" sz="1050" kern="0" dirty="0" smtClean="0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금주의 회의 안건</a:t>
                </a:r>
                <a:endParaRPr lang="ko-KR" altLang="en-US" sz="2800" dirty="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0.8cm</a:t>
              </a:r>
              <a:endParaRPr lang="ko-KR" altLang="en-US" sz="800" dirty="0">
                <a:solidFill>
                  <a:srgbClr val="42445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90º</a:t>
              </a:r>
              <a:endParaRPr lang="ko-KR" altLang="en-US" sz="800" dirty="0">
                <a:solidFill>
                  <a:srgbClr val="42445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13.7cm</a:t>
              </a:r>
              <a:endParaRPr lang="ko-KR" altLang="en-US" sz="800" dirty="0">
                <a:solidFill>
                  <a:srgbClr val="42445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768174" y="2143792"/>
            <a:ext cx="14375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50" b="1" kern="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22 / 05 / 25</a:t>
            </a:r>
            <a:endParaRPr lang="ko-KR" altLang="en-US" sz="2800" b="1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9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생체 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: Sub</a:t>
            </a:r>
            <a:endParaRPr lang="en-US" altLang="ko-KR" sz="2400" b="1" i="1" kern="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atinLnBrk="0">
              <a:defRPr/>
            </a:pP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[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시베리아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]</a:t>
            </a:r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6772" y="144125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666929" y="584010"/>
            <a:ext cx="4947858" cy="603930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46772" y="409179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1334931"/>
            <a:ext cx="52972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초반 스테이지이기에 등장하지 않게 할 예정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가능하면 개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쥐에 초점을 두고 싶음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258" y="1728873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0" name="Picture 12" descr="Rat emoji | Вышивка крестом, Крыса, 8-битное искусство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11873" r="18565" b="12104"/>
          <a:stretch/>
        </p:blipFill>
        <p:spPr bwMode="auto">
          <a:xfrm>
            <a:off x="6786639" y="4180244"/>
            <a:ext cx="2455754" cy="210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How To Get Rid Of Rats In The Home — Expert 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81" y="4020471"/>
            <a:ext cx="2369821" cy="236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69258" y="6122990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시궁쥐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3985471"/>
            <a:ext cx="529726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설치류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쥐과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b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시궁쥐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어느 스테이지에서도 무난하게 이용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가능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쥐는 어디에나 있으니까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5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생체 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Sub</a:t>
            </a:r>
            <a:endParaRPr lang="en-US" altLang="ko-KR" sz="2400" b="1" i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6772" y="144125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666929" y="584010"/>
            <a:ext cx="4947858" cy="603930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1334931"/>
            <a:ext cx="52972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인간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학생들의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시체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 그대로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시체라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살아있는 인물은 없음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죽어있는 학생들만이 등장하며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대부분 신체 내구도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주로 배경에 배치되는 용도로 등장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8" name="Picture 4" descr="http://pds23.egloos.com/pds/201212/09/00/e0060200_50c413dc15c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51" y="761501"/>
            <a:ext cx="4283011" cy="24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ds23.egloos.com/pds/201212/09/00/e0060200_50c41cab014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50" y="3301627"/>
            <a:ext cx="4271898" cy="24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763699" y="5462136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학생들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시체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9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4953" y="2967335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Q&amp;A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640793" y="623894"/>
            <a:ext cx="5716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0793" y="1528266"/>
            <a:ext cx="4436032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17540" y="1457872"/>
            <a:ext cx="5142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00. 22 / 05 / 25 </a:t>
            </a:r>
            <a:r>
              <a:rPr lang="ko-KR" altLang="en-US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회의 안건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금주의 회의 안건 정리</a:t>
            </a:r>
            <a:endParaRPr lang="en-US" altLang="ko-KR" sz="14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742174" y="1408275"/>
            <a:ext cx="4529073" cy="4582949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 descr="4X4 리틀매직 M 마그네틱 44 큐브 444 루빅스 선수용 - 인터파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93" y="1461423"/>
            <a:ext cx="4384705" cy="4453602"/>
          </a:xfrm>
          <a:prstGeom prst="rect">
            <a:avLst/>
          </a:prstGeom>
          <a:noFill/>
          <a:effectLst>
            <a:innerShdw blurRad="12700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자유형 25"/>
          <p:cNvSpPr/>
          <p:nvPr/>
        </p:nvSpPr>
        <p:spPr>
          <a:xfrm>
            <a:off x="619125" y="2729351"/>
            <a:ext cx="4457700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895872" y="2658957"/>
            <a:ext cx="5142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폐교 배경 설정</a:t>
            </a:r>
            <a:r>
              <a:rPr lang="en-US" altLang="ko-KR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고양이과 업그레이드</a:t>
            </a:r>
            <a:endParaRPr lang="en-US" altLang="ko-KR" b="1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참고 자료</a:t>
            </a:r>
            <a:endParaRPr lang="en-US" altLang="ko-KR" sz="14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</a:t>
            </a:r>
            <a:r>
              <a:rPr lang="en-US" altLang="ko-KR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생체 오브젝트</a:t>
            </a:r>
            <a:endParaRPr lang="en-US" altLang="ko-KR" sz="14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8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00. 22 / 05 / 18</a:t>
            </a:r>
            <a:r>
              <a:rPr lang="ko-KR" altLang="en-US" sz="2400" b="1" i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회의 안건</a:t>
            </a:r>
            <a:endParaRPr lang="ko-KR" altLang="en-US" sz="12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72046" y="2675620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46164" y="2549110"/>
            <a:ext cx="514297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2000" b="1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폐교 배경 설정</a:t>
            </a:r>
            <a:endParaRPr lang="en-US" altLang="ko-KR" sz="16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생각하는 </a:t>
            </a:r>
            <a:r>
              <a:rPr lang="ko-KR" altLang="en-US" sz="1600" dirty="0" err="1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맵에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참고할만한 이미지 탐색</a:t>
            </a:r>
            <a:endParaRPr lang="en-US" altLang="ko-KR" sz="16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맵에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등장할만한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생체</a:t>
            </a:r>
            <a:r>
              <a:rPr lang="en-US" altLang="ko-KR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사체 오브젝트 종류 탐색</a:t>
            </a:r>
            <a:endParaRPr lang="en-US" altLang="ko-KR" sz="16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맵에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등장할만한</a:t>
            </a:r>
            <a:r>
              <a:rPr lang="ko-KR" altLang="en-US" sz="1600" dirty="0" smtClean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상호작용 오브젝트 탐색</a:t>
            </a:r>
            <a:endParaRPr lang="en-US" altLang="ko-KR" sz="1600" dirty="0" smtClean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991350" y="1611835"/>
            <a:ext cx="3819526" cy="385551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09" y="1733037"/>
            <a:ext cx="3676207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388178" y="1908844"/>
            <a:ext cx="5406192" cy="3265439"/>
            <a:chOff x="3388178" y="1908844"/>
            <a:chExt cx="5406192" cy="3265439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  <a:grpFill/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grpFill/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grpFill/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grpFill/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grpFill/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ko-KR" altLang="en-US" sz="4000" b="1" i="1" kern="0" dirty="0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폐교 배경 설정</a:t>
                </a:r>
                <a:endParaRPr lang="en-US" altLang="ko-KR" sz="4000" b="1" i="1" kern="0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 latinLnBrk="0">
                  <a:defRPr/>
                </a:pPr>
                <a:r>
                  <a:rPr lang="ko-KR" altLang="en-US" sz="1200" kern="0" dirty="0" smtClean="0">
                    <a:solidFill>
                      <a:schemeClr val="tx2">
                        <a:lumMod val="7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고양이과 업그레이드</a:t>
                </a:r>
                <a:endParaRPr lang="ko-KR" altLang="en-US" sz="3600" dirty="0">
                  <a:solidFill>
                    <a:schemeClr val="tx2">
                      <a:lumMod val="7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  <a:grpFill/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747361" y="2085954"/>
            <a:ext cx="143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b="1" kern="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800" b="1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5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배경 구상하기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인간 업그레이드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6772" y="144125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9" y="1370860"/>
            <a:ext cx="514297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선택한 배경은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700" b="1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폐교</a:t>
            </a:r>
            <a:endParaRPr lang="en-US" altLang="ko-KR" sz="36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646772" y="360474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3534350"/>
            <a:ext cx="5352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이 배경을 선택하였는가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폐교는 상호작용 할 오브젝트를 많이 배치할 수 있음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초반에 등장하는 만큼 플레이어들이 좀 더 오브젝트와의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상호작용에 몰두할 수 있게끔 몰입 가능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자체가 어두운 분위기이기에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고양이의 특수 능력인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야간 시야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적극적으로 활용 가능함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638924" y="1179644"/>
            <a:ext cx="4238625" cy="2656879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448449" y="4063856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6725196" y="3993462"/>
            <a:ext cx="52972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등장 시기</a:t>
            </a:r>
            <a:endParaRPr lang="en-US" altLang="ko-KR" sz="700" b="1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스테이지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( 2 ~ 4 )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쥐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고양이의 경우 최대한 일찍 업그레이드를 주기로 정했기 때문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많이 쓰일 예정이고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친숙한 동물들이기 때문에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Picture 2" descr="공포체험 장소로 전락한 폐교…전국 1300여개 폐교 방치 &lt; 사회 &lt; 사회 포커스 &lt; 기사본문 - 웨딩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7" y="1235881"/>
            <a:ext cx="4126058" cy="25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참고 자료</a:t>
            </a:r>
            <a:endParaRPr lang="en-US" altLang="ko-KR" sz="2400" b="1" i="1" kern="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218657" y="1137486"/>
            <a:ext cx="3984917" cy="525586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549102" y="1391813"/>
            <a:ext cx="33936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이미지 참고 자료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전반적으로는 어두운 분위기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많은 부분이 부숴져 있고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동물의 사체들이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이곳 저곳에 배치되어 있음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전기는 상호작용을 통해 킬 수 있도록 설정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414531" y="3034768"/>
            <a:ext cx="337925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참고할만한 게임들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u="sng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화이트데이</a:t>
            </a:r>
            <a:r>
              <a:rPr lang="ko-KR" altLang="en-US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학교라는 이름의 미궁</a:t>
            </a: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학교를 바탕으로 하는 대표적인 </a:t>
            </a:r>
            <a:r>
              <a:rPr lang="ko-KR" altLang="en-US" sz="1200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호러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 요소가 많아 참고할 부분 또한 많다고 생각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This War of Mine – </a:t>
            </a:r>
            <a:r>
              <a:rPr lang="ko-KR" altLang="en-US" sz="1200" b="1" u="sng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포격당한</a:t>
            </a:r>
            <a:r>
              <a:rPr lang="ko-KR" altLang="en-US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학교</a:t>
            </a: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 그대로 포격 맞은 학교가 등장함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폐교의 이미지를 잘 표현하고 있음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잠겨있는 문 등 다양하게 볼 요소 많은 편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Detention – </a:t>
            </a:r>
            <a:r>
              <a:rPr lang="ko-KR" altLang="en-US" sz="1200" b="1" u="sng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반교</a:t>
            </a:r>
            <a: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b="1" u="sng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학교를 바탕으로 하는 대표적인 </a:t>
            </a:r>
            <a:r>
              <a:rPr lang="ko-KR" altLang="en-US" sz="1200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호러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우리가 지향하는 </a:t>
            </a:r>
            <a:r>
              <a:rPr lang="ko-KR" altLang="en-US" sz="1200" dirty="0" err="1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사이드뷰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방식이며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419600" y="1466850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 flipH="1">
            <a:off x="4414529" y="3097835"/>
            <a:ext cx="3414831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7902952" y="584010"/>
            <a:ext cx="3984917" cy="603930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Picture 4" descr="화이트데이: 학교라는 이름의 미궁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2" y="1883496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0822_08시34분_HDM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77" y="733658"/>
            <a:ext cx="3768615" cy="212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1423041" y="720416"/>
            <a:ext cx="371475" cy="3714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60" name="Picture 12" descr="디텐션: 반교(Detention: 返校)] 주관적인 게임 리뷰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36" y="4752846"/>
            <a:ext cx="3219435" cy="18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1145114" y="4783909"/>
            <a:ext cx="371475" cy="3714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Shelled School - Homeless - This War of Mine Walkthrough &amp; Guide - GameFAQ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6462" r="2454" b="3907"/>
          <a:stretch/>
        </p:blipFill>
        <p:spPr bwMode="auto">
          <a:xfrm>
            <a:off x="8188492" y="2876851"/>
            <a:ext cx="3428075" cy="18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1262343" y="2849030"/>
            <a:ext cx="371475" cy="3714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64" name="Picture 16" descr="likes (@likes_jo) / Twitt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52"/>
          <a:stretch/>
        </p:blipFill>
        <p:spPr bwMode="auto">
          <a:xfrm>
            <a:off x="242791" y="3208802"/>
            <a:ext cx="3949490" cy="2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</a:t>
            </a:r>
            <a:endParaRPr lang="en-US" altLang="ko-KR" sz="2400" b="1" i="1" kern="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218657" y="1368001"/>
            <a:ext cx="3984917" cy="5025350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549102" y="1391813"/>
            <a:ext cx="33936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어둡고 축축한 배경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전반적으로 일전의 폐허처럼 많이 무너진 배경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참고 픽셀 자료는 구하지 못했음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기본적으로 어두운 배경을 지향하며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초반부터 고양이가 퍼즐의 열쇠가 되도록 유도</a:t>
            </a:r>
            <a:endParaRPr lang="en-US" altLang="ko-KR" sz="9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414531" y="3577693"/>
            <a:ext cx="33792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학교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특유의 오브젝트들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ㅁ</a:t>
            </a:r>
            <a:endParaRPr lang="en-US" altLang="ko-KR" sz="12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419600" y="1466850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 flipH="1">
            <a:off x="4414529" y="3640760"/>
            <a:ext cx="3414831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7902952" y="1368001"/>
            <a:ext cx="3984917" cy="5025350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Picture 14" descr="Shelled School - Homeless - This War of Mine Walkthrough &amp; Guide - GameFAQ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6462" r="2454" b="3907"/>
          <a:stretch/>
        </p:blipFill>
        <p:spPr bwMode="auto">
          <a:xfrm>
            <a:off x="261820" y="1598922"/>
            <a:ext cx="3898587" cy="21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The Silent Generation | Son of Stuck Fun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0" y="3857425"/>
            <a:ext cx="3903289" cy="21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생체 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: Main</a:t>
            </a:r>
            <a:b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6772" y="144125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666929" y="584010"/>
            <a:ext cx="4947858" cy="603930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1334931"/>
            <a:ext cx="52972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고양이과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시베리안 허스키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무난한 고양이 디자인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폐허에서도 사용하는 오브젝트이기에 사용하면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플레이어에게 고양이라는 것을 각인시키기 좋을 거 같음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46772" y="409179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3985471"/>
            <a:ext cx="52972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보스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 귀신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고양이와 귀신의 연관성이 상당히 많음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귀신이기에 오로지 고양이로만 시야를 볼 수 있음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지속적으로 고양이에 빙의 하여 귀신 위치를 파악하고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날이 밝기를 기다려야 함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Picture 2" descr="혐짤 주의)어려움 이상에서만 등장한는 귀신들 찾기 : 화이트데이 헝그리앱 모바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70" y="3815346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769821" y="6149626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 귀신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29600" y="4206240"/>
            <a:ext cx="1587731" cy="1596539"/>
          </a:xfrm>
          <a:prstGeom prst="ellipse">
            <a:avLst/>
          </a:prstGeom>
          <a:solidFill>
            <a:schemeClr val="tx1">
              <a:lumMod val="95000"/>
              <a:lumOff val="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6" descr="캣스토리 : 샤르트뢰 - 노트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02" y="756798"/>
            <a:ext cx="3175635" cy="27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765121" y="3135386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샤르트뢰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생체 오브젝트 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: Sub</a:t>
            </a:r>
          </a:p>
          <a:p>
            <a:pPr latinLnBrk="0">
              <a:defRPr/>
            </a:pP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[</a:t>
            </a:r>
            <a:r>
              <a:rPr lang="ko-KR" altLang="en-US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시베리아</a:t>
            </a:r>
            <a:r>
              <a:rPr lang="en-US" altLang="ko-KR" sz="2400" b="1" i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]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46772" y="144125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666929" y="584010"/>
            <a:ext cx="4947858" cy="6039305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46772" y="4091794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1334931"/>
            <a:ext cx="52972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까마귀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사체가 많은 곳에 자주 등장하는 까마귀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그렇기에 조류 오브젝트 배치 시 가장 유용하다 생각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폐허 디자인에서 그대로 가져와서 사용 가능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923518" y="3985471"/>
            <a:ext cx="565645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개과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도베르만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or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검정 셰퍼드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이유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무난하게 등장할 수 있는 맹견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셰퍼드의 경우 폐허 디자인에서 색 변경만 해서 등장 가능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도베르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96" y="3694218"/>
            <a:ext cx="2182415" cy="275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검은 색 독일 셰퍼드 강아지 녹색 잔디에 앉아. 알사스 늑대 개 로열티 무료 사진, 그림, 이미지 그리고 스톡포토그래피. Image  74384889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517" y="3694218"/>
            <a:ext cx="1740939" cy="26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769258" y="6122990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도베르만 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검정 셰퍼드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0" name="Picture 4" descr="Pixel Art by Firave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63" y="670819"/>
            <a:ext cx="2825190" cy="282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769258" y="3178809"/>
            <a:ext cx="27432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까마귀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553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메이플스토리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이지훈</cp:lastModifiedBy>
  <cp:revision>103</cp:revision>
  <dcterms:created xsi:type="dcterms:W3CDTF">2022-04-24T15:21:41Z</dcterms:created>
  <dcterms:modified xsi:type="dcterms:W3CDTF">2022-05-24T17:53:16Z</dcterms:modified>
</cp:coreProperties>
</file>