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" initials="g" lastIdx="4" clrIdx="0">
    <p:extLst>
      <p:ext uri="{19B8F6BF-5375-455C-9EA6-DF929625EA0E}">
        <p15:presenceInfo xmlns:p15="http://schemas.microsoft.com/office/powerpoint/2012/main" userId="g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87768-C13C-4C6D-9E8B-D417B41E9E4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54CFF-FC3A-453C-8E90-8FB60D9C54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74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1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9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3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0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20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6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1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8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4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FB98-F217-4284-8048-723CF5AD70AD}" type="datetimeFigureOut">
              <a:rPr lang="hu-HU" smtClean="0"/>
              <a:t>2023.05.16.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84FD-FDC0-4ED8-9992-FF76B7054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59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asket-n-balls/index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ketball | Offizieller FC Bayern S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54193" y="51939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Baskets</a:t>
            </a:r>
            <a:r>
              <a:rPr lang="hu-H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-n-</a:t>
            </a:r>
            <a:r>
              <a:rPr lang="hu-H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balls</a:t>
            </a:r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download Basketball Powerpoint Backgrounds PPT Backgrounds Templates  [640x427] for your Desktop, Mobile &amp; Tablet | Explore 74+ Basketball  Background | Basketball Backgrounds, Basketball Wallpapers Hd, Basketball  Desktop Wall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Az oldal felépítése</a:t>
            </a:r>
            <a:endParaRPr lang="hu-HU" sz="5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38952" y="1804109"/>
            <a:ext cx="9435354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Ez az oldal főként a kosárlabdára és a kosaras termékekre épül!</a:t>
            </a:r>
          </a:p>
          <a:p>
            <a:pPr marL="0" indent="0">
              <a:buNone/>
            </a:pPr>
            <a:r>
              <a:rPr lang="hu-HU" dirty="0" smtClean="0"/>
              <a:t>Első sorban a HTM-t írtuk meg majd követték a design elemek CSS és egy kicsi Java Script.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722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Hibák</a:t>
            </a:r>
            <a:endParaRPr lang="hu-HU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elején azzal a hibával küzdöttünk leginkább hogy összeálljon egy normális olvasható weblap mivel amit először csináltunk valamiért nem tetszett senkinek sem… </a:t>
            </a: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Voltak köztünk viták is, mert valakinek nem tetszett az ami a másiknak igen, de ezek idővel eltűntek ahogy egyre jobban kezdett összeállni az oldal.</a:t>
            </a: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És még sok mindent túlgondoltunk amit 10 perc lett volna megcsinálni azt mi minimum 30-ban akartuk, de idővel ez is javult.</a:t>
            </a:r>
          </a:p>
        </p:txBody>
      </p:sp>
    </p:spTree>
    <p:extLst>
      <p:ext uri="{BB962C8B-B14F-4D97-AF65-F5344CB8AC3E}">
        <p14:creationId xmlns:p14="http://schemas.microsoft.com/office/powerpoint/2010/main" val="190010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591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Fejlesztések</a:t>
            </a:r>
            <a:endParaRPr lang="hu-HU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Tervben van az 1.1 verzió</a:t>
            </a:r>
          </a:p>
          <a:p>
            <a:pPr marL="0" indent="0">
              <a:buNone/>
            </a:pPr>
            <a:r>
              <a:rPr lang="hu-HU" dirty="0" smtClean="0"/>
              <a:t>Hibajavítások illetve</a:t>
            </a:r>
            <a:r>
              <a:rPr lang="hu-HU" dirty="0"/>
              <a:t> </a:t>
            </a:r>
            <a:r>
              <a:rPr lang="hu-HU" dirty="0" smtClean="0"/>
              <a:t>árufeltöltés</a:t>
            </a:r>
          </a:p>
          <a:p>
            <a:pPr marL="0" indent="0">
              <a:buNone/>
            </a:pPr>
            <a:r>
              <a:rPr lang="hu-HU" dirty="0" smtClean="0"/>
              <a:t>A vásárlók igényeinek kielégítése.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05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09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8802" y="37483"/>
            <a:ext cx="10515600" cy="1325563"/>
          </a:xfrm>
        </p:spPr>
        <p:txBody>
          <a:bodyPr/>
          <a:lstStyle/>
          <a:p>
            <a:r>
              <a:rPr lang="hu-HU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Munka elosztás</a:t>
            </a:r>
            <a:endParaRPr lang="hu-HU" sz="5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8802" y="225593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Márk: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Fontos szerepe volt neki is az interakciók elkészítésében, sok jó ötlettel állt elő… Segítette kereste a CSS beállításait és Marci jobb keze volt szinte…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Gergő</a:t>
            </a:r>
            <a:r>
              <a:rPr lang="hu-H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Az ő feladata volt a témaválasztás és főként a PPT és a különböző interakciók beépítése a weblapba, néhány jó ötlettel is előállt mint mondjuk a bolt helyét megjeleníteni a weblapon… Sajnos betegség miatt ő nem tudott annyit hozzá tenni a dolgokhoz mint amennyit szeretett volna mivel amire visszatért már majdnem egy kész weblap tárult elé.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Marci: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Neki a fő területe főként a HTML illetve a CSS volt. Régóta mozog ebben a témában akár pár óra alatt összedob a 0-ról egy használható weblapot. Sok munka van az ő kezében de csapatmunka nélkül biztos nehezebben ment volna.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 NBA Desktop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429671"/>
            <a:ext cx="10515600" cy="1325563"/>
          </a:xfrm>
        </p:spPr>
        <p:txBody>
          <a:bodyPr/>
          <a:lstStyle/>
          <a:p>
            <a:pPr algn="r"/>
            <a:r>
              <a:rPr lang="hu-HU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</a:t>
            </a:r>
            <a:endParaRPr lang="hu-HU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35914" y="4356847"/>
            <a:ext cx="10417885" cy="1820116"/>
          </a:xfrm>
        </p:spPr>
        <p:txBody>
          <a:bodyPr>
            <a:normAutofit lnSpcReduction="10000"/>
          </a:bodyPr>
          <a:lstStyle/>
          <a:p>
            <a:pPr algn="r"/>
            <a:r>
              <a:rPr lang="hu-H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Várkonyi </a:t>
            </a:r>
            <a:r>
              <a:rPr lang="hu-H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Márk </a:t>
            </a:r>
          </a:p>
          <a:p>
            <a:pPr algn="r"/>
            <a:r>
              <a:rPr lang="hu-H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Szabó </a:t>
            </a:r>
            <a:r>
              <a:rPr lang="hu-H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Gergő </a:t>
            </a:r>
            <a:endParaRPr lang="hu-HU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u-H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Szabadosi </a:t>
            </a:r>
            <a:r>
              <a:rPr lang="hu-H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Marcell</a:t>
            </a:r>
            <a:endParaRPr lang="hu-H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sadadasdasdadad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asdsadadasdasdadadad</Template>
  <TotalTime>93</TotalTime>
  <Words>264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asdsadadasdasdadadad</vt:lpstr>
      <vt:lpstr>Baskets-n-balls  </vt:lpstr>
      <vt:lpstr>Az oldal felépítése</vt:lpstr>
      <vt:lpstr>Hibák</vt:lpstr>
      <vt:lpstr>Fejlesztések</vt:lpstr>
      <vt:lpstr>Munka elosztás</vt:lpstr>
      <vt:lpstr>Készítette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Baskets-n-balls  </dc:title>
  <dc:creator>gt</dc:creator>
  <cp:lastModifiedBy>gt</cp:lastModifiedBy>
  <cp:revision>51</cp:revision>
  <dcterms:created xsi:type="dcterms:W3CDTF">2023-05-16T10:28:28Z</dcterms:created>
  <dcterms:modified xsi:type="dcterms:W3CDTF">2023-05-16T12:05:21Z</dcterms:modified>
</cp:coreProperties>
</file>