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3" r:id="rId1"/>
    <p:sldMasterId id="2147483922" r:id="rId2"/>
    <p:sldMasterId id="2147483942" r:id="rId3"/>
  </p:sldMasterIdLst>
  <p:notesMasterIdLst>
    <p:notesMasterId r:id="rId34"/>
  </p:notesMasterIdLst>
  <p:handoutMasterIdLst>
    <p:handoutMasterId r:id="rId35"/>
  </p:handoutMasterIdLst>
  <p:sldIdLst>
    <p:sldId id="280" r:id="rId4"/>
    <p:sldId id="289" r:id="rId5"/>
    <p:sldId id="314" r:id="rId6"/>
    <p:sldId id="290" r:id="rId7"/>
    <p:sldId id="281" r:id="rId8"/>
    <p:sldId id="287" r:id="rId9"/>
    <p:sldId id="303" r:id="rId10"/>
    <p:sldId id="304" r:id="rId11"/>
    <p:sldId id="309" r:id="rId12"/>
    <p:sldId id="321" r:id="rId13"/>
    <p:sldId id="322" r:id="rId14"/>
    <p:sldId id="323" r:id="rId15"/>
    <p:sldId id="324" r:id="rId16"/>
    <p:sldId id="310" r:id="rId17"/>
    <p:sldId id="311" r:id="rId18"/>
    <p:sldId id="312" r:id="rId19"/>
    <p:sldId id="313" r:id="rId20"/>
    <p:sldId id="317" r:id="rId21"/>
    <p:sldId id="316" r:id="rId22"/>
    <p:sldId id="288" r:id="rId23"/>
    <p:sldId id="291" r:id="rId24"/>
    <p:sldId id="302" r:id="rId25"/>
    <p:sldId id="319" r:id="rId26"/>
    <p:sldId id="320" r:id="rId27"/>
    <p:sldId id="296" r:id="rId28"/>
    <p:sldId id="297" r:id="rId29"/>
    <p:sldId id="318" r:id="rId30"/>
    <p:sldId id="295" r:id="rId31"/>
    <p:sldId id="315" r:id="rId32"/>
    <p:sldId id="273"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DFBCAD4-9010-40F0-8E8A-A5741F519AA4}">
          <p14:sldIdLst>
            <p14:sldId id="280"/>
            <p14:sldId id="289"/>
            <p14:sldId id="314"/>
            <p14:sldId id="290"/>
            <p14:sldId id="281"/>
            <p14:sldId id="287"/>
            <p14:sldId id="303"/>
            <p14:sldId id="304"/>
            <p14:sldId id="309"/>
            <p14:sldId id="321"/>
            <p14:sldId id="322"/>
            <p14:sldId id="323"/>
            <p14:sldId id="324"/>
            <p14:sldId id="310"/>
            <p14:sldId id="311"/>
            <p14:sldId id="312"/>
            <p14:sldId id="313"/>
            <p14:sldId id="317"/>
            <p14:sldId id="316"/>
            <p14:sldId id="288"/>
            <p14:sldId id="291"/>
            <p14:sldId id="302"/>
            <p14:sldId id="319"/>
            <p14:sldId id="320"/>
            <p14:sldId id="296"/>
            <p14:sldId id="297"/>
            <p14:sldId id="318"/>
            <p14:sldId id="295"/>
            <p14:sldId id="315"/>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25" autoAdjust="0"/>
  </p:normalViewPr>
  <p:slideViewPr>
    <p:cSldViewPr>
      <p:cViewPr>
        <p:scale>
          <a:sx n="65" d="100"/>
          <a:sy n="65" d="100"/>
        </p:scale>
        <p:origin x="1320" y="-88"/>
      </p:cViewPr>
      <p:guideLst>
        <p:guide orient="horz" pos="2160"/>
        <p:guide pos="2880"/>
      </p:guideLst>
    </p:cSldViewPr>
  </p:slideViewPr>
  <p:notesTextViewPr>
    <p:cViewPr>
      <p:scale>
        <a:sx n="100" d="100"/>
        <a:sy n="100" d="100"/>
      </p:scale>
      <p:origin x="0" y="0"/>
    </p:cViewPr>
  </p:notesTextViewPr>
  <p:notesViewPr>
    <p:cSldViewPr>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2C3BD3-8FEB-4792-B997-7B6E9D43A425}" type="doc">
      <dgm:prSet loTypeId="urn:microsoft.com/office/officeart/2008/layout/VerticalCurvedList" loCatId="list" qsTypeId="urn:microsoft.com/office/officeart/2005/8/quickstyle/simple5" qsCatId="simple" csTypeId="urn:microsoft.com/office/officeart/2005/8/colors/accent3_2" csCatId="accent3" phldr="1"/>
      <dgm:spPr/>
      <dgm:t>
        <a:bodyPr/>
        <a:lstStyle/>
        <a:p>
          <a:endParaRPr lang="en-IN"/>
        </a:p>
      </dgm:t>
    </dgm:pt>
    <dgm:pt modelId="{F417DB34-5B00-4AC5-8F1B-A3C785E490B5}">
      <dgm:prSet phldrT="[Text]" custT="1"/>
      <dgm:spPr/>
      <dgm:t>
        <a:bodyPr/>
        <a:lstStyle/>
        <a:p>
          <a:r>
            <a:rPr lang="en-US" sz="2400">
              <a:solidFill>
                <a:schemeClr val="bg1"/>
              </a:solidFill>
              <a:latin typeface="Times New Roman" pitchFamily="18" charset="0"/>
              <a:cs typeface="Times New Roman" pitchFamily="18" charset="0"/>
            </a:rPr>
            <a:t>To study DLMS COSEM object model.</a:t>
          </a:r>
          <a:endParaRPr lang="en-IN" sz="2400" dirty="0">
            <a:solidFill>
              <a:schemeClr val="bg1"/>
            </a:solidFill>
            <a:latin typeface="Times New Roman" panose="02020603050405020304" pitchFamily="18" charset="0"/>
            <a:cs typeface="Times New Roman" panose="02020603050405020304" pitchFamily="18" charset="0"/>
          </a:endParaRPr>
        </a:p>
      </dgm:t>
    </dgm:pt>
    <dgm:pt modelId="{EE4E62E4-106A-44FB-AC96-A5E6A0DCD2BA}" type="parTrans" cxnId="{53C204F5-9237-43E6-B283-02A28E085F05}">
      <dgm:prSet/>
      <dgm:spPr/>
      <dgm:t>
        <a:bodyPr/>
        <a:lstStyle/>
        <a:p>
          <a:endParaRPr lang="en-IN"/>
        </a:p>
      </dgm:t>
    </dgm:pt>
    <dgm:pt modelId="{9A8CFC34-FBB1-40C5-AF08-3E3AD3FFED47}" type="sibTrans" cxnId="{53C204F5-9237-43E6-B283-02A28E085F05}">
      <dgm:prSet/>
      <dgm:spPr/>
      <dgm:t>
        <a:bodyPr/>
        <a:lstStyle/>
        <a:p>
          <a:endParaRPr lang="en-IN"/>
        </a:p>
      </dgm:t>
    </dgm:pt>
    <dgm:pt modelId="{2BAB787E-024F-4FFF-8312-2750B238C126}">
      <dgm:prSet phldrT="[Text]"/>
      <dgm:spPr/>
      <dgm:t>
        <a:bodyPr/>
        <a:lstStyle/>
        <a:p>
          <a:r>
            <a:rPr lang="en-US" dirty="0">
              <a:solidFill>
                <a:schemeClr val="bg1"/>
              </a:solidFill>
              <a:latin typeface="Times New Roman" pitchFamily="18" charset="0"/>
              <a:cs typeface="Times New Roman" pitchFamily="18" charset="0"/>
            </a:rPr>
            <a:t>To study IS 15959 of the DLMS COSEM protocol.</a:t>
          </a:r>
          <a:endParaRPr lang="en-IN" dirty="0">
            <a:solidFill>
              <a:schemeClr val="bg1"/>
            </a:solidFill>
          </a:endParaRPr>
        </a:p>
      </dgm:t>
    </dgm:pt>
    <dgm:pt modelId="{837691E7-D0B2-4E6C-A211-1E27229B71D9}" type="parTrans" cxnId="{A5D6F64A-87BD-4CD1-8192-68B13D1451D7}">
      <dgm:prSet/>
      <dgm:spPr/>
      <dgm:t>
        <a:bodyPr/>
        <a:lstStyle/>
        <a:p>
          <a:endParaRPr lang="en-IN"/>
        </a:p>
      </dgm:t>
    </dgm:pt>
    <dgm:pt modelId="{290BBCDB-BD6E-411C-BEEF-B1337CA6E4D9}" type="sibTrans" cxnId="{A5D6F64A-87BD-4CD1-8192-68B13D1451D7}">
      <dgm:prSet/>
      <dgm:spPr/>
      <dgm:t>
        <a:bodyPr/>
        <a:lstStyle/>
        <a:p>
          <a:endParaRPr lang="en-IN"/>
        </a:p>
      </dgm:t>
    </dgm:pt>
    <dgm:pt modelId="{1F1C3CAA-113A-49F3-924E-587CD25E7CD3}">
      <dgm:prSet phldrT="[Text]"/>
      <dgm:spPr/>
      <dgm:t>
        <a:bodyPr/>
        <a:lstStyle/>
        <a:p>
          <a:r>
            <a:rPr lang="en-US" dirty="0">
              <a:solidFill>
                <a:schemeClr val="bg1"/>
              </a:solidFill>
              <a:latin typeface="Times New Roman" pitchFamily="18" charset="0"/>
              <a:cs typeface="Times New Roman" pitchFamily="18" charset="0"/>
            </a:rPr>
            <a:t>To design a client for a typical energy meter.</a:t>
          </a:r>
          <a:endParaRPr lang="en-IN" dirty="0">
            <a:solidFill>
              <a:schemeClr val="bg1"/>
            </a:solidFill>
          </a:endParaRPr>
        </a:p>
      </dgm:t>
    </dgm:pt>
    <dgm:pt modelId="{E9E5DFC6-5FB6-4FB8-8297-A237285C160B}" type="parTrans" cxnId="{52D37CDF-CBE1-4D6C-B90B-CA8FF82C687C}">
      <dgm:prSet/>
      <dgm:spPr/>
      <dgm:t>
        <a:bodyPr/>
        <a:lstStyle/>
        <a:p>
          <a:endParaRPr lang="en-IN"/>
        </a:p>
      </dgm:t>
    </dgm:pt>
    <dgm:pt modelId="{A5611159-2CD4-41D1-8CE9-9E915F44F68A}" type="sibTrans" cxnId="{52D37CDF-CBE1-4D6C-B90B-CA8FF82C687C}">
      <dgm:prSet/>
      <dgm:spPr/>
      <dgm:t>
        <a:bodyPr/>
        <a:lstStyle/>
        <a:p>
          <a:endParaRPr lang="en-IN"/>
        </a:p>
      </dgm:t>
    </dgm:pt>
    <dgm:pt modelId="{5CAA3112-BB3C-46C4-A61A-CE244CD5147E}">
      <dgm:prSet/>
      <dgm:spPr/>
      <dgm:t>
        <a:bodyPr/>
        <a:lstStyle/>
        <a:p>
          <a:r>
            <a:rPr lang="en-US" dirty="0">
              <a:solidFill>
                <a:schemeClr val="bg1"/>
              </a:solidFill>
              <a:latin typeface="Times New Roman" pitchFamily="18" charset="0"/>
              <a:cs typeface="Times New Roman" pitchFamily="18" charset="0"/>
            </a:rPr>
            <a:t>To develop a reader using Arduino with optical port.</a:t>
          </a:r>
        </a:p>
      </dgm:t>
    </dgm:pt>
    <dgm:pt modelId="{052CA17F-0797-4E8E-A940-96B182E8E2C7}" type="parTrans" cxnId="{4D3D4D13-A738-45F1-8B04-F81B5697C478}">
      <dgm:prSet/>
      <dgm:spPr/>
      <dgm:t>
        <a:bodyPr/>
        <a:lstStyle/>
        <a:p>
          <a:endParaRPr lang="en-IN"/>
        </a:p>
      </dgm:t>
    </dgm:pt>
    <dgm:pt modelId="{B9E82436-D6A4-4BB7-A169-124BEE15DC68}" type="sibTrans" cxnId="{4D3D4D13-A738-45F1-8B04-F81B5697C478}">
      <dgm:prSet/>
      <dgm:spPr/>
      <dgm:t>
        <a:bodyPr/>
        <a:lstStyle/>
        <a:p>
          <a:endParaRPr lang="en-IN"/>
        </a:p>
      </dgm:t>
    </dgm:pt>
    <dgm:pt modelId="{C8AAF520-4EC8-4707-B352-69D987096973}">
      <dgm:prSet/>
      <dgm:spPr/>
      <dgm:t>
        <a:bodyPr/>
        <a:lstStyle/>
        <a:p>
          <a:r>
            <a:rPr lang="en-GB" altLang="en-US" dirty="0">
              <a:solidFill>
                <a:schemeClr val="bg1"/>
              </a:solidFill>
              <a:latin typeface="Times New Roman" pitchFamily="18" charset="0"/>
              <a:cs typeface="Times New Roman" pitchFamily="18" charset="0"/>
            </a:rPr>
            <a:t>To develop a method for establishing association between the client and the server to communicate data optically.</a:t>
          </a:r>
          <a:endParaRPr lang="en-IN" dirty="0">
            <a:solidFill>
              <a:schemeClr val="bg1"/>
            </a:solidFill>
          </a:endParaRPr>
        </a:p>
      </dgm:t>
    </dgm:pt>
    <dgm:pt modelId="{9ED74C54-5334-41CC-A5B8-8F70083BFA77}" type="parTrans" cxnId="{2F233A06-CA37-4268-9087-64DBFB2A988E}">
      <dgm:prSet/>
      <dgm:spPr/>
      <dgm:t>
        <a:bodyPr/>
        <a:lstStyle/>
        <a:p>
          <a:endParaRPr lang="en-IN"/>
        </a:p>
      </dgm:t>
    </dgm:pt>
    <dgm:pt modelId="{DB56532A-604E-46DF-B249-F7C2316480AB}" type="sibTrans" cxnId="{2F233A06-CA37-4268-9087-64DBFB2A988E}">
      <dgm:prSet/>
      <dgm:spPr/>
      <dgm:t>
        <a:bodyPr/>
        <a:lstStyle/>
        <a:p>
          <a:endParaRPr lang="en-IN"/>
        </a:p>
      </dgm:t>
    </dgm:pt>
    <dgm:pt modelId="{60A80545-FF20-4CED-976D-E121D939FD81}" type="pres">
      <dgm:prSet presAssocID="{382C3BD3-8FEB-4792-B997-7B6E9D43A425}" presName="Name0" presStyleCnt="0">
        <dgm:presLayoutVars>
          <dgm:chMax val="7"/>
          <dgm:chPref val="7"/>
          <dgm:dir/>
        </dgm:presLayoutVars>
      </dgm:prSet>
      <dgm:spPr/>
    </dgm:pt>
    <dgm:pt modelId="{9D0202AB-D7E6-4D40-89D1-564E1799F805}" type="pres">
      <dgm:prSet presAssocID="{382C3BD3-8FEB-4792-B997-7B6E9D43A425}" presName="Name1" presStyleCnt="0"/>
      <dgm:spPr/>
    </dgm:pt>
    <dgm:pt modelId="{8408BC45-D4F3-4F6D-94CE-5DFDE1557E60}" type="pres">
      <dgm:prSet presAssocID="{382C3BD3-8FEB-4792-B997-7B6E9D43A425}" presName="cycle" presStyleCnt="0"/>
      <dgm:spPr/>
    </dgm:pt>
    <dgm:pt modelId="{52DBA306-4D7F-4DB2-BE65-8C191F1724A0}" type="pres">
      <dgm:prSet presAssocID="{382C3BD3-8FEB-4792-B997-7B6E9D43A425}" presName="srcNode" presStyleLbl="node1" presStyleIdx="0" presStyleCnt="5"/>
      <dgm:spPr/>
    </dgm:pt>
    <dgm:pt modelId="{028625DF-EC22-4BAC-A8E8-A703EC1AB266}" type="pres">
      <dgm:prSet presAssocID="{382C3BD3-8FEB-4792-B997-7B6E9D43A425}" presName="conn" presStyleLbl="parChTrans1D2" presStyleIdx="0" presStyleCnt="1"/>
      <dgm:spPr/>
    </dgm:pt>
    <dgm:pt modelId="{FD04D6CD-303E-45A4-AEBF-C31EAC7CB986}" type="pres">
      <dgm:prSet presAssocID="{382C3BD3-8FEB-4792-B997-7B6E9D43A425}" presName="extraNode" presStyleLbl="node1" presStyleIdx="0" presStyleCnt="5"/>
      <dgm:spPr/>
    </dgm:pt>
    <dgm:pt modelId="{5810FC2A-E461-4EEE-970D-4A01A109A951}" type="pres">
      <dgm:prSet presAssocID="{382C3BD3-8FEB-4792-B997-7B6E9D43A425}" presName="dstNode" presStyleLbl="node1" presStyleIdx="0" presStyleCnt="5"/>
      <dgm:spPr/>
    </dgm:pt>
    <dgm:pt modelId="{1A86365E-457F-4826-8E25-9C34DEB73216}" type="pres">
      <dgm:prSet presAssocID="{F417DB34-5B00-4AC5-8F1B-A3C785E490B5}" presName="text_1" presStyleLbl="node1" presStyleIdx="0" presStyleCnt="5">
        <dgm:presLayoutVars>
          <dgm:bulletEnabled val="1"/>
        </dgm:presLayoutVars>
      </dgm:prSet>
      <dgm:spPr/>
    </dgm:pt>
    <dgm:pt modelId="{7AC0D1BF-52DE-4A5A-ADE9-1D3BA9324F1A}" type="pres">
      <dgm:prSet presAssocID="{F417DB34-5B00-4AC5-8F1B-A3C785E490B5}" presName="accent_1" presStyleCnt="0"/>
      <dgm:spPr/>
    </dgm:pt>
    <dgm:pt modelId="{8E8E6E35-44EC-4F87-8D07-9ED679AE659A}" type="pres">
      <dgm:prSet presAssocID="{F417DB34-5B00-4AC5-8F1B-A3C785E490B5}" presName="accentRepeatNode" presStyleLbl="solidFgAcc1" presStyleIdx="0" presStyleCnt="5"/>
      <dgm:spPr/>
    </dgm:pt>
    <dgm:pt modelId="{0D5E4CF3-BD0D-49AD-8982-DA0CDAD0AE53}" type="pres">
      <dgm:prSet presAssocID="{2BAB787E-024F-4FFF-8312-2750B238C126}" presName="text_2" presStyleLbl="node1" presStyleIdx="1" presStyleCnt="5">
        <dgm:presLayoutVars>
          <dgm:bulletEnabled val="1"/>
        </dgm:presLayoutVars>
      </dgm:prSet>
      <dgm:spPr/>
    </dgm:pt>
    <dgm:pt modelId="{BC69832B-B430-4CB5-A78C-E7AB17399679}" type="pres">
      <dgm:prSet presAssocID="{2BAB787E-024F-4FFF-8312-2750B238C126}" presName="accent_2" presStyleCnt="0"/>
      <dgm:spPr/>
    </dgm:pt>
    <dgm:pt modelId="{EDB8F119-98D1-4594-8D03-A13B6E900D7B}" type="pres">
      <dgm:prSet presAssocID="{2BAB787E-024F-4FFF-8312-2750B238C126}" presName="accentRepeatNode" presStyleLbl="solidFgAcc1" presStyleIdx="1" presStyleCnt="5"/>
      <dgm:spPr/>
    </dgm:pt>
    <dgm:pt modelId="{EA936E6E-9C2E-481C-8C56-20BF245C789F}" type="pres">
      <dgm:prSet presAssocID="{1F1C3CAA-113A-49F3-924E-587CD25E7CD3}" presName="text_3" presStyleLbl="node1" presStyleIdx="2" presStyleCnt="5">
        <dgm:presLayoutVars>
          <dgm:bulletEnabled val="1"/>
        </dgm:presLayoutVars>
      </dgm:prSet>
      <dgm:spPr/>
    </dgm:pt>
    <dgm:pt modelId="{8E1BD067-C6B3-4FE7-B991-E6B4B6BC678A}" type="pres">
      <dgm:prSet presAssocID="{1F1C3CAA-113A-49F3-924E-587CD25E7CD3}" presName="accent_3" presStyleCnt="0"/>
      <dgm:spPr/>
    </dgm:pt>
    <dgm:pt modelId="{D499F227-511E-48A6-A427-7EB2AFE98E52}" type="pres">
      <dgm:prSet presAssocID="{1F1C3CAA-113A-49F3-924E-587CD25E7CD3}" presName="accentRepeatNode" presStyleLbl="solidFgAcc1" presStyleIdx="2" presStyleCnt="5"/>
      <dgm:spPr/>
    </dgm:pt>
    <dgm:pt modelId="{6D7C2726-F2E7-47FC-9666-B4A25ADBFF40}" type="pres">
      <dgm:prSet presAssocID="{5CAA3112-BB3C-46C4-A61A-CE244CD5147E}" presName="text_4" presStyleLbl="node1" presStyleIdx="3" presStyleCnt="5">
        <dgm:presLayoutVars>
          <dgm:bulletEnabled val="1"/>
        </dgm:presLayoutVars>
      </dgm:prSet>
      <dgm:spPr/>
    </dgm:pt>
    <dgm:pt modelId="{A3C46A89-8456-4DAC-A9DB-7D7A09AC45F5}" type="pres">
      <dgm:prSet presAssocID="{5CAA3112-BB3C-46C4-A61A-CE244CD5147E}" presName="accent_4" presStyleCnt="0"/>
      <dgm:spPr/>
    </dgm:pt>
    <dgm:pt modelId="{D92DA2D6-8016-4183-9E65-08949BED95CA}" type="pres">
      <dgm:prSet presAssocID="{5CAA3112-BB3C-46C4-A61A-CE244CD5147E}" presName="accentRepeatNode" presStyleLbl="solidFgAcc1" presStyleIdx="3" presStyleCnt="5"/>
      <dgm:spPr/>
    </dgm:pt>
    <dgm:pt modelId="{A25022BA-BEA2-4933-8D43-27B530D0AAAA}" type="pres">
      <dgm:prSet presAssocID="{C8AAF520-4EC8-4707-B352-69D987096973}" presName="text_5" presStyleLbl="node1" presStyleIdx="4" presStyleCnt="5" custScaleY="128520">
        <dgm:presLayoutVars>
          <dgm:bulletEnabled val="1"/>
        </dgm:presLayoutVars>
      </dgm:prSet>
      <dgm:spPr/>
    </dgm:pt>
    <dgm:pt modelId="{9DAB0A90-0D14-4843-A587-012A5C17AB39}" type="pres">
      <dgm:prSet presAssocID="{C8AAF520-4EC8-4707-B352-69D987096973}" presName="accent_5" presStyleCnt="0"/>
      <dgm:spPr/>
    </dgm:pt>
    <dgm:pt modelId="{396C1581-43E1-4ED9-B143-E2EBE86130BA}" type="pres">
      <dgm:prSet presAssocID="{C8AAF520-4EC8-4707-B352-69D987096973}" presName="accentRepeatNode" presStyleLbl="solidFgAcc1" presStyleIdx="4" presStyleCnt="5"/>
      <dgm:spPr/>
    </dgm:pt>
  </dgm:ptLst>
  <dgm:cxnLst>
    <dgm:cxn modelId="{86398B01-2833-43B4-9573-66FB81798F17}" type="presOf" srcId="{F417DB34-5B00-4AC5-8F1B-A3C785E490B5}" destId="{1A86365E-457F-4826-8E25-9C34DEB73216}" srcOrd="0" destOrd="0" presId="urn:microsoft.com/office/officeart/2008/layout/VerticalCurvedList"/>
    <dgm:cxn modelId="{2F233A06-CA37-4268-9087-64DBFB2A988E}" srcId="{382C3BD3-8FEB-4792-B997-7B6E9D43A425}" destId="{C8AAF520-4EC8-4707-B352-69D987096973}" srcOrd="4" destOrd="0" parTransId="{9ED74C54-5334-41CC-A5B8-8F70083BFA77}" sibTransId="{DB56532A-604E-46DF-B249-F7C2316480AB}"/>
    <dgm:cxn modelId="{4D3D4D13-A738-45F1-8B04-F81B5697C478}" srcId="{382C3BD3-8FEB-4792-B997-7B6E9D43A425}" destId="{5CAA3112-BB3C-46C4-A61A-CE244CD5147E}" srcOrd="3" destOrd="0" parTransId="{052CA17F-0797-4E8E-A940-96B182E8E2C7}" sibTransId="{B9E82436-D6A4-4BB7-A169-124BEE15DC68}"/>
    <dgm:cxn modelId="{51CEDE61-5265-453F-BB5A-3A4F34BAEB30}" type="presOf" srcId="{C8AAF520-4EC8-4707-B352-69D987096973}" destId="{A25022BA-BEA2-4933-8D43-27B530D0AAAA}" srcOrd="0" destOrd="0" presId="urn:microsoft.com/office/officeart/2008/layout/VerticalCurvedList"/>
    <dgm:cxn modelId="{E4DECE64-3753-4E62-8D25-594A19330CDF}" type="presOf" srcId="{1F1C3CAA-113A-49F3-924E-587CD25E7CD3}" destId="{EA936E6E-9C2E-481C-8C56-20BF245C789F}" srcOrd="0" destOrd="0" presId="urn:microsoft.com/office/officeart/2008/layout/VerticalCurvedList"/>
    <dgm:cxn modelId="{A5D6F64A-87BD-4CD1-8192-68B13D1451D7}" srcId="{382C3BD3-8FEB-4792-B997-7B6E9D43A425}" destId="{2BAB787E-024F-4FFF-8312-2750B238C126}" srcOrd="1" destOrd="0" parTransId="{837691E7-D0B2-4E6C-A211-1E27229B71D9}" sibTransId="{290BBCDB-BD6E-411C-BEEF-B1337CA6E4D9}"/>
    <dgm:cxn modelId="{198D3CB2-B959-403B-A7B3-A55901CE17AF}" type="presOf" srcId="{9A8CFC34-FBB1-40C5-AF08-3E3AD3FFED47}" destId="{028625DF-EC22-4BAC-A8E8-A703EC1AB266}" srcOrd="0" destOrd="0" presId="urn:microsoft.com/office/officeart/2008/layout/VerticalCurvedList"/>
    <dgm:cxn modelId="{C22472B8-1862-48FA-B8B2-1303595A032F}" type="presOf" srcId="{382C3BD3-8FEB-4792-B997-7B6E9D43A425}" destId="{60A80545-FF20-4CED-976D-E121D939FD81}" srcOrd="0" destOrd="0" presId="urn:microsoft.com/office/officeart/2008/layout/VerticalCurvedList"/>
    <dgm:cxn modelId="{F81AF3C1-C0C1-494E-936F-302E47931C0D}" type="presOf" srcId="{5CAA3112-BB3C-46C4-A61A-CE244CD5147E}" destId="{6D7C2726-F2E7-47FC-9666-B4A25ADBFF40}" srcOrd="0" destOrd="0" presId="urn:microsoft.com/office/officeart/2008/layout/VerticalCurvedList"/>
    <dgm:cxn modelId="{52D37CDF-CBE1-4D6C-B90B-CA8FF82C687C}" srcId="{382C3BD3-8FEB-4792-B997-7B6E9D43A425}" destId="{1F1C3CAA-113A-49F3-924E-587CD25E7CD3}" srcOrd="2" destOrd="0" parTransId="{E9E5DFC6-5FB6-4FB8-8297-A237285C160B}" sibTransId="{A5611159-2CD4-41D1-8CE9-9E915F44F68A}"/>
    <dgm:cxn modelId="{F6F5F8E1-2C3C-4CE2-AEC5-FD08703F785E}" type="presOf" srcId="{2BAB787E-024F-4FFF-8312-2750B238C126}" destId="{0D5E4CF3-BD0D-49AD-8982-DA0CDAD0AE53}" srcOrd="0" destOrd="0" presId="urn:microsoft.com/office/officeart/2008/layout/VerticalCurvedList"/>
    <dgm:cxn modelId="{53C204F5-9237-43E6-B283-02A28E085F05}" srcId="{382C3BD3-8FEB-4792-B997-7B6E9D43A425}" destId="{F417DB34-5B00-4AC5-8F1B-A3C785E490B5}" srcOrd="0" destOrd="0" parTransId="{EE4E62E4-106A-44FB-AC96-A5E6A0DCD2BA}" sibTransId="{9A8CFC34-FBB1-40C5-AF08-3E3AD3FFED47}"/>
    <dgm:cxn modelId="{39D83E72-7B08-4198-8DFA-EA9680710E70}" type="presParOf" srcId="{60A80545-FF20-4CED-976D-E121D939FD81}" destId="{9D0202AB-D7E6-4D40-89D1-564E1799F805}" srcOrd="0" destOrd="0" presId="urn:microsoft.com/office/officeart/2008/layout/VerticalCurvedList"/>
    <dgm:cxn modelId="{7FD89FBD-33F5-49E5-985F-2AD06717EE27}" type="presParOf" srcId="{9D0202AB-D7E6-4D40-89D1-564E1799F805}" destId="{8408BC45-D4F3-4F6D-94CE-5DFDE1557E60}" srcOrd="0" destOrd="0" presId="urn:microsoft.com/office/officeart/2008/layout/VerticalCurvedList"/>
    <dgm:cxn modelId="{F1539965-D18F-4155-904B-CAA34AD82AD3}" type="presParOf" srcId="{8408BC45-D4F3-4F6D-94CE-5DFDE1557E60}" destId="{52DBA306-4D7F-4DB2-BE65-8C191F1724A0}" srcOrd="0" destOrd="0" presId="urn:microsoft.com/office/officeart/2008/layout/VerticalCurvedList"/>
    <dgm:cxn modelId="{CF60D2AA-0696-4C09-89F8-29E34AB3776E}" type="presParOf" srcId="{8408BC45-D4F3-4F6D-94CE-5DFDE1557E60}" destId="{028625DF-EC22-4BAC-A8E8-A703EC1AB266}" srcOrd="1" destOrd="0" presId="urn:microsoft.com/office/officeart/2008/layout/VerticalCurvedList"/>
    <dgm:cxn modelId="{D663E2D8-2A75-43DD-B076-0E7EF9869521}" type="presParOf" srcId="{8408BC45-D4F3-4F6D-94CE-5DFDE1557E60}" destId="{FD04D6CD-303E-45A4-AEBF-C31EAC7CB986}" srcOrd="2" destOrd="0" presId="urn:microsoft.com/office/officeart/2008/layout/VerticalCurvedList"/>
    <dgm:cxn modelId="{C7580F41-ED9A-449C-8487-BE05D317D5BC}" type="presParOf" srcId="{8408BC45-D4F3-4F6D-94CE-5DFDE1557E60}" destId="{5810FC2A-E461-4EEE-970D-4A01A109A951}" srcOrd="3" destOrd="0" presId="urn:microsoft.com/office/officeart/2008/layout/VerticalCurvedList"/>
    <dgm:cxn modelId="{0DA4C15F-A55D-437D-A0DC-323B92E37AE2}" type="presParOf" srcId="{9D0202AB-D7E6-4D40-89D1-564E1799F805}" destId="{1A86365E-457F-4826-8E25-9C34DEB73216}" srcOrd="1" destOrd="0" presId="urn:microsoft.com/office/officeart/2008/layout/VerticalCurvedList"/>
    <dgm:cxn modelId="{C9725C9F-C5AD-4423-BE0A-B26B362CBB0A}" type="presParOf" srcId="{9D0202AB-D7E6-4D40-89D1-564E1799F805}" destId="{7AC0D1BF-52DE-4A5A-ADE9-1D3BA9324F1A}" srcOrd="2" destOrd="0" presId="urn:microsoft.com/office/officeart/2008/layout/VerticalCurvedList"/>
    <dgm:cxn modelId="{1F386330-8774-46A3-BA66-6DC9DBC8E737}" type="presParOf" srcId="{7AC0D1BF-52DE-4A5A-ADE9-1D3BA9324F1A}" destId="{8E8E6E35-44EC-4F87-8D07-9ED679AE659A}" srcOrd="0" destOrd="0" presId="urn:microsoft.com/office/officeart/2008/layout/VerticalCurvedList"/>
    <dgm:cxn modelId="{54E94264-FD90-491B-9A2A-6587AB5AF14A}" type="presParOf" srcId="{9D0202AB-D7E6-4D40-89D1-564E1799F805}" destId="{0D5E4CF3-BD0D-49AD-8982-DA0CDAD0AE53}" srcOrd="3" destOrd="0" presId="urn:microsoft.com/office/officeart/2008/layout/VerticalCurvedList"/>
    <dgm:cxn modelId="{6F4D29C6-E8E9-4119-A8B8-8B92D87BE9C0}" type="presParOf" srcId="{9D0202AB-D7E6-4D40-89D1-564E1799F805}" destId="{BC69832B-B430-4CB5-A78C-E7AB17399679}" srcOrd="4" destOrd="0" presId="urn:microsoft.com/office/officeart/2008/layout/VerticalCurvedList"/>
    <dgm:cxn modelId="{82E0BBA8-62FE-4E8F-B442-370E9BA44B89}" type="presParOf" srcId="{BC69832B-B430-4CB5-A78C-E7AB17399679}" destId="{EDB8F119-98D1-4594-8D03-A13B6E900D7B}" srcOrd="0" destOrd="0" presId="urn:microsoft.com/office/officeart/2008/layout/VerticalCurvedList"/>
    <dgm:cxn modelId="{4F9D6B46-60A1-46D5-B20F-C4EE9346CEA8}" type="presParOf" srcId="{9D0202AB-D7E6-4D40-89D1-564E1799F805}" destId="{EA936E6E-9C2E-481C-8C56-20BF245C789F}" srcOrd="5" destOrd="0" presId="urn:microsoft.com/office/officeart/2008/layout/VerticalCurvedList"/>
    <dgm:cxn modelId="{513DDC0F-BA80-4DBC-A91C-9D5887A31419}" type="presParOf" srcId="{9D0202AB-D7E6-4D40-89D1-564E1799F805}" destId="{8E1BD067-C6B3-4FE7-B991-E6B4B6BC678A}" srcOrd="6" destOrd="0" presId="urn:microsoft.com/office/officeart/2008/layout/VerticalCurvedList"/>
    <dgm:cxn modelId="{CFEF74F6-F559-4C55-8398-4902E3A4962E}" type="presParOf" srcId="{8E1BD067-C6B3-4FE7-B991-E6B4B6BC678A}" destId="{D499F227-511E-48A6-A427-7EB2AFE98E52}" srcOrd="0" destOrd="0" presId="urn:microsoft.com/office/officeart/2008/layout/VerticalCurvedList"/>
    <dgm:cxn modelId="{480170C9-0839-4922-BE34-3FFAFDEE90E1}" type="presParOf" srcId="{9D0202AB-D7E6-4D40-89D1-564E1799F805}" destId="{6D7C2726-F2E7-47FC-9666-B4A25ADBFF40}" srcOrd="7" destOrd="0" presId="urn:microsoft.com/office/officeart/2008/layout/VerticalCurvedList"/>
    <dgm:cxn modelId="{FABC1169-982C-49A1-8375-2231CF7F832F}" type="presParOf" srcId="{9D0202AB-D7E6-4D40-89D1-564E1799F805}" destId="{A3C46A89-8456-4DAC-A9DB-7D7A09AC45F5}" srcOrd="8" destOrd="0" presId="urn:microsoft.com/office/officeart/2008/layout/VerticalCurvedList"/>
    <dgm:cxn modelId="{8F6397F1-90A9-4FB6-B908-93C0EDA4B302}" type="presParOf" srcId="{A3C46A89-8456-4DAC-A9DB-7D7A09AC45F5}" destId="{D92DA2D6-8016-4183-9E65-08949BED95CA}" srcOrd="0" destOrd="0" presId="urn:microsoft.com/office/officeart/2008/layout/VerticalCurvedList"/>
    <dgm:cxn modelId="{EE42A0AE-8ADE-4354-A472-33FEBA8DE731}" type="presParOf" srcId="{9D0202AB-D7E6-4D40-89D1-564E1799F805}" destId="{A25022BA-BEA2-4933-8D43-27B530D0AAAA}" srcOrd="9" destOrd="0" presId="urn:microsoft.com/office/officeart/2008/layout/VerticalCurvedList"/>
    <dgm:cxn modelId="{0640E286-1A65-4FF2-9AFF-8A7E39496D44}" type="presParOf" srcId="{9D0202AB-D7E6-4D40-89D1-564E1799F805}" destId="{9DAB0A90-0D14-4843-A587-012A5C17AB39}" srcOrd="10" destOrd="0" presId="urn:microsoft.com/office/officeart/2008/layout/VerticalCurvedList"/>
    <dgm:cxn modelId="{BB91F6AA-F5CD-404C-B3F1-B4942ADC1224}" type="presParOf" srcId="{9DAB0A90-0D14-4843-A587-012A5C17AB39}" destId="{396C1581-43E1-4ED9-B143-E2EBE86130B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B92666-1DD4-4481-9336-0B00B4F10744}" type="doc">
      <dgm:prSet loTypeId="urn:microsoft.com/office/officeart/2005/8/layout/equation1" loCatId="process" qsTypeId="urn:microsoft.com/office/officeart/2005/8/quickstyle/simple3" qsCatId="simple" csTypeId="urn:microsoft.com/office/officeart/2005/8/colors/accent1_2" csCatId="accent1" phldr="1"/>
      <dgm:spPr/>
    </dgm:pt>
    <dgm:pt modelId="{99FEBD54-34F3-4B7A-A500-FC4592A9B1D5}">
      <dgm:prSet phldrT="[Text]" custT="1"/>
      <dgm:spPr/>
      <dgm:t>
        <a:bodyPr/>
        <a:lstStyle/>
        <a:p>
          <a:r>
            <a:rPr lang="en-IN" sz="2400" dirty="0">
              <a:latin typeface="Times New Roman" panose="02020603050405020304" pitchFamily="18" charset="0"/>
              <a:cs typeface="Times New Roman" panose="02020603050405020304" pitchFamily="18" charset="0"/>
            </a:rPr>
            <a:t>Client</a:t>
          </a:r>
        </a:p>
      </dgm:t>
    </dgm:pt>
    <dgm:pt modelId="{AC7FBAC7-71A2-40F1-8C90-A7E6ADC26685}" type="parTrans" cxnId="{E7EEA8C4-6657-46D4-91F3-4B85426FEF82}">
      <dgm:prSet/>
      <dgm:spPr/>
      <dgm:t>
        <a:bodyPr/>
        <a:lstStyle/>
        <a:p>
          <a:endParaRPr lang="en-IN"/>
        </a:p>
      </dgm:t>
    </dgm:pt>
    <dgm:pt modelId="{37587984-7580-404E-806D-798DED14BCAE}" type="sibTrans" cxnId="{E7EEA8C4-6657-46D4-91F3-4B85426FEF82}">
      <dgm:prSet/>
      <dgm:spPr/>
      <dgm:t>
        <a:bodyPr/>
        <a:lstStyle/>
        <a:p>
          <a:endParaRPr lang="en-IN"/>
        </a:p>
      </dgm:t>
    </dgm:pt>
    <dgm:pt modelId="{F032DF9E-2317-4D65-8829-14DC8E118C8E}">
      <dgm:prSet phldrT="[Text]" custT="1"/>
      <dgm:spPr/>
      <dgm:t>
        <a:bodyPr/>
        <a:lstStyle/>
        <a:p>
          <a:r>
            <a:rPr lang="en-IN" sz="1800" dirty="0">
              <a:latin typeface="Times New Roman" panose="02020603050405020304" pitchFamily="18" charset="0"/>
              <a:cs typeface="Times New Roman" panose="02020603050405020304" pitchFamily="18" charset="0"/>
            </a:rPr>
            <a:t>DLMS COSEM Structure</a:t>
          </a:r>
        </a:p>
      </dgm:t>
    </dgm:pt>
    <dgm:pt modelId="{6D3B805E-DB1C-4FAC-9F0F-D17D99E66F3F}" type="parTrans" cxnId="{3EB154AC-92D8-436B-A71E-B2D32CA1C67B}">
      <dgm:prSet/>
      <dgm:spPr/>
      <dgm:t>
        <a:bodyPr/>
        <a:lstStyle/>
        <a:p>
          <a:endParaRPr lang="en-IN"/>
        </a:p>
      </dgm:t>
    </dgm:pt>
    <dgm:pt modelId="{4E40076E-A890-4F09-A38F-7083C2125691}" type="sibTrans" cxnId="{3EB154AC-92D8-436B-A71E-B2D32CA1C67B}">
      <dgm:prSet/>
      <dgm:spPr/>
      <dgm:t>
        <a:bodyPr/>
        <a:lstStyle/>
        <a:p>
          <a:endParaRPr lang="en-IN"/>
        </a:p>
      </dgm:t>
    </dgm:pt>
    <dgm:pt modelId="{3B140E61-3293-45B1-A5CF-540DD355921D}">
      <dgm:prSet phldrT="[Text]" custT="1"/>
      <dgm:spPr/>
      <dgm:t>
        <a:bodyPr/>
        <a:lstStyle/>
        <a:p>
          <a:r>
            <a:rPr lang="en-IN" sz="2400" dirty="0">
              <a:latin typeface="Times New Roman" panose="02020603050405020304" pitchFamily="18" charset="0"/>
              <a:cs typeface="Times New Roman" panose="02020603050405020304" pitchFamily="18" charset="0"/>
            </a:rPr>
            <a:t>Server</a:t>
          </a:r>
        </a:p>
      </dgm:t>
    </dgm:pt>
    <dgm:pt modelId="{4F64A7A4-CAC2-4F04-A371-6DEA42511421}" type="sibTrans" cxnId="{BDBEA994-C536-49D6-A65B-FEE50880E942}">
      <dgm:prSet/>
      <dgm:spPr/>
      <dgm:t>
        <a:bodyPr/>
        <a:lstStyle/>
        <a:p>
          <a:endParaRPr lang="en-IN"/>
        </a:p>
      </dgm:t>
    </dgm:pt>
    <dgm:pt modelId="{4F59EA11-4394-4B75-AEB9-19B5B0B0C822}" type="parTrans" cxnId="{BDBEA994-C536-49D6-A65B-FEE50880E942}">
      <dgm:prSet/>
      <dgm:spPr/>
      <dgm:t>
        <a:bodyPr/>
        <a:lstStyle/>
        <a:p>
          <a:endParaRPr lang="en-IN"/>
        </a:p>
      </dgm:t>
    </dgm:pt>
    <dgm:pt modelId="{9F9ABA24-A141-46B7-8407-4C0D67F6A125}" type="pres">
      <dgm:prSet presAssocID="{D9B92666-1DD4-4481-9336-0B00B4F10744}" presName="linearFlow" presStyleCnt="0">
        <dgm:presLayoutVars>
          <dgm:dir/>
          <dgm:resizeHandles val="exact"/>
        </dgm:presLayoutVars>
      </dgm:prSet>
      <dgm:spPr/>
    </dgm:pt>
    <dgm:pt modelId="{96659EAA-1F38-48AD-AAA6-B6180798A125}" type="pres">
      <dgm:prSet presAssocID="{3B140E61-3293-45B1-A5CF-540DD355921D}" presName="node" presStyleLbl="node1" presStyleIdx="0" presStyleCnt="3">
        <dgm:presLayoutVars>
          <dgm:bulletEnabled val="1"/>
        </dgm:presLayoutVars>
      </dgm:prSet>
      <dgm:spPr/>
    </dgm:pt>
    <dgm:pt modelId="{A0286EA9-1134-41BD-A720-4C423DACC09D}" type="pres">
      <dgm:prSet presAssocID="{4F64A7A4-CAC2-4F04-A371-6DEA42511421}" presName="spacerL" presStyleCnt="0"/>
      <dgm:spPr/>
    </dgm:pt>
    <dgm:pt modelId="{EA5D5B3E-DA39-460D-A70A-E826F3D7E6DC}" type="pres">
      <dgm:prSet presAssocID="{4F64A7A4-CAC2-4F04-A371-6DEA42511421}" presName="sibTrans" presStyleLbl="sibTrans2D1" presStyleIdx="0" presStyleCnt="2"/>
      <dgm:spPr/>
    </dgm:pt>
    <dgm:pt modelId="{2E883259-C182-4427-AD2F-52A012172112}" type="pres">
      <dgm:prSet presAssocID="{4F64A7A4-CAC2-4F04-A371-6DEA42511421}" presName="spacerR" presStyleCnt="0"/>
      <dgm:spPr/>
    </dgm:pt>
    <dgm:pt modelId="{49D368C5-2DE6-4D64-9871-42B5E4DAFCD9}" type="pres">
      <dgm:prSet presAssocID="{99FEBD54-34F3-4B7A-A500-FC4592A9B1D5}" presName="node" presStyleLbl="node1" presStyleIdx="1" presStyleCnt="3">
        <dgm:presLayoutVars>
          <dgm:bulletEnabled val="1"/>
        </dgm:presLayoutVars>
      </dgm:prSet>
      <dgm:spPr/>
    </dgm:pt>
    <dgm:pt modelId="{D637970B-1824-4FC9-B7AB-E7BFD924DE93}" type="pres">
      <dgm:prSet presAssocID="{37587984-7580-404E-806D-798DED14BCAE}" presName="spacerL" presStyleCnt="0"/>
      <dgm:spPr/>
    </dgm:pt>
    <dgm:pt modelId="{48D0034C-4F19-4DDB-A399-4D51DBA74CB7}" type="pres">
      <dgm:prSet presAssocID="{37587984-7580-404E-806D-798DED14BCAE}" presName="sibTrans" presStyleLbl="sibTrans2D1" presStyleIdx="1" presStyleCnt="2"/>
      <dgm:spPr/>
    </dgm:pt>
    <dgm:pt modelId="{A19D8EB0-A3C5-4FF3-B297-50E31C27AF1F}" type="pres">
      <dgm:prSet presAssocID="{37587984-7580-404E-806D-798DED14BCAE}" presName="spacerR" presStyleCnt="0"/>
      <dgm:spPr/>
    </dgm:pt>
    <dgm:pt modelId="{A382A108-BBC6-47CF-A074-C7C3F427AC0D}" type="pres">
      <dgm:prSet presAssocID="{F032DF9E-2317-4D65-8829-14DC8E118C8E}" presName="node" presStyleLbl="node1" presStyleIdx="2" presStyleCnt="3">
        <dgm:presLayoutVars>
          <dgm:bulletEnabled val="1"/>
        </dgm:presLayoutVars>
      </dgm:prSet>
      <dgm:spPr/>
    </dgm:pt>
  </dgm:ptLst>
  <dgm:cxnLst>
    <dgm:cxn modelId="{4CFA1A25-E59F-4B25-8DE6-FA734C2EB2D4}" type="presOf" srcId="{99FEBD54-34F3-4B7A-A500-FC4592A9B1D5}" destId="{49D368C5-2DE6-4D64-9871-42B5E4DAFCD9}" srcOrd="0" destOrd="0" presId="urn:microsoft.com/office/officeart/2005/8/layout/equation1"/>
    <dgm:cxn modelId="{5C0ADD69-6650-4230-9E70-1DBCABB1BCD2}" type="presOf" srcId="{F032DF9E-2317-4D65-8829-14DC8E118C8E}" destId="{A382A108-BBC6-47CF-A074-C7C3F427AC0D}" srcOrd="0" destOrd="0" presId="urn:microsoft.com/office/officeart/2005/8/layout/equation1"/>
    <dgm:cxn modelId="{D2015E87-4741-4B71-940E-3F8FED7CD26A}" type="presOf" srcId="{3B140E61-3293-45B1-A5CF-540DD355921D}" destId="{96659EAA-1F38-48AD-AAA6-B6180798A125}" srcOrd="0" destOrd="0" presId="urn:microsoft.com/office/officeart/2005/8/layout/equation1"/>
    <dgm:cxn modelId="{BDBEA994-C536-49D6-A65B-FEE50880E942}" srcId="{D9B92666-1DD4-4481-9336-0B00B4F10744}" destId="{3B140E61-3293-45B1-A5CF-540DD355921D}" srcOrd="0" destOrd="0" parTransId="{4F59EA11-4394-4B75-AEB9-19B5B0B0C822}" sibTransId="{4F64A7A4-CAC2-4F04-A371-6DEA42511421}"/>
    <dgm:cxn modelId="{7659829E-6BCF-44EA-98A8-9A935F4ABFE9}" type="presOf" srcId="{37587984-7580-404E-806D-798DED14BCAE}" destId="{48D0034C-4F19-4DDB-A399-4D51DBA74CB7}" srcOrd="0" destOrd="0" presId="urn:microsoft.com/office/officeart/2005/8/layout/equation1"/>
    <dgm:cxn modelId="{3EB154AC-92D8-436B-A71E-B2D32CA1C67B}" srcId="{D9B92666-1DD4-4481-9336-0B00B4F10744}" destId="{F032DF9E-2317-4D65-8829-14DC8E118C8E}" srcOrd="2" destOrd="0" parTransId="{6D3B805E-DB1C-4FAC-9F0F-D17D99E66F3F}" sibTransId="{4E40076E-A890-4F09-A38F-7083C2125691}"/>
    <dgm:cxn modelId="{E66033B2-82AD-4667-8AAD-E9BDEF6F4B21}" type="presOf" srcId="{4F64A7A4-CAC2-4F04-A371-6DEA42511421}" destId="{EA5D5B3E-DA39-460D-A70A-E826F3D7E6DC}" srcOrd="0" destOrd="0" presId="urn:microsoft.com/office/officeart/2005/8/layout/equation1"/>
    <dgm:cxn modelId="{E7EEA8C4-6657-46D4-91F3-4B85426FEF82}" srcId="{D9B92666-1DD4-4481-9336-0B00B4F10744}" destId="{99FEBD54-34F3-4B7A-A500-FC4592A9B1D5}" srcOrd="1" destOrd="0" parTransId="{AC7FBAC7-71A2-40F1-8C90-A7E6ADC26685}" sibTransId="{37587984-7580-404E-806D-798DED14BCAE}"/>
    <dgm:cxn modelId="{339FC4E3-8D84-4C60-8568-CA1E78B02471}" type="presOf" srcId="{D9B92666-1DD4-4481-9336-0B00B4F10744}" destId="{9F9ABA24-A141-46B7-8407-4C0D67F6A125}" srcOrd="0" destOrd="0" presId="urn:microsoft.com/office/officeart/2005/8/layout/equation1"/>
    <dgm:cxn modelId="{47AEFEE0-0869-4ABD-AF7C-B6FF74146F90}" type="presParOf" srcId="{9F9ABA24-A141-46B7-8407-4C0D67F6A125}" destId="{96659EAA-1F38-48AD-AAA6-B6180798A125}" srcOrd="0" destOrd="0" presId="urn:microsoft.com/office/officeart/2005/8/layout/equation1"/>
    <dgm:cxn modelId="{73C5F7D8-860E-4CA7-A729-F207FC4E6057}" type="presParOf" srcId="{9F9ABA24-A141-46B7-8407-4C0D67F6A125}" destId="{A0286EA9-1134-41BD-A720-4C423DACC09D}" srcOrd="1" destOrd="0" presId="urn:microsoft.com/office/officeart/2005/8/layout/equation1"/>
    <dgm:cxn modelId="{E93BD925-000A-4DD6-9AB2-7466F3734B62}" type="presParOf" srcId="{9F9ABA24-A141-46B7-8407-4C0D67F6A125}" destId="{EA5D5B3E-DA39-460D-A70A-E826F3D7E6DC}" srcOrd="2" destOrd="0" presId="urn:microsoft.com/office/officeart/2005/8/layout/equation1"/>
    <dgm:cxn modelId="{31B931B2-D565-4889-AC5B-F7C8E1261310}" type="presParOf" srcId="{9F9ABA24-A141-46B7-8407-4C0D67F6A125}" destId="{2E883259-C182-4427-AD2F-52A012172112}" srcOrd="3" destOrd="0" presId="urn:microsoft.com/office/officeart/2005/8/layout/equation1"/>
    <dgm:cxn modelId="{77B3F33D-341E-4EC1-B600-E51D6BE5D1A8}" type="presParOf" srcId="{9F9ABA24-A141-46B7-8407-4C0D67F6A125}" destId="{49D368C5-2DE6-4D64-9871-42B5E4DAFCD9}" srcOrd="4" destOrd="0" presId="urn:microsoft.com/office/officeart/2005/8/layout/equation1"/>
    <dgm:cxn modelId="{5BE1FE00-2829-4DD2-9F90-BA4DA3B29A48}" type="presParOf" srcId="{9F9ABA24-A141-46B7-8407-4C0D67F6A125}" destId="{D637970B-1824-4FC9-B7AB-E7BFD924DE93}" srcOrd="5" destOrd="0" presId="urn:microsoft.com/office/officeart/2005/8/layout/equation1"/>
    <dgm:cxn modelId="{A294C7C0-1871-4B43-B296-22F8D8B17E6B}" type="presParOf" srcId="{9F9ABA24-A141-46B7-8407-4C0D67F6A125}" destId="{48D0034C-4F19-4DDB-A399-4D51DBA74CB7}" srcOrd="6" destOrd="0" presId="urn:microsoft.com/office/officeart/2005/8/layout/equation1"/>
    <dgm:cxn modelId="{EBFE4999-B685-462F-BB9F-3371E180B7A1}" type="presParOf" srcId="{9F9ABA24-A141-46B7-8407-4C0D67F6A125}" destId="{A19D8EB0-A3C5-4FF3-B297-50E31C27AF1F}" srcOrd="7" destOrd="0" presId="urn:microsoft.com/office/officeart/2005/8/layout/equation1"/>
    <dgm:cxn modelId="{A5514EDC-6392-4269-A3FA-1A1679036031}" type="presParOf" srcId="{9F9ABA24-A141-46B7-8407-4C0D67F6A125}" destId="{A382A108-BBC6-47CF-A074-C7C3F427AC0D}"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RS232 serial interface is used to connect the device with the power meter using an appropriate physical layer communication protocol, like IEC 62056-21.</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Parameters are identified using short OBIS codes, each value being followed by its measure unit. </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 simple message exchange consists of pairs of “queries”, “acknowledgements” and “responses”.</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12957DC5-023F-40BA-819E-F5B0F24BCE57}" type="presOf" srcId="{23730B5C-3AA0-4C37-BD57-05A657DFB2A3}" destId="{98074E6A-C169-499A-96D9-633CCF343687}" srcOrd="0" destOrd="0" presId="urn:microsoft.com/office/officeart/2005/8/layout/hList1"/>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A GSM module has to be connected with each Energy meter which will increase the overall cost of the system.</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most effective technology of MSP430G microcontroller and CC2500 RF transceiver save the power very much. . </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message collection of the meter readings at the utility office is done with the use of one SIM300 based GSM module same used in the center node and data collector software </a:t>
          </a:r>
          <a:r>
            <a:rPr lang="en-US" dirty="0" err="1">
              <a:solidFill>
                <a:srgbClr val="0D0D0D"/>
              </a:solidFill>
              <a:latin typeface="Times New Roman" pitchFamily="18" charset="0"/>
              <a:cs typeface="Times New Roman" pitchFamily="18" charset="0"/>
            </a:rPr>
            <a:t>Ozeking</a:t>
          </a:r>
          <a:r>
            <a:rPr lang="en-US" dirty="0">
              <a:solidFill>
                <a:srgbClr val="0D0D0D"/>
              </a:solidFill>
              <a:latin typeface="Times New Roman" pitchFamily="18" charset="0"/>
              <a:cs typeface="Times New Roman" pitchFamily="18" charset="0"/>
            </a:rPr>
            <a:t> .</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12957DC5-023F-40BA-819E-F5B0F24BCE57}" type="presOf" srcId="{23730B5C-3AA0-4C37-BD57-05A657DFB2A3}" destId="{98074E6A-C169-499A-96D9-633CCF343687}" srcOrd="0" destOrd="0" presId="urn:microsoft.com/office/officeart/2005/8/layout/hList1"/>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b="0" i="0" dirty="0">
              <a:solidFill>
                <a:srgbClr val="000000"/>
              </a:solidFill>
              <a:effectLst/>
              <a:latin typeface="Times New Roman" panose="02020603050405020304" pitchFamily="18" charset="0"/>
            </a:rPr>
            <a:t>PC based energy meters can gather data for remote reporting.</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b="0" i="0" dirty="0">
              <a:solidFill>
                <a:srgbClr val="000000"/>
              </a:solidFill>
              <a:effectLst/>
              <a:latin typeface="Times New Roman" panose="02020603050405020304" pitchFamily="18" charset="0"/>
            </a:rPr>
            <a:t>Radio frequency used in this PC based power monitoring system can take many forms. The more common ones are handheld, mobile, satellite and fixed network solutions. </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dirty="0">
              <a:solidFill>
                <a:srgbClr val="000000"/>
              </a:solidFill>
              <a:latin typeface="Times New Roman" panose="02020603050405020304" pitchFamily="18" charset="0"/>
            </a:rPr>
            <a:t>T</a:t>
          </a:r>
          <a:r>
            <a:rPr lang="en-US" b="0" i="0" dirty="0">
              <a:solidFill>
                <a:srgbClr val="000000"/>
              </a:solidFill>
              <a:effectLst/>
              <a:latin typeface="Times New Roman" panose="02020603050405020304" pitchFamily="18" charset="0"/>
            </a:rPr>
            <a:t>he software </a:t>
          </a:r>
          <a:r>
            <a:rPr lang="en-US" dirty="0">
              <a:solidFill>
                <a:srgbClr val="000000"/>
              </a:solidFill>
              <a:latin typeface="Times New Roman" panose="02020603050405020304" pitchFamily="18" charset="0"/>
            </a:rPr>
            <a:t>is written </a:t>
          </a:r>
          <a:r>
            <a:rPr lang="en-US" b="0" i="0" dirty="0">
              <a:solidFill>
                <a:srgbClr val="000000"/>
              </a:solidFill>
              <a:effectLst/>
              <a:latin typeface="Times New Roman" panose="02020603050405020304" pitchFamily="18" charset="0"/>
            </a:rPr>
            <a:t>in C-sharp because  C# language is intended to be a simple, modern, general-purpose, object-oriented programming language and it can be modified.</a:t>
          </a:r>
          <a:r>
            <a:rPr lang="en-US" dirty="0">
              <a:solidFill>
                <a:srgbClr val="0D0D0D"/>
              </a:solidFill>
              <a:latin typeface="Times New Roman" pitchFamily="18" charset="0"/>
              <a:cs typeface="Times New Roman" pitchFamily="18" charset="0"/>
            </a:rPr>
            <a:t> .</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12957DC5-023F-40BA-819E-F5B0F24BCE57}" type="presOf" srcId="{23730B5C-3AA0-4C37-BD57-05A657DFB2A3}" destId="{98074E6A-C169-499A-96D9-633CCF343687}" srcOrd="0" destOrd="0" presId="urn:microsoft.com/office/officeart/2005/8/layout/hList1"/>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DLMS/COSEM covers all the AMR/AMI application fields and supports all the communication media (except maybe wireless mesh networks).</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lack of the PC client application which includes all (or most of) DLMS features and which is able to interpret data in a user-friendly way makes the integration process more difficult and more time-consuming. </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Main function of an Automatic Meter Reading (AMR) system is gathering meter data for billing in an automated way. Various standard-based techniques enable local or remote connections to meters, e.g. IEC62056-21, IEC62056-31, M-bus, GSM, GPRS, PSTN, Internet, PLC.</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custAng="0">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12957DC5-023F-40BA-819E-F5B0F24BCE57}" type="presOf" srcId="{23730B5C-3AA0-4C37-BD57-05A657DFB2A3}" destId="{98074E6A-C169-499A-96D9-633CCF343687}" srcOrd="0" destOrd="0" presId="urn:microsoft.com/office/officeart/2005/8/layout/hList1"/>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choice of communication medium is equally important as it along with protocol which assures seamless connectivity in the chosen distribution network and ensure successful implementation of the application. </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The application software at either end aided by a common open protocol can exchange required information as and when needed.</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   Interoperability could be defined as “The ability of a system or a product to work with other systems or products without special effort on the part of the customer”</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E106DBD1-4F09-4D4E-9114-89FC28DD1481}">
      <dgm:prSe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 Any system can read any meter</a:t>
          </a:r>
          <a:endParaRPr lang="en-IN" dirty="0">
            <a:solidFill>
              <a:schemeClr val="bg1"/>
            </a:solidFill>
            <a:latin typeface="Times New Roman" pitchFamily="18" charset="0"/>
            <a:cs typeface="Times New Roman" pitchFamily="18" charset="0"/>
          </a:endParaRPr>
        </a:p>
      </dgm:t>
    </dgm:pt>
    <dgm:pt modelId="{53414A0C-50D2-4617-9CAC-CB951AFBB80F}" type="parTrans" cxnId="{2C4190CB-8ABF-44BC-8C57-FD310D7F63A1}">
      <dgm:prSet/>
      <dgm:spPr/>
      <dgm:t>
        <a:bodyPr/>
        <a:lstStyle/>
        <a:p>
          <a:endParaRPr lang="en-IN"/>
        </a:p>
      </dgm:t>
    </dgm:pt>
    <dgm:pt modelId="{7A2A6395-E053-472F-B6F2-002DC60E478C}" type="sibTrans" cxnId="{2C4190CB-8ABF-44BC-8C57-FD310D7F63A1}">
      <dgm:prSet/>
      <dgm:spPr/>
      <dgm:t>
        <a:bodyPr/>
        <a:lstStyle/>
        <a:p>
          <a:endParaRPr lang="en-IN"/>
        </a:p>
      </dgm:t>
    </dgm:pt>
    <dgm:pt modelId="{C2208676-DA96-4369-AD61-52E966A21BB1}">
      <dgm:prSe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 No special involvement of vendors</a:t>
          </a:r>
          <a:endParaRPr lang="en-IN" dirty="0">
            <a:solidFill>
              <a:schemeClr val="bg1"/>
            </a:solidFill>
            <a:latin typeface="Times New Roman" pitchFamily="18" charset="0"/>
            <a:cs typeface="Times New Roman" pitchFamily="18" charset="0"/>
          </a:endParaRPr>
        </a:p>
      </dgm:t>
    </dgm:pt>
    <dgm:pt modelId="{01AFA388-C135-4F5B-8CE4-D4490BEB95FF}" type="parTrans" cxnId="{F7429FC8-A2D9-46CF-81A4-7BF5A3DDDF00}">
      <dgm:prSet/>
      <dgm:spPr/>
      <dgm:t>
        <a:bodyPr/>
        <a:lstStyle/>
        <a:p>
          <a:endParaRPr lang="en-IN"/>
        </a:p>
      </dgm:t>
    </dgm:pt>
    <dgm:pt modelId="{61C5F202-9302-461E-9D74-051630DDD7F0}" type="sibTrans" cxnId="{F7429FC8-A2D9-46CF-81A4-7BF5A3DDDF00}">
      <dgm:prSet/>
      <dgm:spPr/>
      <dgm:t>
        <a:bodyPr/>
        <a:lstStyle/>
        <a:p>
          <a:endParaRPr lang="en-IN"/>
        </a:p>
      </dgm:t>
    </dgm:pt>
    <dgm:pt modelId="{DEAB4465-D49B-4EB7-BC64-E30B416BD398}">
      <dgm:prSet/>
      <dgm:spPr/>
      <dgm:t>
        <a:bodyPr/>
        <a:lstStyle/>
        <a:p>
          <a:pPr>
            <a:buClr>
              <a:schemeClr val="bg1"/>
            </a:buClr>
            <a:buFont typeface="Calibri" pitchFamily="34" charset="0"/>
            <a:buNone/>
          </a:pPr>
          <a:endParaRPr lang="en-IN" dirty="0">
            <a:solidFill>
              <a:schemeClr val="bg1"/>
            </a:solidFill>
            <a:latin typeface="Times New Roman" pitchFamily="18" charset="0"/>
            <a:cs typeface="Times New Roman" pitchFamily="18" charset="0"/>
          </a:endParaRPr>
        </a:p>
      </dgm:t>
    </dgm:pt>
    <dgm:pt modelId="{0EABA57F-DC1D-4E6A-96CC-08535623B7DF}" type="parTrans" cxnId="{AFC1ADE1-6660-44FB-BF35-DFA81E808CFE}">
      <dgm:prSet/>
      <dgm:spPr/>
      <dgm:t>
        <a:bodyPr/>
        <a:lstStyle/>
        <a:p>
          <a:endParaRPr lang="en-IN"/>
        </a:p>
      </dgm:t>
    </dgm:pt>
    <dgm:pt modelId="{ACC6E6DD-6AA5-479C-8356-10186EE8AC97}" type="sibTrans" cxnId="{AFC1ADE1-6660-44FB-BF35-DFA81E808CFE}">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custAng="0">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05BED36D-D2EA-48CE-9DB1-9FFA0C177301}" type="presOf" srcId="{C2208676-DA96-4369-AD61-52E966A21BB1}" destId="{CD3CB316-CDBE-49C1-A2A6-371BBB68B668}" srcOrd="0" destOrd="2" presId="urn:microsoft.com/office/officeart/2005/8/layout/hList1"/>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2F26D892-68FC-4254-9A73-A419AEB56D85}" type="presOf" srcId="{E106DBD1-4F09-4D4E-9114-89FC28DD1481}" destId="{CD3CB316-CDBE-49C1-A2A6-371BBB68B668}" srcOrd="0" destOrd="1" presId="urn:microsoft.com/office/officeart/2005/8/layout/hList1"/>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B1A231C0-285A-46C6-8750-F77BB1980973}" type="presOf" srcId="{DEAB4465-D49B-4EB7-BC64-E30B416BD398}" destId="{CD3CB316-CDBE-49C1-A2A6-371BBB68B668}" srcOrd="0" destOrd="3" presId="urn:microsoft.com/office/officeart/2005/8/layout/hList1"/>
    <dgm:cxn modelId="{12957DC5-023F-40BA-819E-F5B0F24BCE57}" type="presOf" srcId="{23730B5C-3AA0-4C37-BD57-05A657DFB2A3}" destId="{98074E6A-C169-499A-96D9-633CCF343687}" srcOrd="0" destOrd="0" presId="urn:microsoft.com/office/officeart/2005/8/layout/hList1"/>
    <dgm:cxn modelId="{F7429FC8-A2D9-46CF-81A4-7BF5A3DDDF00}" srcId="{2FCAC543-9A55-457F-8142-F8562388AEB8}" destId="{C2208676-DA96-4369-AD61-52E966A21BB1}" srcOrd="2" destOrd="0" parTransId="{01AFA388-C135-4F5B-8CE4-D4490BEB95FF}" sibTransId="{61C5F202-9302-461E-9D74-051630DDD7F0}"/>
    <dgm:cxn modelId="{2C4190CB-8ABF-44BC-8C57-FD310D7F63A1}" srcId="{2FCAC543-9A55-457F-8142-F8562388AEB8}" destId="{E106DBD1-4F09-4D4E-9114-89FC28DD1481}" srcOrd="1" destOrd="0" parTransId="{53414A0C-50D2-4617-9CAC-CB951AFBB80F}" sibTransId="{7A2A6395-E053-472F-B6F2-002DC60E478C}"/>
    <dgm:cxn modelId="{AFC1ADE1-6660-44FB-BF35-DFA81E808CFE}" srcId="{2FCAC543-9A55-457F-8142-F8562388AEB8}" destId="{DEAB4465-D49B-4EB7-BC64-E30B416BD398}" srcOrd="3" destOrd="0" parTransId="{0EABA57F-DC1D-4E6A-96CC-08535623B7DF}" sibTransId="{ACC6E6DD-6AA5-479C-8356-10186EE8AC97}"/>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730B5C-3AA0-4C37-BD57-05A657DFB2A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CAF11679-CEAE-497E-80C1-26BB306CAFAC}">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1</a:t>
          </a:r>
        </a:p>
      </dgm:t>
    </dgm:pt>
    <dgm:pt modelId="{189218E3-9DB8-43ED-8207-C4C6F68BCA5D}" type="parTrans" cxnId="{8A44E409-F1FF-41E6-87E2-2807A416E092}">
      <dgm:prSet/>
      <dgm:spPr/>
      <dgm:t>
        <a:bodyPr/>
        <a:lstStyle/>
        <a:p>
          <a:endParaRPr lang="en-IN"/>
        </a:p>
      </dgm:t>
    </dgm:pt>
    <dgm:pt modelId="{35F559FB-644A-424F-A7F7-BEE535F32850}" type="sibTrans" cxnId="{8A44E409-F1FF-41E6-87E2-2807A416E092}">
      <dgm:prSet/>
      <dgm:spPr/>
      <dgm:t>
        <a:bodyPr/>
        <a:lstStyle/>
        <a:p>
          <a:endParaRPr lang="en-IN"/>
        </a:p>
      </dgm:t>
    </dgm:pt>
    <dgm:pt modelId="{E99D986E-A598-4FD8-9C44-8EE32A87499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CMRI supports two modes of operation: CLIENT_MODE and SERVER_MODE.</a:t>
          </a:r>
          <a:endParaRPr lang="en-IN" dirty="0">
            <a:latin typeface="Times New Roman" panose="02020603050405020304" pitchFamily="18" charset="0"/>
            <a:cs typeface="Times New Roman" panose="02020603050405020304" pitchFamily="18" charset="0"/>
          </a:endParaRPr>
        </a:p>
      </dgm:t>
    </dgm:pt>
    <dgm:pt modelId="{28B303E4-A6D9-4696-9670-26DC479628A2}" type="parTrans" cxnId="{F640D437-5411-4C74-89C7-D73B31F4A4D4}">
      <dgm:prSet/>
      <dgm:spPr/>
      <dgm:t>
        <a:bodyPr/>
        <a:lstStyle/>
        <a:p>
          <a:endParaRPr lang="en-IN"/>
        </a:p>
      </dgm:t>
    </dgm:pt>
    <dgm:pt modelId="{CA15C1BB-E043-45DF-8C52-14B0DE42A8C1}" type="sibTrans" cxnId="{F640D437-5411-4C74-89C7-D73B31F4A4D4}">
      <dgm:prSet/>
      <dgm:spPr/>
      <dgm:t>
        <a:bodyPr/>
        <a:lstStyle/>
        <a:p>
          <a:endParaRPr lang="en-IN"/>
        </a:p>
      </dgm:t>
    </dgm:pt>
    <dgm:pt modelId="{834D6550-8866-4ADD-8F32-E7441CDD0D20}">
      <dgm:prSet phldrT="[Text]"/>
      <dgm:spPr/>
      <dgm:t>
        <a:bodyPr/>
        <a:lstStyle/>
        <a:p>
          <a:pPr>
            <a:buClr>
              <a:schemeClr val="bg1"/>
            </a:buClr>
            <a:buFont typeface="Calibri" pitchFamily="34" charset="0"/>
            <a:buNone/>
          </a:pPr>
          <a:r>
            <a:rPr lang="en-US" dirty="0">
              <a:solidFill>
                <a:srgbClr val="0D0D0D"/>
              </a:solidFill>
              <a:latin typeface="Times New Roman" pitchFamily="18" charset="0"/>
              <a:cs typeface="Times New Roman" pitchFamily="18" charset="0"/>
            </a:rPr>
            <a:t>   In CLIENT_MODE, CMRI reads and displays selectively or all the instantaneous values, Energy values and demand values, etc., that are specified in ICS.</a:t>
          </a:r>
          <a:endParaRPr lang="en-IN" dirty="0">
            <a:latin typeface="Times New Roman" panose="02020603050405020304" pitchFamily="18" charset="0"/>
            <a:cs typeface="Times New Roman" panose="02020603050405020304" pitchFamily="18" charset="0"/>
          </a:endParaRPr>
        </a:p>
      </dgm:t>
    </dgm:pt>
    <dgm:pt modelId="{4498B9AD-C50D-44D9-997B-4F14505C43C9}" type="parTrans" cxnId="{CEF9900A-8A82-4BCC-B346-29F34CE54917}">
      <dgm:prSet/>
      <dgm:spPr/>
      <dgm:t>
        <a:bodyPr/>
        <a:lstStyle/>
        <a:p>
          <a:endParaRPr lang="en-IN"/>
        </a:p>
      </dgm:t>
    </dgm:pt>
    <dgm:pt modelId="{92733D97-E17D-4CED-BE68-8AA55C6082EB}" type="sibTrans" cxnId="{CEF9900A-8A82-4BCC-B346-29F34CE54917}">
      <dgm:prSet/>
      <dgm:spPr/>
      <dgm:t>
        <a:bodyPr/>
        <a:lstStyle/>
        <a:p>
          <a:endParaRPr lang="en-IN"/>
        </a:p>
      </dgm:t>
    </dgm:pt>
    <dgm:pt modelId="{2FCAC543-9A55-457F-8142-F8562388AEB8}">
      <dgm:prSet phldrT="[Text]"/>
      <dgm:spPr/>
      <dgm:t>
        <a:bodyPr/>
        <a:lstStyle/>
        <a:p>
          <a:r>
            <a:rPr lang="en-IN" dirty="0" err="1">
              <a:latin typeface="Times New Roman" panose="02020603050405020304" pitchFamily="18" charset="0"/>
              <a:cs typeface="Times New Roman" panose="02020603050405020304" pitchFamily="18" charset="0"/>
            </a:rPr>
            <a:t>Keypoint</a:t>
          </a:r>
          <a:r>
            <a:rPr lang="en-IN" dirty="0">
              <a:latin typeface="Times New Roman" panose="02020603050405020304" pitchFamily="18" charset="0"/>
              <a:cs typeface="Times New Roman" panose="02020603050405020304" pitchFamily="18" charset="0"/>
            </a:rPr>
            <a:t> 3</a:t>
          </a:r>
        </a:p>
      </dgm:t>
    </dgm:pt>
    <dgm:pt modelId="{6539F6F5-6CE6-4B92-9919-D613202F0412}" type="parTrans" cxnId="{2FDE8838-8814-435D-A12F-6DD3010102D8}">
      <dgm:prSet/>
      <dgm:spPr/>
      <dgm:t>
        <a:bodyPr/>
        <a:lstStyle/>
        <a:p>
          <a:endParaRPr lang="en-IN"/>
        </a:p>
      </dgm:t>
    </dgm:pt>
    <dgm:pt modelId="{D56B2A8C-2C73-4B07-849E-046A15E53758}" type="sibTrans" cxnId="{2FDE8838-8814-435D-A12F-6DD3010102D8}">
      <dgm:prSet/>
      <dgm:spPr/>
      <dgm:t>
        <a:bodyPr/>
        <a:lstStyle/>
        <a:p>
          <a:endParaRPr lang="en-IN"/>
        </a:p>
      </dgm:t>
    </dgm:pt>
    <dgm:pt modelId="{9E754381-20E6-4C20-BD09-EEBF2BF15AA1}">
      <dgm:prSet phldrT="[Text]"/>
      <dgm:spPr/>
      <dgm:t>
        <a:bodyPr/>
        <a:lstStyle/>
        <a:p>
          <a:pPr>
            <a:buClr>
              <a:schemeClr val="bg1"/>
            </a:buClr>
            <a:buFont typeface="Calibri" pitchFamily="34" charset="0"/>
            <a:buNone/>
          </a:pPr>
          <a:r>
            <a:rPr lang="en-US" dirty="0">
              <a:solidFill>
                <a:schemeClr val="bg1"/>
              </a:solidFill>
              <a:latin typeface="Times New Roman" pitchFamily="18" charset="0"/>
              <a:cs typeface="Times New Roman" pitchFamily="18" charset="0"/>
            </a:rPr>
            <a:t>   In SERVER_MODE, CMRI uploads to BCS all the downloaded data from various meters.</a:t>
          </a:r>
          <a:endParaRPr lang="en-IN" dirty="0"/>
        </a:p>
      </dgm:t>
    </dgm:pt>
    <dgm:pt modelId="{B8EB6EBE-78FD-401F-8DD2-B46ED5B8143A}" type="parTrans" cxnId="{5E8ACD8D-A78E-44B6-801C-D77F54C320A3}">
      <dgm:prSet/>
      <dgm:spPr/>
      <dgm:t>
        <a:bodyPr/>
        <a:lstStyle/>
        <a:p>
          <a:endParaRPr lang="en-IN"/>
        </a:p>
      </dgm:t>
    </dgm:pt>
    <dgm:pt modelId="{31F2E4E7-2660-44C6-9CF7-58EFAA5F828F}" type="sibTrans" cxnId="{5E8ACD8D-A78E-44B6-801C-D77F54C320A3}">
      <dgm:prSet/>
      <dgm:spPr/>
      <dgm:t>
        <a:bodyPr/>
        <a:lstStyle/>
        <a:p>
          <a:endParaRPr lang="en-IN"/>
        </a:p>
      </dgm:t>
    </dgm:pt>
    <dgm:pt modelId="{D78DD7EE-BAB9-44C2-9D46-10E9E2DF0DC9}">
      <dgm:prSet phldrT="[Text]" custT="1"/>
      <dgm:spPr/>
      <dgm:t>
        <a:bodyPr/>
        <a:lstStyle/>
        <a:p>
          <a:r>
            <a:rPr lang="en-IN" sz="1800" dirty="0" err="1">
              <a:latin typeface="Times New Roman" panose="02020603050405020304" pitchFamily="18" charset="0"/>
              <a:cs typeface="Times New Roman" panose="02020603050405020304" pitchFamily="18" charset="0"/>
            </a:rPr>
            <a:t>Keypoint</a:t>
          </a:r>
          <a:r>
            <a:rPr lang="en-IN" sz="1800" dirty="0">
              <a:latin typeface="Times New Roman" panose="02020603050405020304" pitchFamily="18" charset="0"/>
              <a:cs typeface="Times New Roman" panose="02020603050405020304" pitchFamily="18" charset="0"/>
            </a:rPr>
            <a:t> 2</a:t>
          </a:r>
        </a:p>
      </dgm:t>
    </dgm:pt>
    <dgm:pt modelId="{97C831F1-B28B-4917-B380-727BDE6D5571}" type="sibTrans" cxnId="{94D74A95-681A-4DF3-A4EA-1D8E4894E2E2}">
      <dgm:prSet/>
      <dgm:spPr/>
      <dgm:t>
        <a:bodyPr/>
        <a:lstStyle/>
        <a:p>
          <a:endParaRPr lang="en-IN"/>
        </a:p>
      </dgm:t>
    </dgm:pt>
    <dgm:pt modelId="{122BABD5-A15C-4B09-AFCA-7864F78E9B35}" type="parTrans" cxnId="{94D74A95-681A-4DF3-A4EA-1D8E4894E2E2}">
      <dgm:prSet/>
      <dgm:spPr/>
      <dgm:t>
        <a:bodyPr/>
        <a:lstStyle/>
        <a:p>
          <a:endParaRPr lang="en-IN"/>
        </a:p>
      </dgm:t>
    </dgm:pt>
    <dgm:pt modelId="{DEAB4465-D49B-4EB7-BC64-E30B416BD398}">
      <dgm:prSet/>
      <dgm:spPr/>
      <dgm:t>
        <a:bodyPr/>
        <a:lstStyle/>
        <a:p>
          <a:pPr>
            <a:buClr>
              <a:schemeClr val="bg1"/>
            </a:buClr>
            <a:buFont typeface="Calibri" pitchFamily="34" charset="0"/>
            <a:buNone/>
          </a:pPr>
          <a:endParaRPr lang="en-IN" dirty="0">
            <a:solidFill>
              <a:schemeClr val="bg1"/>
            </a:solidFill>
            <a:latin typeface="Times New Roman" pitchFamily="18" charset="0"/>
            <a:cs typeface="Times New Roman" pitchFamily="18" charset="0"/>
          </a:endParaRPr>
        </a:p>
      </dgm:t>
    </dgm:pt>
    <dgm:pt modelId="{0EABA57F-DC1D-4E6A-96CC-08535623B7DF}" type="parTrans" cxnId="{AFC1ADE1-6660-44FB-BF35-DFA81E808CFE}">
      <dgm:prSet/>
      <dgm:spPr/>
      <dgm:t>
        <a:bodyPr/>
        <a:lstStyle/>
        <a:p>
          <a:endParaRPr lang="en-IN"/>
        </a:p>
      </dgm:t>
    </dgm:pt>
    <dgm:pt modelId="{ACC6E6DD-6AA5-479C-8356-10186EE8AC97}" type="sibTrans" cxnId="{AFC1ADE1-6660-44FB-BF35-DFA81E808CFE}">
      <dgm:prSet/>
      <dgm:spPr/>
      <dgm:t>
        <a:bodyPr/>
        <a:lstStyle/>
        <a:p>
          <a:endParaRPr lang="en-IN"/>
        </a:p>
      </dgm:t>
    </dgm:pt>
    <dgm:pt modelId="{98074E6A-C169-499A-96D9-633CCF343687}" type="pres">
      <dgm:prSet presAssocID="{23730B5C-3AA0-4C37-BD57-05A657DFB2A3}" presName="Name0" presStyleCnt="0">
        <dgm:presLayoutVars>
          <dgm:dir/>
          <dgm:animLvl val="lvl"/>
          <dgm:resizeHandles val="exact"/>
        </dgm:presLayoutVars>
      </dgm:prSet>
      <dgm:spPr/>
    </dgm:pt>
    <dgm:pt modelId="{0B66BCF2-3B43-42C6-B4C0-8574AA713F76}" type="pres">
      <dgm:prSet presAssocID="{CAF11679-CEAE-497E-80C1-26BB306CAFAC}" presName="composite" presStyleCnt="0"/>
      <dgm:spPr/>
    </dgm:pt>
    <dgm:pt modelId="{FD1D9CB6-B346-43C0-BE35-89EBD5335E68}" type="pres">
      <dgm:prSet presAssocID="{CAF11679-CEAE-497E-80C1-26BB306CAFAC}" presName="parTx" presStyleLbl="alignNode1" presStyleIdx="0" presStyleCnt="3">
        <dgm:presLayoutVars>
          <dgm:chMax val="0"/>
          <dgm:chPref val="0"/>
          <dgm:bulletEnabled val="1"/>
        </dgm:presLayoutVars>
      </dgm:prSet>
      <dgm:spPr/>
    </dgm:pt>
    <dgm:pt modelId="{BB1A3E69-914C-4CAE-8B28-85BF1D100F24}" type="pres">
      <dgm:prSet presAssocID="{CAF11679-CEAE-497E-80C1-26BB306CAFAC}" presName="desTx" presStyleLbl="alignAccFollowNode1" presStyleIdx="0" presStyleCnt="3">
        <dgm:presLayoutVars>
          <dgm:bulletEnabled val="1"/>
        </dgm:presLayoutVars>
      </dgm:prSet>
      <dgm:spPr/>
    </dgm:pt>
    <dgm:pt modelId="{C3C3676D-D1D1-4D01-8CC8-1725D0BF9B66}" type="pres">
      <dgm:prSet presAssocID="{35F559FB-644A-424F-A7F7-BEE535F32850}" presName="space" presStyleCnt="0"/>
      <dgm:spPr/>
    </dgm:pt>
    <dgm:pt modelId="{6B4F51A9-A815-4779-91ED-0F72B6010FF0}" type="pres">
      <dgm:prSet presAssocID="{D78DD7EE-BAB9-44C2-9D46-10E9E2DF0DC9}" presName="composite" presStyleCnt="0"/>
      <dgm:spPr/>
    </dgm:pt>
    <dgm:pt modelId="{19DE98B1-F0D3-413C-92DA-9DB4D84FA2A1}" type="pres">
      <dgm:prSet presAssocID="{D78DD7EE-BAB9-44C2-9D46-10E9E2DF0DC9}" presName="parTx" presStyleLbl="alignNode1" presStyleIdx="1" presStyleCnt="3">
        <dgm:presLayoutVars>
          <dgm:chMax val="0"/>
          <dgm:chPref val="0"/>
          <dgm:bulletEnabled val="1"/>
        </dgm:presLayoutVars>
      </dgm:prSet>
      <dgm:spPr/>
    </dgm:pt>
    <dgm:pt modelId="{D8874F39-6E7D-4866-8CDD-BC34BA8AC126}" type="pres">
      <dgm:prSet presAssocID="{D78DD7EE-BAB9-44C2-9D46-10E9E2DF0DC9}" presName="desTx" presStyleLbl="alignAccFollowNode1" presStyleIdx="1" presStyleCnt="3" custAng="0" custScaleY="102541" custLinFactNeighborX="0" custLinFactNeighborY="2243">
        <dgm:presLayoutVars>
          <dgm:bulletEnabled val="1"/>
        </dgm:presLayoutVars>
      </dgm:prSet>
      <dgm:spPr/>
    </dgm:pt>
    <dgm:pt modelId="{A7ADAE1E-B1A6-4D3D-9E31-D6839D4C82CD}" type="pres">
      <dgm:prSet presAssocID="{97C831F1-B28B-4917-B380-727BDE6D5571}" presName="space" presStyleCnt="0"/>
      <dgm:spPr/>
    </dgm:pt>
    <dgm:pt modelId="{6E80B45B-397D-4DD6-93BE-4D26EEF9D93C}" type="pres">
      <dgm:prSet presAssocID="{2FCAC543-9A55-457F-8142-F8562388AEB8}" presName="composite" presStyleCnt="0"/>
      <dgm:spPr/>
    </dgm:pt>
    <dgm:pt modelId="{8F3FCA14-F5D3-4678-B0BA-F8CB138B8992}" type="pres">
      <dgm:prSet presAssocID="{2FCAC543-9A55-457F-8142-F8562388AEB8}" presName="parTx" presStyleLbl="alignNode1" presStyleIdx="2" presStyleCnt="3">
        <dgm:presLayoutVars>
          <dgm:chMax val="0"/>
          <dgm:chPref val="0"/>
          <dgm:bulletEnabled val="1"/>
        </dgm:presLayoutVars>
      </dgm:prSet>
      <dgm:spPr/>
    </dgm:pt>
    <dgm:pt modelId="{CD3CB316-CDBE-49C1-A2A6-371BBB68B668}" type="pres">
      <dgm:prSet presAssocID="{2FCAC543-9A55-457F-8142-F8562388AEB8}" presName="desTx" presStyleLbl="alignAccFollowNode1" presStyleIdx="2" presStyleCnt="3">
        <dgm:presLayoutVars>
          <dgm:bulletEnabled val="1"/>
        </dgm:presLayoutVars>
      </dgm:prSet>
      <dgm:spPr/>
    </dgm:pt>
  </dgm:ptLst>
  <dgm:cxnLst>
    <dgm:cxn modelId="{8A44E409-F1FF-41E6-87E2-2807A416E092}" srcId="{23730B5C-3AA0-4C37-BD57-05A657DFB2A3}" destId="{CAF11679-CEAE-497E-80C1-26BB306CAFAC}" srcOrd="0" destOrd="0" parTransId="{189218E3-9DB8-43ED-8207-C4C6F68BCA5D}" sibTransId="{35F559FB-644A-424F-A7F7-BEE535F32850}"/>
    <dgm:cxn modelId="{CEF9900A-8A82-4BCC-B346-29F34CE54917}" srcId="{D78DD7EE-BAB9-44C2-9D46-10E9E2DF0DC9}" destId="{834D6550-8866-4ADD-8F32-E7441CDD0D20}" srcOrd="0" destOrd="0" parTransId="{4498B9AD-C50D-44D9-997B-4F14505C43C9}" sibTransId="{92733D97-E17D-4CED-BE68-8AA55C6082EB}"/>
    <dgm:cxn modelId="{7FCFE225-8A99-42F9-AAB6-6194D6CCF6C0}" type="presOf" srcId="{9E754381-20E6-4C20-BD09-EEBF2BF15AA1}" destId="{CD3CB316-CDBE-49C1-A2A6-371BBB68B668}" srcOrd="0" destOrd="0" presId="urn:microsoft.com/office/officeart/2005/8/layout/hList1"/>
    <dgm:cxn modelId="{2F03072A-2CB2-4E87-A862-BC3040D6328E}" type="presOf" srcId="{D78DD7EE-BAB9-44C2-9D46-10E9E2DF0DC9}" destId="{19DE98B1-F0D3-413C-92DA-9DB4D84FA2A1}" srcOrd="0" destOrd="0" presId="urn:microsoft.com/office/officeart/2005/8/layout/hList1"/>
    <dgm:cxn modelId="{F640D437-5411-4C74-89C7-D73B31F4A4D4}" srcId="{CAF11679-CEAE-497E-80C1-26BB306CAFAC}" destId="{E99D986E-A598-4FD8-9C44-8EE32A874990}" srcOrd="0" destOrd="0" parTransId="{28B303E4-A6D9-4696-9670-26DC479628A2}" sibTransId="{CA15C1BB-E043-45DF-8C52-14B0DE42A8C1}"/>
    <dgm:cxn modelId="{2FDE8838-8814-435D-A12F-6DD3010102D8}" srcId="{23730B5C-3AA0-4C37-BD57-05A657DFB2A3}" destId="{2FCAC543-9A55-457F-8142-F8562388AEB8}" srcOrd="2" destOrd="0" parTransId="{6539F6F5-6CE6-4B92-9919-D613202F0412}" sibTransId="{D56B2A8C-2C73-4B07-849E-046A15E53758}"/>
    <dgm:cxn modelId="{7A4B9089-8432-4C1B-81F9-1DCFF6BC1150}" type="presOf" srcId="{2FCAC543-9A55-457F-8142-F8562388AEB8}" destId="{8F3FCA14-F5D3-4678-B0BA-F8CB138B8992}" srcOrd="0" destOrd="0" presId="urn:microsoft.com/office/officeart/2005/8/layout/hList1"/>
    <dgm:cxn modelId="{5E8ACD8D-A78E-44B6-801C-D77F54C320A3}" srcId="{2FCAC543-9A55-457F-8142-F8562388AEB8}" destId="{9E754381-20E6-4C20-BD09-EEBF2BF15AA1}" srcOrd="0" destOrd="0" parTransId="{B8EB6EBE-78FD-401F-8DD2-B46ED5B8143A}" sibTransId="{31F2E4E7-2660-44C6-9CF7-58EFAA5F828F}"/>
    <dgm:cxn modelId="{94D74A95-681A-4DF3-A4EA-1D8E4894E2E2}" srcId="{23730B5C-3AA0-4C37-BD57-05A657DFB2A3}" destId="{D78DD7EE-BAB9-44C2-9D46-10E9E2DF0DC9}" srcOrd="1" destOrd="0" parTransId="{122BABD5-A15C-4B09-AFCA-7864F78E9B35}" sibTransId="{97C831F1-B28B-4917-B380-727BDE6D5571}"/>
    <dgm:cxn modelId="{75100B96-554E-408D-A56F-040315D9747F}" type="presOf" srcId="{CAF11679-CEAE-497E-80C1-26BB306CAFAC}" destId="{FD1D9CB6-B346-43C0-BE35-89EBD5335E68}" srcOrd="0" destOrd="0" presId="urn:microsoft.com/office/officeart/2005/8/layout/hList1"/>
    <dgm:cxn modelId="{78B6ACB7-F237-4635-B6EF-0EE3C3E13F6B}" type="presOf" srcId="{834D6550-8866-4ADD-8F32-E7441CDD0D20}" destId="{D8874F39-6E7D-4866-8CDD-BC34BA8AC126}" srcOrd="0" destOrd="0" presId="urn:microsoft.com/office/officeart/2005/8/layout/hList1"/>
    <dgm:cxn modelId="{81B0EAB8-2537-4D11-9372-1B00780FC5B6}" type="presOf" srcId="{E99D986E-A598-4FD8-9C44-8EE32A874990}" destId="{BB1A3E69-914C-4CAE-8B28-85BF1D100F24}" srcOrd="0" destOrd="0" presId="urn:microsoft.com/office/officeart/2005/8/layout/hList1"/>
    <dgm:cxn modelId="{B1A231C0-285A-46C6-8750-F77BB1980973}" type="presOf" srcId="{DEAB4465-D49B-4EB7-BC64-E30B416BD398}" destId="{CD3CB316-CDBE-49C1-A2A6-371BBB68B668}" srcOrd="0" destOrd="1" presId="urn:microsoft.com/office/officeart/2005/8/layout/hList1"/>
    <dgm:cxn modelId="{12957DC5-023F-40BA-819E-F5B0F24BCE57}" type="presOf" srcId="{23730B5C-3AA0-4C37-BD57-05A657DFB2A3}" destId="{98074E6A-C169-499A-96D9-633CCF343687}" srcOrd="0" destOrd="0" presId="urn:microsoft.com/office/officeart/2005/8/layout/hList1"/>
    <dgm:cxn modelId="{AFC1ADE1-6660-44FB-BF35-DFA81E808CFE}" srcId="{2FCAC543-9A55-457F-8142-F8562388AEB8}" destId="{DEAB4465-D49B-4EB7-BC64-E30B416BD398}" srcOrd="1" destOrd="0" parTransId="{0EABA57F-DC1D-4E6A-96CC-08535623B7DF}" sibTransId="{ACC6E6DD-6AA5-479C-8356-10186EE8AC97}"/>
    <dgm:cxn modelId="{90D099E5-75B1-4183-80BD-8BEC74718CE3}" type="presParOf" srcId="{98074E6A-C169-499A-96D9-633CCF343687}" destId="{0B66BCF2-3B43-42C6-B4C0-8574AA713F76}" srcOrd="0" destOrd="0" presId="urn:microsoft.com/office/officeart/2005/8/layout/hList1"/>
    <dgm:cxn modelId="{CC00D147-CBE5-4B11-98DB-54B2098B99F3}" type="presParOf" srcId="{0B66BCF2-3B43-42C6-B4C0-8574AA713F76}" destId="{FD1D9CB6-B346-43C0-BE35-89EBD5335E68}" srcOrd="0" destOrd="0" presId="urn:microsoft.com/office/officeart/2005/8/layout/hList1"/>
    <dgm:cxn modelId="{8055DEB1-BA13-4B59-94E4-38A82F22909C}" type="presParOf" srcId="{0B66BCF2-3B43-42C6-B4C0-8574AA713F76}" destId="{BB1A3E69-914C-4CAE-8B28-85BF1D100F24}" srcOrd="1" destOrd="0" presId="urn:microsoft.com/office/officeart/2005/8/layout/hList1"/>
    <dgm:cxn modelId="{6E5EE04E-2C06-4A8D-AFE5-FD0E9D02ACBF}" type="presParOf" srcId="{98074E6A-C169-499A-96D9-633CCF343687}" destId="{C3C3676D-D1D1-4D01-8CC8-1725D0BF9B66}" srcOrd="1" destOrd="0" presId="urn:microsoft.com/office/officeart/2005/8/layout/hList1"/>
    <dgm:cxn modelId="{7FF81C31-2B46-4E94-A320-BE01E5686B94}" type="presParOf" srcId="{98074E6A-C169-499A-96D9-633CCF343687}" destId="{6B4F51A9-A815-4779-91ED-0F72B6010FF0}" srcOrd="2" destOrd="0" presId="urn:microsoft.com/office/officeart/2005/8/layout/hList1"/>
    <dgm:cxn modelId="{F053B804-E104-4902-B345-0DD4E1233DDE}" type="presParOf" srcId="{6B4F51A9-A815-4779-91ED-0F72B6010FF0}" destId="{19DE98B1-F0D3-413C-92DA-9DB4D84FA2A1}" srcOrd="0" destOrd="0" presId="urn:microsoft.com/office/officeart/2005/8/layout/hList1"/>
    <dgm:cxn modelId="{34D99675-20EC-4732-A20A-37E5CD58050E}" type="presParOf" srcId="{6B4F51A9-A815-4779-91ED-0F72B6010FF0}" destId="{D8874F39-6E7D-4866-8CDD-BC34BA8AC126}" srcOrd="1" destOrd="0" presId="urn:microsoft.com/office/officeart/2005/8/layout/hList1"/>
    <dgm:cxn modelId="{D3768D42-90DA-4890-82C3-062907B3F590}" type="presParOf" srcId="{98074E6A-C169-499A-96D9-633CCF343687}" destId="{A7ADAE1E-B1A6-4D3D-9E31-D6839D4C82CD}" srcOrd="3" destOrd="0" presId="urn:microsoft.com/office/officeart/2005/8/layout/hList1"/>
    <dgm:cxn modelId="{DF49D73E-01C0-4F6C-AD98-015251D26FD0}" type="presParOf" srcId="{98074E6A-C169-499A-96D9-633CCF343687}" destId="{6E80B45B-397D-4DD6-93BE-4D26EEF9D93C}" srcOrd="4" destOrd="0" presId="urn:microsoft.com/office/officeart/2005/8/layout/hList1"/>
    <dgm:cxn modelId="{973BACC6-714D-47B1-82BE-E979F690F732}" type="presParOf" srcId="{6E80B45B-397D-4DD6-93BE-4D26EEF9D93C}" destId="{8F3FCA14-F5D3-4678-B0BA-F8CB138B8992}" srcOrd="0" destOrd="0" presId="urn:microsoft.com/office/officeart/2005/8/layout/hList1"/>
    <dgm:cxn modelId="{AFF899D9-8FD6-41A0-9720-D5017EF0DAE0}" type="presParOf" srcId="{6E80B45B-397D-4DD6-93BE-4D26EEF9D93C}" destId="{CD3CB316-CDBE-49C1-A2A6-371BBB68B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625DF-EC22-4BAC-A8E8-A703EC1AB266}">
      <dsp:nvSpPr>
        <dsp:cNvPr id="0" name=""/>
        <dsp:cNvSpPr/>
      </dsp:nvSpPr>
      <dsp:spPr>
        <a:xfrm>
          <a:off x="-6258770" y="-957446"/>
          <a:ext cx="7450044" cy="7450044"/>
        </a:xfrm>
        <a:prstGeom prst="blockArc">
          <a:avLst>
            <a:gd name="adj1" fmla="val 18900000"/>
            <a:gd name="adj2" fmla="val 2700000"/>
            <a:gd name="adj3" fmla="val 290"/>
          </a:avLst>
        </a:prstGeom>
        <a:noFill/>
        <a:ln w="19050"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86365E-457F-4826-8E25-9C34DEB73216}">
      <dsp:nvSpPr>
        <dsp:cNvPr id="0" name=""/>
        <dsp:cNvSpPr/>
      </dsp:nvSpPr>
      <dsp:spPr>
        <a:xfrm>
          <a:off x="520481" y="345836"/>
          <a:ext cx="7108408" cy="69211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solidFill>
                <a:schemeClr val="bg1"/>
              </a:solidFill>
              <a:latin typeface="Times New Roman" pitchFamily="18" charset="0"/>
              <a:cs typeface="Times New Roman" pitchFamily="18" charset="0"/>
            </a:rPr>
            <a:t>To study DLMS COSEM object model.</a:t>
          </a:r>
          <a:endParaRPr lang="en-IN" sz="2400" kern="1200" dirty="0">
            <a:solidFill>
              <a:schemeClr val="bg1"/>
            </a:solidFill>
            <a:latin typeface="Times New Roman" panose="02020603050405020304" pitchFamily="18" charset="0"/>
            <a:cs typeface="Times New Roman" panose="02020603050405020304" pitchFamily="18" charset="0"/>
          </a:endParaRPr>
        </a:p>
      </dsp:txBody>
      <dsp:txXfrm>
        <a:off x="520481" y="345836"/>
        <a:ext cx="7108408" cy="692115"/>
      </dsp:txXfrm>
    </dsp:sp>
    <dsp:sp modelId="{8E8E6E35-44EC-4F87-8D07-9ED679AE659A}">
      <dsp:nvSpPr>
        <dsp:cNvPr id="0" name=""/>
        <dsp:cNvSpPr/>
      </dsp:nvSpPr>
      <dsp:spPr>
        <a:xfrm>
          <a:off x="87909" y="259321"/>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0D5E4CF3-BD0D-49AD-8982-DA0CDAD0AE53}">
      <dsp:nvSpPr>
        <dsp:cNvPr id="0" name=""/>
        <dsp:cNvSpPr/>
      </dsp:nvSpPr>
      <dsp:spPr>
        <a:xfrm>
          <a:off x="1016431" y="1383677"/>
          <a:ext cx="6612458" cy="69211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itchFamily="18" charset="0"/>
              <a:cs typeface="Times New Roman" pitchFamily="18" charset="0"/>
            </a:rPr>
            <a:t>To study IS 15959 of the DLMS COSEM protocol.</a:t>
          </a:r>
          <a:endParaRPr lang="en-IN" sz="2200" kern="1200" dirty="0">
            <a:solidFill>
              <a:schemeClr val="bg1"/>
            </a:solidFill>
          </a:endParaRPr>
        </a:p>
      </dsp:txBody>
      <dsp:txXfrm>
        <a:off x="1016431" y="1383677"/>
        <a:ext cx="6612458" cy="692115"/>
      </dsp:txXfrm>
    </dsp:sp>
    <dsp:sp modelId="{EDB8F119-98D1-4594-8D03-A13B6E900D7B}">
      <dsp:nvSpPr>
        <dsp:cNvPr id="0" name=""/>
        <dsp:cNvSpPr/>
      </dsp:nvSpPr>
      <dsp:spPr>
        <a:xfrm>
          <a:off x="583859" y="1297162"/>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EA936E6E-9C2E-481C-8C56-20BF245C789F}">
      <dsp:nvSpPr>
        <dsp:cNvPr id="0" name=""/>
        <dsp:cNvSpPr/>
      </dsp:nvSpPr>
      <dsp:spPr>
        <a:xfrm>
          <a:off x="1168647" y="2421518"/>
          <a:ext cx="6460242" cy="69211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itchFamily="18" charset="0"/>
              <a:cs typeface="Times New Roman" pitchFamily="18" charset="0"/>
            </a:rPr>
            <a:t>To design a client for a typical energy meter.</a:t>
          </a:r>
          <a:endParaRPr lang="en-IN" sz="2200" kern="1200" dirty="0">
            <a:solidFill>
              <a:schemeClr val="bg1"/>
            </a:solidFill>
          </a:endParaRPr>
        </a:p>
      </dsp:txBody>
      <dsp:txXfrm>
        <a:off x="1168647" y="2421518"/>
        <a:ext cx="6460242" cy="692115"/>
      </dsp:txXfrm>
    </dsp:sp>
    <dsp:sp modelId="{D499F227-511E-48A6-A427-7EB2AFE98E52}">
      <dsp:nvSpPr>
        <dsp:cNvPr id="0" name=""/>
        <dsp:cNvSpPr/>
      </dsp:nvSpPr>
      <dsp:spPr>
        <a:xfrm>
          <a:off x="736075" y="2335003"/>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6D7C2726-F2E7-47FC-9666-B4A25ADBFF40}">
      <dsp:nvSpPr>
        <dsp:cNvPr id="0" name=""/>
        <dsp:cNvSpPr/>
      </dsp:nvSpPr>
      <dsp:spPr>
        <a:xfrm>
          <a:off x="1016431" y="3459359"/>
          <a:ext cx="6612458" cy="692115"/>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Times New Roman" pitchFamily="18" charset="0"/>
              <a:cs typeface="Times New Roman" pitchFamily="18" charset="0"/>
            </a:rPr>
            <a:t>To develop a reader using Arduino with optical port.</a:t>
          </a:r>
        </a:p>
      </dsp:txBody>
      <dsp:txXfrm>
        <a:off x="1016431" y="3459359"/>
        <a:ext cx="6612458" cy="692115"/>
      </dsp:txXfrm>
    </dsp:sp>
    <dsp:sp modelId="{D92DA2D6-8016-4183-9E65-08949BED95CA}">
      <dsp:nvSpPr>
        <dsp:cNvPr id="0" name=""/>
        <dsp:cNvSpPr/>
      </dsp:nvSpPr>
      <dsp:spPr>
        <a:xfrm>
          <a:off x="583859" y="3372844"/>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A25022BA-BEA2-4933-8D43-27B530D0AAAA}">
      <dsp:nvSpPr>
        <dsp:cNvPr id="0" name=""/>
        <dsp:cNvSpPr/>
      </dsp:nvSpPr>
      <dsp:spPr>
        <a:xfrm>
          <a:off x="520481" y="4398504"/>
          <a:ext cx="7108408" cy="889506"/>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49367" tIns="55880" rIns="55880" bIns="55880" numCol="1" spcCol="1270" anchor="ctr" anchorCtr="0">
          <a:noAutofit/>
        </a:bodyPr>
        <a:lstStyle/>
        <a:p>
          <a:pPr marL="0" lvl="0" indent="0" algn="l" defTabSz="977900">
            <a:lnSpc>
              <a:spcPct val="90000"/>
            </a:lnSpc>
            <a:spcBef>
              <a:spcPct val="0"/>
            </a:spcBef>
            <a:spcAft>
              <a:spcPct val="35000"/>
            </a:spcAft>
            <a:buNone/>
          </a:pPr>
          <a:r>
            <a:rPr lang="en-GB" altLang="en-US" sz="2200" kern="1200" dirty="0">
              <a:solidFill>
                <a:schemeClr val="bg1"/>
              </a:solidFill>
              <a:latin typeface="Times New Roman" pitchFamily="18" charset="0"/>
              <a:cs typeface="Times New Roman" pitchFamily="18" charset="0"/>
            </a:rPr>
            <a:t>To develop a method for establishing association between the client and the server to communicate data optically.</a:t>
          </a:r>
          <a:endParaRPr lang="en-IN" sz="2200" kern="1200" dirty="0">
            <a:solidFill>
              <a:schemeClr val="bg1"/>
            </a:solidFill>
          </a:endParaRPr>
        </a:p>
      </dsp:txBody>
      <dsp:txXfrm>
        <a:off x="520481" y="4398504"/>
        <a:ext cx="7108408" cy="889506"/>
      </dsp:txXfrm>
    </dsp:sp>
    <dsp:sp modelId="{396C1581-43E1-4ED9-B143-E2EBE86130BA}">
      <dsp:nvSpPr>
        <dsp:cNvPr id="0" name=""/>
        <dsp:cNvSpPr/>
      </dsp:nvSpPr>
      <dsp:spPr>
        <a:xfrm>
          <a:off x="87909" y="4410685"/>
          <a:ext cx="865144" cy="865144"/>
        </a:xfrm>
        <a:prstGeom prst="ellipse">
          <a:avLst/>
        </a:prstGeom>
        <a:solidFill>
          <a:schemeClr val="lt1">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59EAA-1F38-48AD-AAA6-B6180798A125}">
      <dsp:nvSpPr>
        <dsp:cNvPr id="0" name=""/>
        <dsp:cNvSpPr/>
      </dsp:nvSpPr>
      <dsp:spPr>
        <a:xfrm>
          <a:off x="1102" y="958744"/>
          <a:ext cx="1460710" cy="1460710"/>
        </a:xfrm>
        <a:prstGeom prst="ellipse">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Server</a:t>
          </a:r>
        </a:p>
      </dsp:txBody>
      <dsp:txXfrm>
        <a:off x="215018" y="1172660"/>
        <a:ext cx="1032878" cy="1032878"/>
      </dsp:txXfrm>
    </dsp:sp>
    <dsp:sp modelId="{EA5D5B3E-DA39-460D-A70A-E826F3D7E6DC}">
      <dsp:nvSpPr>
        <dsp:cNvPr id="0" name=""/>
        <dsp:cNvSpPr/>
      </dsp:nvSpPr>
      <dsp:spPr>
        <a:xfrm>
          <a:off x="1580422" y="1265493"/>
          <a:ext cx="847212" cy="847212"/>
        </a:xfrm>
        <a:prstGeom prst="mathPlus">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1692720" y="1589467"/>
        <a:ext cx="622616" cy="199264"/>
      </dsp:txXfrm>
    </dsp:sp>
    <dsp:sp modelId="{49D368C5-2DE6-4D64-9871-42B5E4DAFCD9}">
      <dsp:nvSpPr>
        <dsp:cNvPr id="0" name=""/>
        <dsp:cNvSpPr/>
      </dsp:nvSpPr>
      <dsp:spPr>
        <a:xfrm>
          <a:off x="2546244" y="958744"/>
          <a:ext cx="1460710" cy="1460710"/>
        </a:xfrm>
        <a:prstGeom prst="ellipse">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Client</a:t>
          </a:r>
        </a:p>
      </dsp:txBody>
      <dsp:txXfrm>
        <a:off x="2760160" y="1172660"/>
        <a:ext cx="1032878" cy="1032878"/>
      </dsp:txXfrm>
    </dsp:sp>
    <dsp:sp modelId="{48D0034C-4F19-4DDB-A399-4D51DBA74CB7}">
      <dsp:nvSpPr>
        <dsp:cNvPr id="0" name=""/>
        <dsp:cNvSpPr/>
      </dsp:nvSpPr>
      <dsp:spPr>
        <a:xfrm>
          <a:off x="4125565" y="1265493"/>
          <a:ext cx="847212" cy="847212"/>
        </a:xfrm>
        <a:prstGeom prst="mathEqual">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555750">
            <a:lnSpc>
              <a:spcPct val="90000"/>
            </a:lnSpc>
            <a:spcBef>
              <a:spcPct val="0"/>
            </a:spcBef>
            <a:spcAft>
              <a:spcPct val="35000"/>
            </a:spcAft>
            <a:buNone/>
          </a:pPr>
          <a:endParaRPr lang="en-IN" sz="3500" kern="1200"/>
        </a:p>
      </dsp:txBody>
      <dsp:txXfrm>
        <a:off x="4237863" y="1440019"/>
        <a:ext cx="622616" cy="498160"/>
      </dsp:txXfrm>
    </dsp:sp>
    <dsp:sp modelId="{A382A108-BBC6-47CF-A074-C7C3F427AC0D}">
      <dsp:nvSpPr>
        <dsp:cNvPr id="0" name=""/>
        <dsp:cNvSpPr/>
      </dsp:nvSpPr>
      <dsp:spPr>
        <a:xfrm>
          <a:off x="5091387" y="958744"/>
          <a:ext cx="1460710" cy="1460710"/>
        </a:xfrm>
        <a:prstGeom prst="ellipse">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DLMS COSEM Structure</a:t>
          </a:r>
        </a:p>
      </dsp:txBody>
      <dsp:txXfrm>
        <a:off x="5305303" y="1172660"/>
        <a:ext cx="1032878" cy="1032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155160"/>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155160"/>
        <a:ext cx="2350740" cy="518400"/>
      </dsp:txXfrm>
    </dsp:sp>
    <dsp:sp modelId="{BB1A3E69-914C-4CAE-8B28-85BF1D100F24}">
      <dsp:nvSpPr>
        <dsp:cNvPr id="0" name=""/>
        <dsp:cNvSpPr/>
      </dsp:nvSpPr>
      <dsp:spPr>
        <a:xfrm>
          <a:off x="2411" y="673560"/>
          <a:ext cx="2350740" cy="2371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The RS232 serial interface is used to connect the device with the power meter using an appropriate physical layer communication protocol, like IEC 62056-21.</a:t>
          </a:r>
          <a:endParaRPr lang="en-IN" sz="1800" kern="1200" dirty="0">
            <a:latin typeface="Times New Roman" panose="02020603050405020304" pitchFamily="18" charset="0"/>
            <a:cs typeface="Times New Roman" panose="02020603050405020304" pitchFamily="18" charset="0"/>
          </a:endParaRPr>
        </a:p>
      </dsp:txBody>
      <dsp:txXfrm>
        <a:off x="2411" y="673560"/>
        <a:ext cx="2350740" cy="2371680"/>
      </dsp:txXfrm>
    </dsp:sp>
    <dsp:sp modelId="{19DE98B1-F0D3-413C-92DA-9DB4D84FA2A1}">
      <dsp:nvSpPr>
        <dsp:cNvPr id="0" name=""/>
        <dsp:cNvSpPr/>
      </dsp:nvSpPr>
      <dsp:spPr>
        <a:xfrm>
          <a:off x="2682254" y="155160"/>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155160"/>
        <a:ext cx="2350740" cy="518400"/>
      </dsp:txXfrm>
    </dsp:sp>
    <dsp:sp modelId="{D8874F39-6E7D-4866-8CDD-BC34BA8AC126}">
      <dsp:nvSpPr>
        <dsp:cNvPr id="0" name=""/>
        <dsp:cNvSpPr/>
      </dsp:nvSpPr>
      <dsp:spPr>
        <a:xfrm>
          <a:off x="2682254" y="673560"/>
          <a:ext cx="2350740" cy="2371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Parameters are identified using short OBIS codes, each value being followed by its measure unit. </a:t>
          </a:r>
          <a:endParaRPr lang="en-IN" sz="1800" kern="1200" dirty="0">
            <a:latin typeface="Times New Roman" panose="02020603050405020304" pitchFamily="18" charset="0"/>
            <a:cs typeface="Times New Roman" panose="02020603050405020304" pitchFamily="18" charset="0"/>
          </a:endParaRPr>
        </a:p>
      </dsp:txBody>
      <dsp:txXfrm>
        <a:off x="2682254" y="673560"/>
        <a:ext cx="2350740" cy="2371680"/>
      </dsp:txXfrm>
    </dsp:sp>
    <dsp:sp modelId="{8F3FCA14-F5D3-4678-B0BA-F8CB138B8992}">
      <dsp:nvSpPr>
        <dsp:cNvPr id="0" name=""/>
        <dsp:cNvSpPr/>
      </dsp:nvSpPr>
      <dsp:spPr>
        <a:xfrm>
          <a:off x="5362098" y="155160"/>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3</a:t>
          </a:r>
        </a:p>
      </dsp:txBody>
      <dsp:txXfrm>
        <a:off x="5362098" y="155160"/>
        <a:ext cx="2350740" cy="518400"/>
      </dsp:txXfrm>
    </dsp:sp>
    <dsp:sp modelId="{CD3CB316-CDBE-49C1-A2A6-371BBB68B668}">
      <dsp:nvSpPr>
        <dsp:cNvPr id="0" name=""/>
        <dsp:cNvSpPr/>
      </dsp:nvSpPr>
      <dsp:spPr>
        <a:xfrm>
          <a:off x="5362098" y="673560"/>
          <a:ext cx="2350740" cy="237168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A simple message exchange consists of pairs of “queries”, “acknowledgements” and “responses”.</a:t>
          </a:r>
          <a:endParaRPr lang="en-IN" sz="1800" kern="1200" dirty="0"/>
        </a:p>
      </dsp:txBody>
      <dsp:txXfrm>
        <a:off x="5362098" y="673560"/>
        <a:ext cx="2350740" cy="2371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5578"/>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5578"/>
        <a:ext cx="2350740" cy="518400"/>
      </dsp:txXfrm>
    </dsp:sp>
    <dsp:sp modelId="{BB1A3E69-914C-4CAE-8B28-85BF1D100F24}">
      <dsp:nvSpPr>
        <dsp:cNvPr id="0" name=""/>
        <dsp:cNvSpPr/>
      </dsp:nvSpPr>
      <dsp:spPr>
        <a:xfrm>
          <a:off x="2411" y="523978"/>
          <a:ext cx="2350740" cy="26708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a:t>
          </a:r>
          <a:r>
            <a:rPr lang="en-US" sz="1800" kern="1200" dirty="0">
              <a:solidFill>
                <a:schemeClr val="bg1"/>
              </a:solidFill>
              <a:latin typeface="Times New Roman" pitchFamily="18" charset="0"/>
              <a:cs typeface="Times New Roman" pitchFamily="18" charset="0"/>
            </a:rPr>
            <a:t>A GSM module has to be connected with each Energy meter which will increase the overall cost of the system.</a:t>
          </a:r>
          <a:endParaRPr lang="en-IN" sz="1800" kern="1200" dirty="0">
            <a:latin typeface="Times New Roman" panose="02020603050405020304" pitchFamily="18" charset="0"/>
            <a:cs typeface="Times New Roman" panose="02020603050405020304" pitchFamily="18" charset="0"/>
          </a:endParaRPr>
        </a:p>
      </dsp:txBody>
      <dsp:txXfrm>
        <a:off x="2411" y="523978"/>
        <a:ext cx="2350740" cy="2670842"/>
      </dsp:txXfrm>
    </dsp:sp>
    <dsp:sp modelId="{19DE98B1-F0D3-413C-92DA-9DB4D84FA2A1}">
      <dsp:nvSpPr>
        <dsp:cNvPr id="0" name=""/>
        <dsp:cNvSpPr/>
      </dsp:nvSpPr>
      <dsp:spPr>
        <a:xfrm>
          <a:off x="2682254" y="5578"/>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5578"/>
        <a:ext cx="2350740" cy="518400"/>
      </dsp:txXfrm>
    </dsp:sp>
    <dsp:sp modelId="{D8874F39-6E7D-4866-8CDD-BC34BA8AC126}">
      <dsp:nvSpPr>
        <dsp:cNvPr id="0" name=""/>
        <dsp:cNvSpPr/>
      </dsp:nvSpPr>
      <dsp:spPr>
        <a:xfrm>
          <a:off x="2682254" y="523978"/>
          <a:ext cx="2350740" cy="26708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The most effective technology of MSP430G microcontroller and CC2500 RF transceiver save the power very much. . </a:t>
          </a:r>
          <a:endParaRPr lang="en-IN" sz="1800" kern="1200" dirty="0">
            <a:latin typeface="Times New Roman" panose="02020603050405020304" pitchFamily="18" charset="0"/>
            <a:cs typeface="Times New Roman" panose="02020603050405020304" pitchFamily="18" charset="0"/>
          </a:endParaRPr>
        </a:p>
      </dsp:txBody>
      <dsp:txXfrm>
        <a:off x="2682254" y="523978"/>
        <a:ext cx="2350740" cy="2670842"/>
      </dsp:txXfrm>
    </dsp:sp>
    <dsp:sp modelId="{8F3FCA14-F5D3-4678-B0BA-F8CB138B8992}">
      <dsp:nvSpPr>
        <dsp:cNvPr id="0" name=""/>
        <dsp:cNvSpPr/>
      </dsp:nvSpPr>
      <dsp:spPr>
        <a:xfrm>
          <a:off x="5362098" y="5578"/>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3</a:t>
          </a:r>
        </a:p>
      </dsp:txBody>
      <dsp:txXfrm>
        <a:off x="5362098" y="5578"/>
        <a:ext cx="2350740" cy="518400"/>
      </dsp:txXfrm>
    </dsp:sp>
    <dsp:sp modelId="{CD3CB316-CDBE-49C1-A2A6-371BBB68B668}">
      <dsp:nvSpPr>
        <dsp:cNvPr id="0" name=""/>
        <dsp:cNvSpPr/>
      </dsp:nvSpPr>
      <dsp:spPr>
        <a:xfrm>
          <a:off x="5362098" y="523978"/>
          <a:ext cx="2350740" cy="267084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The message collection of the meter readings at the utility office is done with the use of one SIM300 based GSM module same used in the center node and data collector software </a:t>
          </a:r>
          <a:r>
            <a:rPr lang="en-US" sz="1800" kern="1200" dirty="0" err="1">
              <a:solidFill>
                <a:srgbClr val="0D0D0D"/>
              </a:solidFill>
              <a:latin typeface="Times New Roman" pitchFamily="18" charset="0"/>
              <a:cs typeface="Times New Roman" pitchFamily="18" charset="0"/>
            </a:rPr>
            <a:t>Ozeking</a:t>
          </a:r>
          <a:r>
            <a:rPr lang="en-US" sz="1800" kern="1200" dirty="0">
              <a:solidFill>
                <a:srgbClr val="0D0D0D"/>
              </a:solidFill>
              <a:latin typeface="Times New Roman" pitchFamily="18" charset="0"/>
              <a:cs typeface="Times New Roman" pitchFamily="18" charset="0"/>
            </a:rPr>
            <a:t> .</a:t>
          </a:r>
          <a:endParaRPr lang="en-IN" sz="1800" kern="1200" dirty="0"/>
        </a:p>
      </dsp:txBody>
      <dsp:txXfrm>
        <a:off x="5362098" y="523978"/>
        <a:ext cx="2350740" cy="2670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111303"/>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111303"/>
        <a:ext cx="2350740" cy="489600"/>
      </dsp:txXfrm>
    </dsp:sp>
    <dsp:sp modelId="{BB1A3E69-914C-4CAE-8B28-85BF1D100F24}">
      <dsp:nvSpPr>
        <dsp:cNvPr id="0" name=""/>
        <dsp:cNvSpPr/>
      </dsp:nvSpPr>
      <dsp:spPr>
        <a:xfrm>
          <a:off x="2411" y="600903"/>
          <a:ext cx="2350740" cy="24881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a:t>
          </a:r>
          <a:r>
            <a:rPr lang="en-US" sz="1700" b="0" i="0" kern="1200" dirty="0">
              <a:solidFill>
                <a:srgbClr val="000000"/>
              </a:solidFill>
              <a:effectLst/>
              <a:latin typeface="Times New Roman" panose="02020603050405020304" pitchFamily="18" charset="0"/>
            </a:rPr>
            <a:t>PC based energy meters can gather data for remote reporting.</a:t>
          </a:r>
          <a:endParaRPr lang="en-IN" sz="1700" kern="1200" dirty="0">
            <a:latin typeface="Times New Roman" panose="02020603050405020304" pitchFamily="18" charset="0"/>
            <a:cs typeface="Times New Roman" panose="02020603050405020304" pitchFamily="18" charset="0"/>
          </a:endParaRPr>
        </a:p>
      </dsp:txBody>
      <dsp:txXfrm>
        <a:off x="2411" y="600903"/>
        <a:ext cx="2350740" cy="2488192"/>
      </dsp:txXfrm>
    </dsp:sp>
    <dsp:sp modelId="{19DE98B1-F0D3-413C-92DA-9DB4D84FA2A1}">
      <dsp:nvSpPr>
        <dsp:cNvPr id="0" name=""/>
        <dsp:cNvSpPr/>
      </dsp:nvSpPr>
      <dsp:spPr>
        <a:xfrm>
          <a:off x="2682254" y="111303"/>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111303"/>
        <a:ext cx="2350740" cy="489600"/>
      </dsp:txXfrm>
    </dsp:sp>
    <dsp:sp modelId="{D8874F39-6E7D-4866-8CDD-BC34BA8AC126}">
      <dsp:nvSpPr>
        <dsp:cNvPr id="0" name=""/>
        <dsp:cNvSpPr/>
      </dsp:nvSpPr>
      <dsp:spPr>
        <a:xfrm>
          <a:off x="2682254" y="600903"/>
          <a:ext cx="2350740" cy="24881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a:t>
          </a:r>
          <a:r>
            <a:rPr lang="en-US" sz="1700" b="0" i="0" kern="1200" dirty="0">
              <a:solidFill>
                <a:srgbClr val="000000"/>
              </a:solidFill>
              <a:effectLst/>
              <a:latin typeface="Times New Roman" panose="02020603050405020304" pitchFamily="18" charset="0"/>
            </a:rPr>
            <a:t>Radio frequency used in this PC based power monitoring system can take many forms. The more common ones are handheld, mobile, satellite and fixed network solutions. </a:t>
          </a:r>
          <a:endParaRPr lang="en-IN" sz="1700" kern="1200" dirty="0">
            <a:latin typeface="Times New Roman" panose="02020603050405020304" pitchFamily="18" charset="0"/>
            <a:cs typeface="Times New Roman" panose="02020603050405020304" pitchFamily="18" charset="0"/>
          </a:endParaRPr>
        </a:p>
      </dsp:txBody>
      <dsp:txXfrm>
        <a:off x="2682254" y="600903"/>
        <a:ext cx="2350740" cy="2488192"/>
      </dsp:txXfrm>
    </dsp:sp>
    <dsp:sp modelId="{8F3FCA14-F5D3-4678-B0BA-F8CB138B8992}">
      <dsp:nvSpPr>
        <dsp:cNvPr id="0" name=""/>
        <dsp:cNvSpPr/>
      </dsp:nvSpPr>
      <dsp:spPr>
        <a:xfrm>
          <a:off x="5362098" y="111303"/>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kern="1200" dirty="0" err="1">
              <a:latin typeface="Times New Roman" panose="02020603050405020304" pitchFamily="18" charset="0"/>
              <a:cs typeface="Times New Roman" panose="02020603050405020304" pitchFamily="18" charset="0"/>
            </a:rPr>
            <a:t>Keypoint</a:t>
          </a:r>
          <a:r>
            <a:rPr lang="en-IN" sz="1700" kern="1200" dirty="0">
              <a:latin typeface="Times New Roman" panose="02020603050405020304" pitchFamily="18" charset="0"/>
              <a:cs typeface="Times New Roman" panose="02020603050405020304" pitchFamily="18" charset="0"/>
            </a:rPr>
            <a:t> 3</a:t>
          </a:r>
        </a:p>
      </dsp:txBody>
      <dsp:txXfrm>
        <a:off x="5362098" y="111303"/>
        <a:ext cx="2350740" cy="489600"/>
      </dsp:txXfrm>
    </dsp:sp>
    <dsp:sp modelId="{CD3CB316-CDBE-49C1-A2A6-371BBB68B668}">
      <dsp:nvSpPr>
        <dsp:cNvPr id="0" name=""/>
        <dsp:cNvSpPr/>
      </dsp:nvSpPr>
      <dsp:spPr>
        <a:xfrm>
          <a:off x="5362098" y="600903"/>
          <a:ext cx="2350740" cy="2488192"/>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a:t>
          </a:r>
          <a:r>
            <a:rPr lang="en-US" sz="1700" kern="1200" dirty="0">
              <a:solidFill>
                <a:srgbClr val="000000"/>
              </a:solidFill>
              <a:latin typeface="Times New Roman" panose="02020603050405020304" pitchFamily="18" charset="0"/>
            </a:rPr>
            <a:t>T</a:t>
          </a:r>
          <a:r>
            <a:rPr lang="en-US" sz="1700" b="0" i="0" kern="1200" dirty="0">
              <a:solidFill>
                <a:srgbClr val="000000"/>
              </a:solidFill>
              <a:effectLst/>
              <a:latin typeface="Times New Roman" panose="02020603050405020304" pitchFamily="18" charset="0"/>
            </a:rPr>
            <a:t>he software </a:t>
          </a:r>
          <a:r>
            <a:rPr lang="en-US" sz="1700" kern="1200" dirty="0">
              <a:solidFill>
                <a:srgbClr val="000000"/>
              </a:solidFill>
              <a:latin typeface="Times New Roman" panose="02020603050405020304" pitchFamily="18" charset="0"/>
            </a:rPr>
            <a:t>is written </a:t>
          </a:r>
          <a:r>
            <a:rPr lang="en-US" sz="1700" b="0" i="0" kern="1200" dirty="0">
              <a:solidFill>
                <a:srgbClr val="000000"/>
              </a:solidFill>
              <a:effectLst/>
              <a:latin typeface="Times New Roman" panose="02020603050405020304" pitchFamily="18" charset="0"/>
            </a:rPr>
            <a:t>in C-sharp because  C# language is intended to be a simple, modern, general-purpose, object-oriented programming language and it can be modified.</a:t>
          </a:r>
          <a:r>
            <a:rPr lang="en-US" sz="1700" kern="1200" dirty="0">
              <a:solidFill>
                <a:srgbClr val="0D0D0D"/>
              </a:solidFill>
              <a:latin typeface="Times New Roman" pitchFamily="18" charset="0"/>
              <a:cs typeface="Times New Roman" pitchFamily="18" charset="0"/>
            </a:rPr>
            <a:t> .</a:t>
          </a:r>
          <a:endParaRPr lang="en-IN" sz="1700" kern="1200" dirty="0"/>
        </a:p>
      </dsp:txBody>
      <dsp:txXfrm>
        <a:off x="5362098" y="600903"/>
        <a:ext cx="2350740" cy="24881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68310"/>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68310"/>
        <a:ext cx="2350740" cy="489600"/>
      </dsp:txXfrm>
    </dsp:sp>
    <dsp:sp modelId="{BB1A3E69-914C-4CAE-8B28-85BF1D100F24}">
      <dsp:nvSpPr>
        <dsp:cNvPr id="0" name=""/>
        <dsp:cNvSpPr/>
      </dsp:nvSpPr>
      <dsp:spPr>
        <a:xfrm>
          <a:off x="2411" y="557910"/>
          <a:ext cx="2350740" cy="341237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a:t>
          </a:r>
          <a:r>
            <a:rPr lang="en-US" sz="1700" kern="1200" dirty="0">
              <a:solidFill>
                <a:schemeClr val="bg1"/>
              </a:solidFill>
              <a:latin typeface="Times New Roman" pitchFamily="18" charset="0"/>
              <a:cs typeface="Times New Roman" pitchFamily="18" charset="0"/>
            </a:rPr>
            <a:t>DLMS/COSEM covers all the AMR/AMI application fields and supports all the communication media (except maybe wireless mesh networks).</a:t>
          </a:r>
          <a:endParaRPr lang="en-IN" sz="1700" kern="1200" dirty="0">
            <a:latin typeface="Times New Roman" panose="02020603050405020304" pitchFamily="18" charset="0"/>
            <a:cs typeface="Times New Roman" panose="02020603050405020304" pitchFamily="18" charset="0"/>
          </a:endParaRPr>
        </a:p>
      </dsp:txBody>
      <dsp:txXfrm>
        <a:off x="2411" y="557910"/>
        <a:ext cx="2350740" cy="3412378"/>
      </dsp:txXfrm>
    </dsp:sp>
    <dsp:sp modelId="{19DE98B1-F0D3-413C-92DA-9DB4D84FA2A1}">
      <dsp:nvSpPr>
        <dsp:cNvPr id="0" name=""/>
        <dsp:cNvSpPr/>
      </dsp:nvSpPr>
      <dsp:spPr>
        <a:xfrm>
          <a:off x="2682254" y="68310"/>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68310"/>
        <a:ext cx="2350740" cy="489600"/>
      </dsp:txXfrm>
    </dsp:sp>
    <dsp:sp modelId="{D8874F39-6E7D-4866-8CDD-BC34BA8AC126}">
      <dsp:nvSpPr>
        <dsp:cNvPr id="0" name=""/>
        <dsp:cNvSpPr/>
      </dsp:nvSpPr>
      <dsp:spPr>
        <a:xfrm>
          <a:off x="2682254" y="557910"/>
          <a:ext cx="2350740" cy="341237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The lack of the PC client application which includes all (or most of) DLMS features and which is able to interpret data in a user-friendly way makes the integration process more difficult and more time-consuming. </a:t>
          </a:r>
          <a:endParaRPr lang="en-IN" sz="1700" kern="1200" dirty="0">
            <a:latin typeface="Times New Roman" panose="02020603050405020304" pitchFamily="18" charset="0"/>
            <a:cs typeface="Times New Roman" panose="02020603050405020304" pitchFamily="18" charset="0"/>
          </a:endParaRPr>
        </a:p>
      </dsp:txBody>
      <dsp:txXfrm>
        <a:off x="2682254" y="557910"/>
        <a:ext cx="2350740" cy="3412378"/>
      </dsp:txXfrm>
    </dsp:sp>
    <dsp:sp modelId="{8F3FCA14-F5D3-4678-B0BA-F8CB138B8992}">
      <dsp:nvSpPr>
        <dsp:cNvPr id="0" name=""/>
        <dsp:cNvSpPr/>
      </dsp:nvSpPr>
      <dsp:spPr>
        <a:xfrm>
          <a:off x="5362098" y="68310"/>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kern="1200" dirty="0" err="1">
              <a:latin typeface="Times New Roman" panose="02020603050405020304" pitchFamily="18" charset="0"/>
              <a:cs typeface="Times New Roman" panose="02020603050405020304" pitchFamily="18" charset="0"/>
            </a:rPr>
            <a:t>Keypoint</a:t>
          </a:r>
          <a:r>
            <a:rPr lang="en-IN" sz="1700" kern="1200" dirty="0">
              <a:latin typeface="Times New Roman" panose="02020603050405020304" pitchFamily="18" charset="0"/>
              <a:cs typeface="Times New Roman" panose="02020603050405020304" pitchFamily="18" charset="0"/>
            </a:rPr>
            <a:t> 3</a:t>
          </a:r>
        </a:p>
      </dsp:txBody>
      <dsp:txXfrm>
        <a:off x="5362098" y="68310"/>
        <a:ext cx="2350740" cy="489600"/>
      </dsp:txXfrm>
    </dsp:sp>
    <dsp:sp modelId="{CD3CB316-CDBE-49C1-A2A6-371BBB68B668}">
      <dsp:nvSpPr>
        <dsp:cNvPr id="0" name=""/>
        <dsp:cNvSpPr/>
      </dsp:nvSpPr>
      <dsp:spPr>
        <a:xfrm>
          <a:off x="5362098" y="557910"/>
          <a:ext cx="2350740" cy="341237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chemeClr val="bg1"/>
              </a:solidFill>
              <a:latin typeface="Times New Roman" pitchFamily="18" charset="0"/>
              <a:cs typeface="Times New Roman" pitchFamily="18" charset="0"/>
            </a:rPr>
            <a:t>Main function of an Automatic Meter Reading (AMR) system is gathering meter data for billing in an automated way. Various standard-based techniques enable local or remote connections to meters, e.g. IEC62056-21, IEC62056-31, M-bus, GSM, GPRS, PSTN, Internet, PLC.</a:t>
          </a:r>
          <a:endParaRPr lang="en-IN" sz="1700" kern="1200" dirty="0"/>
        </a:p>
      </dsp:txBody>
      <dsp:txXfrm>
        <a:off x="5362098" y="557910"/>
        <a:ext cx="2350740" cy="34123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28937"/>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28937"/>
        <a:ext cx="2350740" cy="489600"/>
      </dsp:txXfrm>
    </dsp:sp>
    <dsp:sp modelId="{BB1A3E69-914C-4CAE-8B28-85BF1D100F24}">
      <dsp:nvSpPr>
        <dsp:cNvPr id="0" name=""/>
        <dsp:cNvSpPr/>
      </dsp:nvSpPr>
      <dsp:spPr>
        <a:xfrm>
          <a:off x="2411" y="518537"/>
          <a:ext cx="2350740" cy="3491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The choice of communication medium is equally important as it along with protocol which assures seamless connectivity in the chosen distribution network and ensure successful implementation of the application. </a:t>
          </a:r>
          <a:endParaRPr lang="en-IN" sz="1700" kern="1200" dirty="0">
            <a:latin typeface="Times New Roman" panose="02020603050405020304" pitchFamily="18" charset="0"/>
            <a:cs typeface="Times New Roman" panose="02020603050405020304" pitchFamily="18" charset="0"/>
          </a:endParaRPr>
        </a:p>
      </dsp:txBody>
      <dsp:txXfrm>
        <a:off x="2411" y="518537"/>
        <a:ext cx="2350740" cy="3491125"/>
      </dsp:txXfrm>
    </dsp:sp>
    <dsp:sp modelId="{19DE98B1-F0D3-413C-92DA-9DB4D84FA2A1}">
      <dsp:nvSpPr>
        <dsp:cNvPr id="0" name=""/>
        <dsp:cNvSpPr/>
      </dsp:nvSpPr>
      <dsp:spPr>
        <a:xfrm>
          <a:off x="2682254" y="28937"/>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28937"/>
        <a:ext cx="2350740" cy="489600"/>
      </dsp:txXfrm>
    </dsp:sp>
    <dsp:sp modelId="{D8874F39-6E7D-4866-8CDD-BC34BA8AC126}">
      <dsp:nvSpPr>
        <dsp:cNvPr id="0" name=""/>
        <dsp:cNvSpPr/>
      </dsp:nvSpPr>
      <dsp:spPr>
        <a:xfrm>
          <a:off x="2682254" y="518537"/>
          <a:ext cx="2350740" cy="3491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rgbClr val="0D0D0D"/>
              </a:solidFill>
              <a:latin typeface="Times New Roman" pitchFamily="18" charset="0"/>
              <a:cs typeface="Times New Roman" pitchFamily="18" charset="0"/>
            </a:rPr>
            <a:t>   The application software at either end aided by a common open protocol can exchange required information as and when needed.</a:t>
          </a:r>
          <a:endParaRPr lang="en-IN" sz="1700" kern="1200" dirty="0">
            <a:latin typeface="Times New Roman" panose="02020603050405020304" pitchFamily="18" charset="0"/>
            <a:cs typeface="Times New Roman" panose="02020603050405020304" pitchFamily="18" charset="0"/>
          </a:endParaRPr>
        </a:p>
      </dsp:txBody>
      <dsp:txXfrm>
        <a:off x="2682254" y="518537"/>
        <a:ext cx="2350740" cy="3491125"/>
      </dsp:txXfrm>
    </dsp:sp>
    <dsp:sp modelId="{8F3FCA14-F5D3-4678-B0BA-F8CB138B8992}">
      <dsp:nvSpPr>
        <dsp:cNvPr id="0" name=""/>
        <dsp:cNvSpPr/>
      </dsp:nvSpPr>
      <dsp:spPr>
        <a:xfrm>
          <a:off x="5362098" y="28937"/>
          <a:ext cx="2350740" cy="489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kern="1200" dirty="0" err="1">
              <a:latin typeface="Times New Roman" panose="02020603050405020304" pitchFamily="18" charset="0"/>
              <a:cs typeface="Times New Roman" panose="02020603050405020304" pitchFamily="18" charset="0"/>
            </a:rPr>
            <a:t>Keypoint</a:t>
          </a:r>
          <a:r>
            <a:rPr lang="en-IN" sz="1700" kern="1200" dirty="0">
              <a:latin typeface="Times New Roman" panose="02020603050405020304" pitchFamily="18" charset="0"/>
              <a:cs typeface="Times New Roman" panose="02020603050405020304" pitchFamily="18" charset="0"/>
            </a:rPr>
            <a:t> 3</a:t>
          </a:r>
        </a:p>
      </dsp:txBody>
      <dsp:txXfrm>
        <a:off x="5362098" y="28937"/>
        <a:ext cx="2350740" cy="489600"/>
      </dsp:txXfrm>
    </dsp:sp>
    <dsp:sp modelId="{CD3CB316-CDBE-49C1-A2A6-371BBB68B668}">
      <dsp:nvSpPr>
        <dsp:cNvPr id="0" name=""/>
        <dsp:cNvSpPr/>
      </dsp:nvSpPr>
      <dsp:spPr>
        <a:xfrm>
          <a:off x="5362098" y="518537"/>
          <a:ext cx="2350740" cy="3491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chemeClr val="bg1"/>
              </a:solidFill>
              <a:latin typeface="Times New Roman" pitchFamily="18" charset="0"/>
              <a:cs typeface="Times New Roman" pitchFamily="18" charset="0"/>
            </a:rPr>
            <a:t>   Interoperability could be defined as “The ability of a system or a product to work with other systems or products without special effort on the part of the customer”</a:t>
          </a:r>
          <a:endParaRPr lang="en-IN" sz="1700" kern="1200" dirty="0"/>
        </a:p>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chemeClr val="bg1"/>
              </a:solidFill>
              <a:latin typeface="Times New Roman" pitchFamily="18" charset="0"/>
              <a:cs typeface="Times New Roman" pitchFamily="18" charset="0"/>
            </a:rPr>
            <a:t>– Any system can read any meter</a:t>
          </a:r>
          <a:endParaRPr lang="en-IN" sz="1700" kern="1200" dirty="0">
            <a:solidFill>
              <a:schemeClr val="bg1"/>
            </a:solidFill>
            <a:latin typeface="Times New Roman" pitchFamily="18" charset="0"/>
            <a:cs typeface="Times New Roman" pitchFamily="18" charset="0"/>
          </a:endParaRPr>
        </a:p>
        <a:p>
          <a:pPr marL="171450" lvl="1" indent="-171450" algn="l" defTabSz="755650">
            <a:lnSpc>
              <a:spcPct val="90000"/>
            </a:lnSpc>
            <a:spcBef>
              <a:spcPct val="0"/>
            </a:spcBef>
            <a:spcAft>
              <a:spcPct val="15000"/>
            </a:spcAft>
            <a:buClr>
              <a:schemeClr val="bg1"/>
            </a:buClr>
            <a:buFont typeface="Calibri" pitchFamily="34" charset="0"/>
            <a:buNone/>
          </a:pPr>
          <a:r>
            <a:rPr lang="en-US" sz="1700" kern="1200" dirty="0">
              <a:solidFill>
                <a:schemeClr val="bg1"/>
              </a:solidFill>
              <a:latin typeface="Times New Roman" pitchFamily="18" charset="0"/>
              <a:cs typeface="Times New Roman" pitchFamily="18" charset="0"/>
            </a:rPr>
            <a:t>– No special involvement of vendors</a:t>
          </a:r>
          <a:endParaRPr lang="en-IN" sz="1700" kern="1200" dirty="0">
            <a:solidFill>
              <a:schemeClr val="bg1"/>
            </a:solidFill>
            <a:latin typeface="Times New Roman" pitchFamily="18" charset="0"/>
            <a:cs typeface="Times New Roman" pitchFamily="18" charset="0"/>
          </a:endParaRPr>
        </a:p>
        <a:p>
          <a:pPr marL="171450" lvl="1" indent="-171450" algn="l" defTabSz="755650">
            <a:lnSpc>
              <a:spcPct val="90000"/>
            </a:lnSpc>
            <a:spcBef>
              <a:spcPct val="0"/>
            </a:spcBef>
            <a:spcAft>
              <a:spcPct val="15000"/>
            </a:spcAft>
            <a:buClr>
              <a:schemeClr val="bg1"/>
            </a:buClr>
            <a:buFont typeface="Calibri" pitchFamily="34" charset="0"/>
            <a:buNone/>
          </a:pPr>
          <a:endParaRPr lang="en-IN" sz="1700" kern="1200" dirty="0">
            <a:solidFill>
              <a:schemeClr val="bg1"/>
            </a:solidFill>
            <a:latin typeface="Times New Roman" pitchFamily="18" charset="0"/>
            <a:cs typeface="Times New Roman" pitchFamily="18" charset="0"/>
          </a:endParaRPr>
        </a:p>
      </dsp:txBody>
      <dsp:txXfrm>
        <a:off x="5362098" y="518537"/>
        <a:ext cx="2350740" cy="34911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D9CB6-B346-43C0-BE35-89EBD5335E68}">
      <dsp:nvSpPr>
        <dsp:cNvPr id="0" name=""/>
        <dsp:cNvSpPr/>
      </dsp:nvSpPr>
      <dsp:spPr>
        <a:xfrm>
          <a:off x="2411" y="329916"/>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1</a:t>
          </a:r>
        </a:p>
      </dsp:txBody>
      <dsp:txXfrm>
        <a:off x="2411" y="329916"/>
        <a:ext cx="2350740" cy="518400"/>
      </dsp:txXfrm>
    </dsp:sp>
    <dsp:sp modelId="{BB1A3E69-914C-4CAE-8B28-85BF1D100F24}">
      <dsp:nvSpPr>
        <dsp:cNvPr id="0" name=""/>
        <dsp:cNvSpPr/>
      </dsp:nvSpPr>
      <dsp:spPr>
        <a:xfrm>
          <a:off x="2411" y="848316"/>
          <a:ext cx="2350740" cy="262954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CMRI supports two modes of operation: CLIENT_MODE and SERVER_MODE.</a:t>
          </a:r>
          <a:endParaRPr lang="en-IN" sz="1800" kern="1200" dirty="0">
            <a:latin typeface="Times New Roman" panose="02020603050405020304" pitchFamily="18" charset="0"/>
            <a:cs typeface="Times New Roman" panose="02020603050405020304" pitchFamily="18" charset="0"/>
          </a:endParaRPr>
        </a:p>
      </dsp:txBody>
      <dsp:txXfrm>
        <a:off x="2411" y="848316"/>
        <a:ext cx="2350740" cy="2629549"/>
      </dsp:txXfrm>
    </dsp:sp>
    <dsp:sp modelId="{19DE98B1-F0D3-413C-92DA-9DB4D84FA2A1}">
      <dsp:nvSpPr>
        <dsp:cNvPr id="0" name=""/>
        <dsp:cNvSpPr/>
      </dsp:nvSpPr>
      <dsp:spPr>
        <a:xfrm>
          <a:off x="2682254" y="313212"/>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2</a:t>
          </a:r>
        </a:p>
      </dsp:txBody>
      <dsp:txXfrm>
        <a:off x="2682254" y="313212"/>
        <a:ext cx="2350740" cy="518400"/>
      </dsp:txXfrm>
    </dsp:sp>
    <dsp:sp modelId="{D8874F39-6E7D-4866-8CDD-BC34BA8AC126}">
      <dsp:nvSpPr>
        <dsp:cNvPr id="0" name=""/>
        <dsp:cNvSpPr/>
      </dsp:nvSpPr>
      <dsp:spPr>
        <a:xfrm>
          <a:off x="2682254" y="857184"/>
          <a:ext cx="2350740" cy="2696366"/>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rgbClr val="0D0D0D"/>
              </a:solidFill>
              <a:latin typeface="Times New Roman" pitchFamily="18" charset="0"/>
              <a:cs typeface="Times New Roman" pitchFamily="18" charset="0"/>
            </a:rPr>
            <a:t>   In CLIENT_MODE, CMRI reads and displays selectively or all the instantaneous values, Energy values and demand values, etc., that are specified in ICS.</a:t>
          </a:r>
          <a:endParaRPr lang="en-IN" sz="1800" kern="1200" dirty="0">
            <a:latin typeface="Times New Roman" panose="02020603050405020304" pitchFamily="18" charset="0"/>
            <a:cs typeface="Times New Roman" panose="02020603050405020304" pitchFamily="18" charset="0"/>
          </a:endParaRPr>
        </a:p>
      </dsp:txBody>
      <dsp:txXfrm>
        <a:off x="2682254" y="857184"/>
        <a:ext cx="2350740" cy="2696366"/>
      </dsp:txXfrm>
    </dsp:sp>
    <dsp:sp modelId="{8F3FCA14-F5D3-4678-B0BA-F8CB138B8992}">
      <dsp:nvSpPr>
        <dsp:cNvPr id="0" name=""/>
        <dsp:cNvSpPr/>
      </dsp:nvSpPr>
      <dsp:spPr>
        <a:xfrm>
          <a:off x="5362098" y="329916"/>
          <a:ext cx="2350740" cy="5184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Keypoint</a:t>
          </a:r>
          <a:r>
            <a:rPr lang="en-IN" sz="1800" kern="1200" dirty="0">
              <a:latin typeface="Times New Roman" panose="02020603050405020304" pitchFamily="18" charset="0"/>
              <a:cs typeface="Times New Roman" panose="02020603050405020304" pitchFamily="18" charset="0"/>
            </a:rPr>
            <a:t> 3</a:t>
          </a:r>
        </a:p>
      </dsp:txBody>
      <dsp:txXfrm>
        <a:off x="5362098" y="329916"/>
        <a:ext cx="2350740" cy="518400"/>
      </dsp:txXfrm>
    </dsp:sp>
    <dsp:sp modelId="{CD3CB316-CDBE-49C1-A2A6-371BBB68B668}">
      <dsp:nvSpPr>
        <dsp:cNvPr id="0" name=""/>
        <dsp:cNvSpPr/>
      </dsp:nvSpPr>
      <dsp:spPr>
        <a:xfrm>
          <a:off x="5362098" y="848316"/>
          <a:ext cx="2350740" cy="262954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lr>
              <a:schemeClr val="bg1"/>
            </a:buClr>
            <a:buFont typeface="Calibri" pitchFamily="34" charset="0"/>
            <a:buNone/>
          </a:pPr>
          <a:r>
            <a:rPr lang="en-US" sz="1800" kern="1200" dirty="0">
              <a:solidFill>
                <a:schemeClr val="bg1"/>
              </a:solidFill>
              <a:latin typeface="Times New Roman" pitchFamily="18" charset="0"/>
              <a:cs typeface="Times New Roman" pitchFamily="18" charset="0"/>
            </a:rPr>
            <a:t>   In SERVER_MODE, CMRI uploads to BCS all the downloaded data from various meters.</a:t>
          </a:r>
          <a:endParaRPr lang="en-IN" sz="1800" kern="1200" dirty="0"/>
        </a:p>
        <a:p>
          <a:pPr marL="171450" lvl="1" indent="-171450" algn="l" defTabSz="800100">
            <a:lnSpc>
              <a:spcPct val="90000"/>
            </a:lnSpc>
            <a:spcBef>
              <a:spcPct val="0"/>
            </a:spcBef>
            <a:spcAft>
              <a:spcPct val="15000"/>
            </a:spcAft>
            <a:buClr>
              <a:schemeClr val="bg1"/>
            </a:buClr>
            <a:buFont typeface="Calibri" pitchFamily="34" charset="0"/>
            <a:buNone/>
          </a:pPr>
          <a:endParaRPr lang="en-IN" sz="1800" kern="1200" dirty="0">
            <a:solidFill>
              <a:schemeClr val="bg1"/>
            </a:solidFill>
            <a:latin typeface="Times New Roman" pitchFamily="18" charset="0"/>
            <a:cs typeface="Times New Roman" pitchFamily="18" charset="0"/>
          </a:endParaRPr>
        </a:p>
      </dsp:txBody>
      <dsp:txXfrm>
        <a:off x="5362098" y="848316"/>
        <a:ext cx="2350740" cy="262954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C979CC5B-D49D-42E4-ACB3-8D2199DF2DF2}" type="datetimeFigureOut">
              <a:rPr lang="en-US"/>
              <a:pPr>
                <a:defRPr/>
              </a:pPr>
              <a:t>4/29/2021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D6C3AF96-763E-41D1-9DF8-D5A7950D341E}" type="slidenum">
              <a:rPr lang="en-US"/>
              <a:pPr>
                <a:defRPr/>
              </a:pPr>
              <a:t>‹#›</a:t>
            </a:fld>
            <a:endParaRPr lang="en-US"/>
          </a:p>
        </p:txBody>
      </p:sp>
    </p:spTree>
    <p:extLst>
      <p:ext uri="{BB962C8B-B14F-4D97-AF65-F5344CB8AC3E}">
        <p14:creationId xmlns:p14="http://schemas.microsoft.com/office/powerpoint/2010/main" val="40103122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6D4B275-9A97-4B3D-959C-A17ABCE6A876}" type="datetimeFigureOut">
              <a:rPr lang="en-US"/>
              <a:pPr>
                <a:defRPr/>
              </a:pPr>
              <a:t>4/29/2021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92ADC973-49F9-4EE9-9E5B-C61046CD5F23}" type="slidenum">
              <a:rPr lang="en-US"/>
              <a:pPr>
                <a:defRPr/>
              </a:pPr>
              <a:t>‹#›</a:t>
            </a:fld>
            <a:endParaRPr lang="en-US"/>
          </a:p>
        </p:txBody>
      </p:sp>
    </p:spTree>
    <p:extLst>
      <p:ext uri="{BB962C8B-B14F-4D97-AF65-F5344CB8AC3E}">
        <p14:creationId xmlns:p14="http://schemas.microsoft.com/office/powerpoint/2010/main" val="290930140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To</a:t>
            </a:r>
            <a:r>
              <a:rPr lang="en-US" baseline="0" dirty="0"/>
              <a:t> be changed after review.</a:t>
            </a:r>
            <a:endParaRPr lang="en-IN" dirty="0"/>
          </a:p>
        </p:txBody>
      </p:sp>
    </p:spTree>
    <p:extLst>
      <p:ext uri="{BB962C8B-B14F-4D97-AF65-F5344CB8AC3E}">
        <p14:creationId xmlns:p14="http://schemas.microsoft.com/office/powerpoint/2010/main" val="110261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5415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6620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72659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reepik.com/" TargetMode="External"/><Relationship Id="rId5" Type="http://schemas.openxmlformats.org/officeDocument/2006/relationships/hyperlink" Target="https://www.flaticon.com/" TargetMode="External"/><Relationship Id="rId4" Type="http://schemas.openxmlformats.org/officeDocument/2006/relationships/hyperlink" Target="https://slidesgo.com/"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0" name="Google Shape;10;p2"/>
          <p:cNvPicPr preferRelativeResize="0"/>
          <p:nvPr/>
        </p:nvPicPr>
        <p:blipFill>
          <a:blip r:embed="rId3">
            <a:alphaModFix amt="60000"/>
          </a:blip>
          <a:stretch>
            <a:fillRect/>
          </a:stretch>
        </p:blipFill>
        <p:spPr>
          <a:xfrm>
            <a:off x="-296900" y="-222666"/>
            <a:ext cx="9737797" cy="7303337"/>
          </a:xfrm>
          <a:prstGeom prst="rect">
            <a:avLst/>
          </a:prstGeom>
          <a:noFill/>
          <a:ln>
            <a:noFill/>
          </a:ln>
        </p:spPr>
      </p:pic>
      <p:sp>
        <p:nvSpPr>
          <p:cNvPr id="11" name="Google Shape;11;p2"/>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txBox="1">
            <a:spLocks noGrp="1"/>
          </p:cNvSpPr>
          <p:nvPr>
            <p:ph type="ctrTitle"/>
          </p:nvPr>
        </p:nvSpPr>
        <p:spPr>
          <a:xfrm>
            <a:off x="2218775" y="2423551"/>
            <a:ext cx="4706400" cy="201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800">
                <a:latin typeface="Barlow Condensed ExtraLight"/>
                <a:ea typeface="Barlow Condensed ExtraLight"/>
                <a:cs typeface="Barlow Condensed ExtraLight"/>
                <a:sym typeface="Barlow Condensed Extra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3" name="Google Shape;13;p2"/>
          <p:cNvSpPr txBox="1">
            <a:spLocks noGrp="1"/>
          </p:cNvSpPr>
          <p:nvPr>
            <p:ph type="subTitle" idx="1"/>
          </p:nvPr>
        </p:nvSpPr>
        <p:spPr>
          <a:xfrm>
            <a:off x="2931625" y="4781117"/>
            <a:ext cx="3280800" cy="33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4" name="Google Shape;14;p2"/>
          <p:cNvSpPr txBox="1">
            <a:spLocks noGrp="1"/>
          </p:cNvSpPr>
          <p:nvPr>
            <p:ph type="subTitle" idx="2"/>
          </p:nvPr>
        </p:nvSpPr>
        <p:spPr>
          <a:xfrm>
            <a:off x="3602575" y="1230351"/>
            <a:ext cx="1938900" cy="3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Tree>
    <p:extLst>
      <p:ext uri="{BB962C8B-B14F-4D97-AF65-F5344CB8AC3E}">
        <p14:creationId xmlns:p14="http://schemas.microsoft.com/office/powerpoint/2010/main" val="161503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4"/>
        <p:cNvGrpSpPr/>
        <p:nvPr/>
      </p:nvGrpSpPr>
      <p:grpSpPr>
        <a:xfrm>
          <a:off x="0" y="0"/>
          <a:ext cx="0" cy="0"/>
          <a:chOff x="0" y="0"/>
          <a:chExt cx="0" cy="0"/>
        </a:xfrm>
      </p:grpSpPr>
      <p:pic>
        <p:nvPicPr>
          <p:cNvPr id="65" name="Google Shape;65;p11"/>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66" name="Google Shape;66;p11"/>
          <p:cNvPicPr preferRelativeResize="0"/>
          <p:nvPr/>
        </p:nvPicPr>
        <p:blipFill rotWithShape="1">
          <a:blip r:embed="rId3">
            <a:alphaModFix amt="58000"/>
          </a:blip>
          <a:srcRect t="11525" b="11533"/>
          <a:stretch/>
        </p:blipFill>
        <p:spPr>
          <a:xfrm>
            <a:off x="-408200" y="-197066"/>
            <a:ext cx="9803429" cy="7228460"/>
          </a:xfrm>
          <a:prstGeom prst="rect">
            <a:avLst/>
          </a:prstGeom>
          <a:noFill/>
          <a:ln>
            <a:noFill/>
          </a:ln>
        </p:spPr>
      </p:pic>
      <p:sp>
        <p:nvSpPr>
          <p:cNvPr id="67" name="Google Shape;67;p11"/>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11"/>
          <p:cNvSpPr txBox="1">
            <a:spLocks noGrp="1"/>
          </p:cNvSpPr>
          <p:nvPr>
            <p:ph type="title" hasCustomPrompt="1"/>
          </p:nvPr>
        </p:nvSpPr>
        <p:spPr>
          <a:xfrm>
            <a:off x="713250" y="1766133"/>
            <a:ext cx="77175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1"/>
          <p:cNvSpPr txBox="1">
            <a:spLocks noGrp="1"/>
          </p:cNvSpPr>
          <p:nvPr>
            <p:ph type="body" idx="1"/>
          </p:nvPr>
        </p:nvSpPr>
        <p:spPr>
          <a:xfrm>
            <a:off x="713250" y="4494267"/>
            <a:ext cx="7717500" cy="597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70" name="Google Shape;70;p11"/>
          <p:cNvSpPr txBox="1"/>
          <p:nvPr/>
        </p:nvSpPr>
        <p:spPr>
          <a:xfrm>
            <a:off x="2991700" y="2016300"/>
            <a:ext cx="5547900" cy="8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Poppins"/>
              <a:ea typeface="Poppins"/>
              <a:cs typeface="Poppins"/>
              <a:sym typeface="Poppins"/>
            </a:endParaRPr>
          </a:p>
        </p:txBody>
      </p:sp>
    </p:spTree>
    <p:extLst>
      <p:ext uri="{BB962C8B-B14F-4D97-AF65-F5344CB8AC3E}">
        <p14:creationId xmlns:p14="http://schemas.microsoft.com/office/powerpoint/2010/main" val="3461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extLst>
      <p:ext uri="{BB962C8B-B14F-4D97-AF65-F5344CB8AC3E}">
        <p14:creationId xmlns:p14="http://schemas.microsoft.com/office/powerpoint/2010/main" val="124947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72"/>
        <p:cNvGrpSpPr/>
        <p:nvPr/>
      </p:nvGrpSpPr>
      <p:grpSpPr>
        <a:xfrm>
          <a:off x="0" y="0"/>
          <a:ext cx="0" cy="0"/>
          <a:chOff x="0" y="0"/>
          <a:chExt cx="0" cy="0"/>
        </a:xfrm>
      </p:grpSpPr>
      <p:pic>
        <p:nvPicPr>
          <p:cNvPr id="73" name="Google Shape;73;p13"/>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74" name="Google Shape;74;p13"/>
          <p:cNvPicPr preferRelativeResize="0"/>
          <p:nvPr/>
        </p:nvPicPr>
        <p:blipFill rotWithShape="1">
          <a:blip r:embed="rId3">
            <a:alphaModFix amt="58000"/>
          </a:blip>
          <a:srcRect t="11520" b="11520"/>
          <a:stretch/>
        </p:blipFill>
        <p:spPr>
          <a:xfrm rot="10800000">
            <a:off x="-408200" y="-197066"/>
            <a:ext cx="9803429" cy="7228463"/>
          </a:xfrm>
          <a:prstGeom prst="rect">
            <a:avLst/>
          </a:prstGeom>
          <a:noFill/>
          <a:ln>
            <a:noFill/>
          </a:ln>
        </p:spPr>
      </p:pic>
      <p:sp>
        <p:nvSpPr>
          <p:cNvPr id="75" name="Google Shape;75;p13"/>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13"/>
          <p:cNvSpPr txBox="1">
            <a:spLocks noGrp="1"/>
          </p:cNvSpPr>
          <p:nvPr>
            <p:ph type="ctrTitle"/>
          </p:nvPr>
        </p:nvSpPr>
        <p:spPr>
          <a:xfrm>
            <a:off x="3082050" y="2086139"/>
            <a:ext cx="2979900" cy="1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atin typeface="Barlow Condensed ExtraLight"/>
                <a:ea typeface="Barlow Condensed ExtraLight"/>
                <a:cs typeface="Barlow Condensed ExtraLight"/>
                <a:sym typeface="Barlow Condensed ExtraLigh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77" name="Google Shape;77;p13"/>
          <p:cNvSpPr txBox="1">
            <a:spLocks noGrp="1"/>
          </p:cNvSpPr>
          <p:nvPr>
            <p:ph type="subTitle" idx="1"/>
          </p:nvPr>
        </p:nvSpPr>
        <p:spPr>
          <a:xfrm>
            <a:off x="2689650" y="3711772"/>
            <a:ext cx="3764700" cy="10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Tree>
    <p:extLst>
      <p:ext uri="{BB962C8B-B14F-4D97-AF65-F5344CB8AC3E}">
        <p14:creationId xmlns:p14="http://schemas.microsoft.com/office/powerpoint/2010/main" val="1783836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8"/>
        <p:cNvGrpSpPr/>
        <p:nvPr/>
      </p:nvGrpSpPr>
      <p:grpSpPr>
        <a:xfrm>
          <a:off x="0" y="0"/>
          <a:ext cx="0" cy="0"/>
          <a:chOff x="0" y="0"/>
          <a:chExt cx="0" cy="0"/>
        </a:xfrm>
      </p:grpSpPr>
      <p:grpSp>
        <p:nvGrpSpPr>
          <p:cNvPr id="79" name="Google Shape;79;p14"/>
          <p:cNvGrpSpPr/>
          <p:nvPr/>
        </p:nvGrpSpPr>
        <p:grpSpPr>
          <a:xfrm>
            <a:off x="-408200" y="-197066"/>
            <a:ext cx="9803429" cy="7228463"/>
            <a:chOff x="-408200" y="-147800"/>
            <a:chExt cx="9803429" cy="5421347"/>
          </a:xfrm>
        </p:grpSpPr>
        <p:pic>
          <p:nvPicPr>
            <p:cNvPr id="80" name="Google Shape;80;p1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81" name="Google Shape;81;p14"/>
            <p:cNvPicPr preferRelativeResize="0"/>
            <p:nvPr/>
          </p:nvPicPr>
          <p:blipFill rotWithShape="1">
            <a:blip r:embed="rId3">
              <a:alphaModFix amt="60000"/>
            </a:blip>
            <a:srcRect t="11520" b="11520"/>
            <a:stretch/>
          </p:blipFill>
          <p:spPr>
            <a:xfrm>
              <a:off x="-408200" y="-147800"/>
              <a:ext cx="9803429" cy="5421347"/>
            </a:xfrm>
            <a:prstGeom prst="rect">
              <a:avLst/>
            </a:prstGeom>
            <a:noFill/>
            <a:ln>
              <a:noFill/>
            </a:ln>
          </p:spPr>
        </p:pic>
      </p:grpSp>
      <p:sp>
        <p:nvSpPr>
          <p:cNvPr id="82" name="Google Shape;82;p14"/>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 name="Google Shape;83;p14"/>
          <p:cNvSpPr txBox="1">
            <a:spLocks noGrp="1"/>
          </p:cNvSpPr>
          <p:nvPr>
            <p:ph type="title"/>
          </p:nvPr>
        </p:nvSpPr>
        <p:spPr>
          <a:xfrm>
            <a:off x="1813938" y="2214312"/>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84" name="Google Shape;84;p14"/>
          <p:cNvSpPr txBox="1">
            <a:spLocks noGrp="1"/>
          </p:cNvSpPr>
          <p:nvPr>
            <p:ph type="subTitle" idx="1"/>
          </p:nvPr>
        </p:nvSpPr>
        <p:spPr>
          <a:xfrm>
            <a:off x="1812167" y="2675693"/>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85" name="Google Shape;85;p14"/>
          <p:cNvSpPr txBox="1">
            <a:spLocks noGrp="1"/>
          </p:cNvSpPr>
          <p:nvPr>
            <p:ph type="title" idx="2"/>
          </p:nvPr>
        </p:nvSpPr>
        <p:spPr>
          <a:xfrm>
            <a:off x="1821592" y="3668571"/>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86" name="Google Shape;86;p14"/>
          <p:cNvSpPr txBox="1">
            <a:spLocks noGrp="1"/>
          </p:cNvSpPr>
          <p:nvPr>
            <p:ph type="subTitle" idx="3"/>
          </p:nvPr>
        </p:nvSpPr>
        <p:spPr>
          <a:xfrm>
            <a:off x="1812167" y="4130097"/>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87" name="Google Shape;87;p14"/>
          <p:cNvSpPr txBox="1">
            <a:spLocks noGrp="1"/>
          </p:cNvSpPr>
          <p:nvPr>
            <p:ph type="title" idx="4"/>
          </p:nvPr>
        </p:nvSpPr>
        <p:spPr>
          <a:xfrm>
            <a:off x="1822373" y="5123068"/>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88" name="Google Shape;88;p14"/>
          <p:cNvSpPr txBox="1">
            <a:spLocks noGrp="1"/>
          </p:cNvSpPr>
          <p:nvPr>
            <p:ph type="subTitle" idx="5"/>
          </p:nvPr>
        </p:nvSpPr>
        <p:spPr>
          <a:xfrm>
            <a:off x="1812158" y="5584596"/>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cxnSp>
        <p:nvCxnSpPr>
          <p:cNvPr id="89" name="Google Shape;89;p14"/>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90" name="Google Shape;90;p14"/>
          <p:cNvSpPr txBox="1">
            <a:spLocks noGrp="1"/>
          </p:cNvSpPr>
          <p:nvPr>
            <p:ph type="title" idx="6" hasCustomPrompt="1"/>
          </p:nvPr>
        </p:nvSpPr>
        <p:spPr>
          <a:xfrm>
            <a:off x="1822786" y="1797708"/>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91" name="Google Shape;91;p14"/>
          <p:cNvSpPr txBox="1">
            <a:spLocks noGrp="1"/>
          </p:cNvSpPr>
          <p:nvPr>
            <p:ph type="title" idx="7" hasCustomPrompt="1"/>
          </p:nvPr>
        </p:nvSpPr>
        <p:spPr>
          <a:xfrm>
            <a:off x="1818023" y="3252008"/>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92" name="Google Shape;92;p14"/>
          <p:cNvSpPr txBox="1">
            <a:spLocks noGrp="1"/>
          </p:cNvSpPr>
          <p:nvPr>
            <p:ph type="title" idx="8" hasCustomPrompt="1"/>
          </p:nvPr>
        </p:nvSpPr>
        <p:spPr>
          <a:xfrm>
            <a:off x="1818023" y="4703253"/>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93" name="Google Shape;93;p14"/>
          <p:cNvSpPr txBox="1">
            <a:spLocks noGrp="1"/>
          </p:cNvSpPr>
          <p:nvPr>
            <p:ph type="title" idx="9"/>
          </p:nvPr>
        </p:nvSpPr>
        <p:spPr>
          <a:xfrm>
            <a:off x="5095413" y="2214312"/>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94" name="Google Shape;94;p14"/>
          <p:cNvSpPr txBox="1">
            <a:spLocks noGrp="1"/>
          </p:cNvSpPr>
          <p:nvPr>
            <p:ph type="subTitle" idx="13"/>
          </p:nvPr>
        </p:nvSpPr>
        <p:spPr>
          <a:xfrm>
            <a:off x="5086498" y="2675693"/>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95" name="Google Shape;95;p14"/>
          <p:cNvSpPr txBox="1">
            <a:spLocks noGrp="1"/>
          </p:cNvSpPr>
          <p:nvPr>
            <p:ph type="title" idx="14"/>
          </p:nvPr>
        </p:nvSpPr>
        <p:spPr>
          <a:xfrm>
            <a:off x="5087589" y="3668571"/>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96" name="Google Shape;96;p14"/>
          <p:cNvSpPr txBox="1">
            <a:spLocks noGrp="1"/>
          </p:cNvSpPr>
          <p:nvPr>
            <p:ph type="subTitle" idx="15"/>
          </p:nvPr>
        </p:nvSpPr>
        <p:spPr>
          <a:xfrm>
            <a:off x="5086498" y="4130097"/>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hlink"/>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97" name="Google Shape;97;p14"/>
          <p:cNvSpPr txBox="1">
            <a:spLocks noGrp="1"/>
          </p:cNvSpPr>
          <p:nvPr>
            <p:ph type="title" idx="16"/>
          </p:nvPr>
        </p:nvSpPr>
        <p:spPr>
          <a:xfrm>
            <a:off x="5087775" y="5123068"/>
            <a:ext cx="1183500" cy="433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98" name="Google Shape;98;p14"/>
          <p:cNvSpPr txBox="1">
            <a:spLocks noGrp="1"/>
          </p:cNvSpPr>
          <p:nvPr>
            <p:ph type="subTitle" idx="17"/>
          </p:nvPr>
        </p:nvSpPr>
        <p:spPr>
          <a:xfrm>
            <a:off x="5096014" y="5584596"/>
            <a:ext cx="2454000" cy="31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hlink"/>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99" name="Google Shape;99;p14"/>
          <p:cNvSpPr txBox="1">
            <a:spLocks noGrp="1"/>
          </p:cNvSpPr>
          <p:nvPr>
            <p:ph type="title" idx="18" hasCustomPrompt="1"/>
          </p:nvPr>
        </p:nvSpPr>
        <p:spPr>
          <a:xfrm>
            <a:off x="5092355" y="1797708"/>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00" name="Google Shape;100;p14"/>
          <p:cNvSpPr txBox="1">
            <a:spLocks noGrp="1"/>
          </p:cNvSpPr>
          <p:nvPr>
            <p:ph type="title" idx="19" hasCustomPrompt="1"/>
          </p:nvPr>
        </p:nvSpPr>
        <p:spPr>
          <a:xfrm>
            <a:off x="5092355" y="3249627"/>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01" name="Google Shape;101;p14"/>
          <p:cNvSpPr txBox="1">
            <a:spLocks noGrp="1"/>
          </p:cNvSpPr>
          <p:nvPr>
            <p:ph type="title" idx="20" hasCustomPrompt="1"/>
          </p:nvPr>
        </p:nvSpPr>
        <p:spPr>
          <a:xfrm>
            <a:off x="5092355" y="4703253"/>
            <a:ext cx="454200" cy="38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102" name="Google Shape;102;p14"/>
          <p:cNvSpPr txBox="1">
            <a:spLocks noGrp="1"/>
          </p:cNvSpPr>
          <p:nvPr>
            <p:ph type="title" idx="21"/>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338383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03"/>
        <p:cNvGrpSpPr/>
        <p:nvPr/>
      </p:nvGrpSpPr>
      <p:grpSpPr>
        <a:xfrm>
          <a:off x="0" y="0"/>
          <a:ext cx="0" cy="0"/>
          <a:chOff x="0" y="0"/>
          <a:chExt cx="0" cy="0"/>
        </a:xfrm>
      </p:grpSpPr>
      <p:pic>
        <p:nvPicPr>
          <p:cNvPr id="104" name="Google Shape;104;p15"/>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05" name="Google Shape;105;p15"/>
          <p:cNvPicPr preferRelativeResize="0"/>
          <p:nvPr/>
        </p:nvPicPr>
        <p:blipFill rotWithShape="1">
          <a:blip r:embed="rId3">
            <a:alphaModFix amt="57000"/>
          </a:blip>
          <a:srcRect t="11539" b="11531"/>
          <a:stretch/>
        </p:blipFill>
        <p:spPr>
          <a:xfrm>
            <a:off x="-408200" y="-197066"/>
            <a:ext cx="9803430" cy="7228460"/>
          </a:xfrm>
          <a:prstGeom prst="rect">
            <a:avLst/>
          </a:prstGeom>
          <a:noFill/>
          <a:ln>
            <a:noFill/>
          </a:ln>
        </p:spPr>
      </p:pic>
      <p:sp>
        <p:nvSpPr>
          <p:cNvPr id="106" name="Google Shape;106;p15"/>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15"/>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08" name="Google Shape;108;p15"/>
          <p:cNvSpPr txBox="1">
            <a:spLocks noGrp="1"/>
          </p:cNvSpPr>
          <p:nvPr>
            <p:ph type="title" idx="2"/>
          </p:nvPr>
        </p:nvSpPr>
        <p:spPr>
          <a:xfrm>
            <a:off x="1603200" y="1910484"/>
            <a:ext cx="1182000" cy="44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09" name="Google Shape;109;p15"/>
          <p:cNvSpPr txBox="1">
            <a:spLocks noGrp="1"/>
          </p:cNvSpPr>
          <p:nvPr>
            <p:ph type="subTitle" idx="1"/>
          </p:nvPr>
        </p:nvSpPr>
        <p:spPr>
          <a:xfrm>
            <a:off x="1613925" y="2397327"/>
            <a:ext cx="2732700" cy="27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10" name="Google Shape;110;p15"/>
          <p:cNvSpPr txBox="1">
            <a:spLocks noGrp="1"/>
          </p:cNvSpPr>
          <p:nvPr>
            <p:ph type="title" idx="3"/>
          </p:nvPr>
        </p:nvSpPr>
        <p:spPr>
          <a:xfrm>
            <a:off x="1603125" y="4129284"/>
            <a:ext cx="1182000" cy="44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11" name="Google Shape;111;p15"/>
          <p:cNvSpPr txBox="1">
            <a:spLocks noGrp="1"/>
          </p:cNvSpPr>
          <p:nvPr>
            <p:ph type="subTitle" idx="4"/>
          </p:nvPr>
        </p:nvSpPr>
        <p:spPr>
          <a:xfrm>
            <a:off x="1613330" y="4617004"/>
            <a:ext cx="2732700" cy="27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12" name="Google Shape;112;p15"/>
          <p:cNvSpPr txBox="1">
            <a:spLocks noGrp="1"/>
          </p:cNvSpPr>
          <p:nvPr>
            <p:ph type="title" idx="5"/>
          </p:nvPr>
        </p:nvSpPr>
        <p:spPr>
          <a:xfrm>
            <a:off x="5029850" y="1910484"/>
            <a:ext cx="1182000" cy="44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13" name="Google Shape;113;p15"/>
          <p:cNvSpPr txBox="1">
            <a:spLocks noGrp="1"/>
          </p:cNvSpPr>
          <p:nvPr>
            <p:ph type="subTitle" idx="6"/>
          </p:nvPr>
        </p:nvSpPr>
        <p:spPr>
          <a:xfrm>
            <a:off x="5032825" y="2397411"/>
            <a:ext cx="2732700" cy="27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14" name="Google Shape;114;p15"/>
          <p:cNvSpPr txBox="1">
            <a:spLocks noGrp="1"/>
          </p:cNvSpPr>
          <p:nvPr>
            <p:ph type="title" idx="7"/>
          </p:nvPr>
        </p:nvSpPr>
        <p:spPr>
          <a:xfrm>
            <a:off x="5022125" y="4129484"/>
            <a:ext cx="1182000" cy="44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15" name="Google Shape;115;p15"/>
          <p:cNvSpPr txBox="1">
            <a:spLocks noGrp="1"/>
          </p:cNvSpPr>
          <p:nvPr>
            <p:ph type="subTitle" idx="8"/>
          </p:nvPr>
        </p:nvSpPr>
        <p:spPr>
          <a:xfrm>
            <a:off x="5032825" y="4616411"/>
            <a:ext cx="2732700" cy="27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cxnSp>
        <p:nvCxnSpPr>
          <p:cNvPr id="116" name="Google Shape;116;p15"/>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13248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7"/>
        <p:cNvGrpSpPr/>
        <p:nvPr/>
      </p:nvGrpSpPr>
      <p:grpSpPr>
        <a:xfrm>
          <a:off x="0" y="0"/>
          <a:ext cx="0" cy="0"/>
          <a:chOff x="0" y="0"/>
          <a:chExt cx="0" cy="0"/>
        </a:xfrm>
      </p:grpSpPr>
      <p:pic>
        <p:nvPicPr>
          <p:cNvPr id="118" name="Google Shape;118;p16"/>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19" name="Google Shape;119;p16"/>
          <p:cNvPicPr preferRelativeResize="0"/>
          <p:nvPr/>
        </p:nvPicPr>
        <p:blipFill rotWithShape="1">
          <a:blip r:embed="rId3">
            <a:alphaModFix amt="58999"/>
          </a:blip>
          <a:srcRect t="11520" b="11520"/>
          <a:stretch/>
        </p:blipFill>
        <p:spPr>
          <a:xfrm>
            <a:off x="-408200" y="-197066"/>
            <a:ext cx="9803429" cy="7228463"/>
          </a:xfrm>
          <a:prstGeom prst="rect">
            <a:avLst/>
          </a:prstGeom>
          <a:noFill/>
          <a:ln>
            <a:noFill/>
          </a:ln>
        </p:spPr>
      </p:pic>
      <p:sp>
        <p:nvSpPr>
          <p:cNvPr id="120" name="Google Shape;120;p16"/>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6"/>
          <p:cNvSpPr txBox="1">
            <a:spLocks noGrp="1"/>
          </p:cNvSpPr>
          <p:nvPr>
            <p:ph type="title"/>
          </p:nvPr>
        </p:nvSpPr>
        <p:spPr>
          <a:xfrm>
            <a:off x="1554630" y="209581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22" name="Google Shape;122;p16"/>
          <p:cNvSpPr txBox="1">
            <a:spLocks noGrp="1"/>
          </p:cNvSpPr>
          <p:nvPr>
            <p:ph type="subTitle" idx="1"/>
          </p:nvPr>
        </p:nvSpPr>
        <p:spPr>
          <a:xfrm>
            <a:off x="1561219" y="2520033"/>
            <a:ext cx="2639700" cy="12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23" name="Google Shape;123;p16"/>
          <p:cNvSpPr txBox="1">
            <a:spLocks noGrp="1"/>
          </p:cNvSpPr>
          <p:nvPr>
            <p:ph type="title" idx="2"/>
          </p:nvPr>
        </p:nvSpPr>
        <p:spPr>
          <a:xfrm>
            <a:off x="5167977" y="209581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24" name="Google Shape;124;p16"/>
          <p:cNvSpPr txBox="1">
            <a:spLocks noGrp="1"/>
          </p:cNvSpPr>
          <p:nvPr>
            <p:ph type="subTitle" idx="3"/>
          </p:nvPr>
        </p:nvSpPr>
        <p:spPr>
          <a:xfrm>
            <a:off x="5178733" y="2520033"/>
            <a:ext cx="2639700" cy="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25" name="Google Shape;125;p16"/>
          <p:cNvSpPr txBox="1">
            <a:spLocks noGrp="1"/>
          </p:cNvSpPr>
          <p:nvPr>
            <p:ph type="title" idx="4"/>
          </p:nvPr>
        </p:nvSpPr>
        <p:spPr>
          <a:xfrm>
            <a:off x="1554630" y="422609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26" name="Google Shape;126;p16"/>
          <p:cNvSpPr txBox="1">
            <a:spLocks noGrp="1"/>
          </p:cNvSpPr>
          <p:nvPr>
            <p:ph type="subTitle" idx="5"/>
          </p:nvPr>
        </p:nvSpPr>
        <p:spPr>
          <a:xfrm>
            <a:off x="1554075" y="4651900"/>
            <a:ext cx="2639700" cy="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cxnSp>
        <p:nvCxnSpPr>
          <p:cNvPr id="127" name="Google Shape;127;p16"/>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28" name="Google Shape;128;p16"/>
          <p:cNvSpPr txBox="1">
            <a:spLocks noGrp="1"/>
          </p:cNvSpPr>
          <p:nvPr>
            <p:ph type="title" idx="6"/>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082427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129"/>
        <p:cNvGrpSpPr/>
        <p:nvPr/>
      </p:nvGrpSpPr>
      <p:grpSpPr>
        <a:xfrm>
          <a:off x="0" y="0"/>
          <a:ext cx="0" cy="0"/>
          <a:chOff x="0" y="0"/>
          <a:chExt cx="0" cy="0"/>
        </a:xfrm>
      </p:grpSpPr>
      <p:pic>
        <p:nvPicPr>
          <p:cNvPr id="130" name="Google Shape;130;p17"/>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31" name="Google Shape;131;p17"/>
          <p:cNvPicPr preferRelativeResize="0"/>
          <p:nvPr/>
        </p:nvPicPr>
        <p:blipFill rotWithShape="1">
          <a:blip r:embed="rId3">
            <a:alphaModFix amt="58000"/>
          </a:blip>
          <a:srcRect t="11525" b="11533"/>
          <a:stretch/>
        </p:blipFill>
        <p:spPr>
          <a:xfrm>
            <a:off x="-408200" y="-197066"/>
            <a:ext cx="9803429" cy="7228460"/>
          </a:xfrm>
          <a:prstGeom prst="rect">
            <a:avLst/>
          </a:prstGeom>
          <a:noFill/>
          <a:ln>
            <a:noFill/>
          </a:ln>
        </p:spPr>
      </p:pic>
      <p:sp>
        <p:nvSpPr>
          <p:cNvPr id="132" name="Google Shape;132;p17"/>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17"/>
          <p:cNvSpPr txBox="1">
            <a:spLocks noGrp="1"/>
          </p:cNvSpPr>
          <p:nvPr>
            <p:ph type="body" idx="1"/>
          </p:nvPr>
        </p:nvSpPr>
        <p:spPr>
          <a:xfrm>
            <a:off x="5042250" y="3175217"/>
            <a:ext cx="2418000" cy="10652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r>
              <a:rPr lang="en-US"/>
              <a:t>Click to edit Master text styles</a:t>
            </a:r>
          </a:p>
        </p:txBody>
      </p:sp>
      <p:cxnSp>
        <p:nvCxnSpPr>
          <p:cNvPr id="134" name="Google Shape;134;p17"/>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17"/>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147466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one column 3">
  <p:cSld name="Title and one column 3">
    <p:spTree>
      <p:nvGrpSpPr>
        <p:cNvPr id="1" name="Shape 136"/>
        <p:cNvGrpSpPr/>
        <p:nvPr/>
      </p:nvGrpSpPr>
      <p:grpSpPr>
        <a:xfrm>
          <a:off x="0" y="0"/>
          <a:ext cx="0" cy="0"/>
          <a:chOff x="0" y="0"/>
          <a:chExt cx="0" cy="0"/>
        </a:xfrm>
      </p:grpSpPr>
      <p:pic>
        <p:nvPicPr>
          <p:cNvPr id="137" name="Google Shape;137;p18"/>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38" name="Google Shape;138;p18"/>
          <p:cNvPicPr preferRelativeResize="0"/>
          <p:nvPr/>
        </p:nvPicPr>
        <p:blipFill rotWithShape="1">
          <a:blip r:embed="rId3">
            <a:alphaModFix amt="60000"/>
          </a:blip>
          <a:srcRect t="11539" b="11531"/>
          <a:stretch/>
        </p:blipFill>
        <p:spPr>
          <a:xfrm>
            <a:off x="-408200" y="-197066"/>
            <a:ext cx="9803430" cy="7228460"/>
          </a:xfrm>
          <a:prstGeom prst="rect">
            <a:avLst/>
          </a:prstGeom>
          <a:noFill/>
          <a:ln>
            <a:noFill/>
          </a:ln>
        </p:spPr>
      </p:pic>
      <p:sp>
        <p:nvSpPr>
          <p:cNvPr id="139" name="Google Shape;139;p18"/>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18"/>
          <p:cNvSpPr txBox="1">
            <a:spLocks noGrp="1"/>
          </p:cNvSpPr>
          <p:nvPr>
            <p:ph type="body" idx="1"/>
          </p:nvPr>
        </p:nvSpPr>
        <p:spPr>
          <a:xfrm>
            <a:off x="2078825" y="5069833"/>
            <a:ext cx="5229300" cy="8924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pPr lvl="0"/>
            <a:r>
              <a:rPr lang="en-US"/>
              <a:t>Click to edit Master text styles</a:t>
            </a:r>
          </a:p>
        </p:txBody>
      </p:sp>
      <p:cxnSp>
        <p:nvCxnSpPr>
          <p:cNvPr id="141" name="Google Shape;141;p18"/>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42" name="Google Shape;142;p18"/>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706959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43"/>
        <p:cNvGrpSpPr/>
        <p:nvPr/>
      </p:nvGrpSpPr>
      <p:grpSpPr>
        <a:xfrm>
          <a:off x="0" y="0"/>
          <a:ext cx="0" cy="0"/>
          <a:chOff x="0" y="0"/>
          <a:chExt cx="0" cy="0"/>
        </a:xfrm>
      </p:grpSpPr>
      <p:pic>
        <p:nvPicPr>
          <p:cNvPr id="144" name="Google Shape;144;p19"/>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45" name="Google Shape;145;p19"/>
          <p:cNvPicPr preferRelativeResize="0"/>
          <p:nvPr/>
        </p:nvPicPr>
        <p:blipFill rotWithShape="1">
          <a:blip r:embed="rId3">
            <a:alphaModFix amt="60000"/>
          </a:blip>
          <a:srcRect t="11525" b="11533"/>
          <a:stretch/>
        </p:blipFill>
        <p:spPr>
          <a:xfrm>
            <a:off x="-408200" y="-197066"/>
            <a:ext cx="9803429" cy="7228460"/>
          </a:xfrm>
          <a:prstGeom prst="rect">
            <a:avLst/>
          </a:prstGeom>
          <a:noFill/>
          <a:ln>
            <a:noFill/>
          </a:ln>
        </p:spPr>
      </p:pic>
      <p:sp>
        <p:nvSpPr>
          <p:cNvPr id="146" name="Google Shape;146;p19"/>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19"/>
          <p:cNvSpPr txBox="1">
            <a:spLocks noGrp="1"/>
          </p:cNvSpPr>
          <p:nvPr>
            <p:ph type="title"/>
          </p:nvPr>
        </p:nvSpPr>
        <p:spPr>
          <a:xfrm>
            <a:off x="713250" y="998584"/>
            <a:ext cx="7717500" cy="172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48" name="Google Shape;148;p19"/>
          <p:cNvSpPr txBox="1">
            <a:spLocks noGrp="1"/>
          </p:cNvSpPr>
          <p:nvPr>
            <p:ph type="body" idx="1"/>
          </p:nvPr>
        </p:nvSpPr>
        <p:spPr>
          <a:xfrm>
            <a:off x="3068250" y="2727384"/>
            <a:ext cx="3007500" cy="1632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pPr lvl="0"/>
            <a:r>
              <a:rPr lang="en-US"/>
              <a:t>Click to edit Master text styles</a:t>
            </a:r>
          </a:p>
        </p:txBody>
      </p:sp>
      <p:sp>
        <p:nvSpPr>
          <p:cNvPr id="149" name="Google Shape;149;p19"/>
          <p:cNvSpPr txBox="1"/>
          <p:nvPr/>
        </p:nvSpPr>
        <p:spPr>
          <a:xfrm>
            <a:off x="2929023" y="4601233"/>
            <a:ext cx="3528900" cy="92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hlink"/>
                </a:solidFill>
                <a:latin typeface="Barlow"/>
                <a:ea typeface="Barlow"/>
                <a:cs typeface="Barlow"/>
                <a:sym typeface="Barlow"/>
              </a:rPr>
              <a:t>CREDITS: This presentation template was created by </a:t>
            </a:r>
            <a:r>
              <a:rPr lang="en" sz="1100" b="1">
                <a:solidFill>
                  <a:schemeClr val="hlink"/>
                </a:solidFill>
                <a:uFill>
                  <a:noFill/>
                </a:uFill>
                <a:latin typeface="Barlow"/>
                <a:ea typeface="Barlow"/>
                <a:cs typeface="Barlow"/>
                <a:sym typeface="Barlow"/>
                <a:hlinkClick r:id="rId4"/>
              </a:rPr>
              <a:t>Slidesgo</a:t>
            </a:r>
            <a:r>
              <a:rPr lang="en" sz="1100">
                <a:solidFill>
                  <a:schemeClr val="hlink"/>
                </a:solidFill>
                <a:latin typeface="Barlow"/>
                <a:ea typeface="Barlow"/>
                <a:cs typeface="Barlow"/>
                <a:sym typeface="Barlow"/>
              </a:rPr>
              <a:t>, including icons by </a:t>
            </a:r>
            <a:r>
              <a:rPr lang="en" sz="1100" b="1">
                <a:solidFill>
                  <a:schemeClr val="hlink"/>
                </a:solidFill>
                <a:uFill>
                  <a:noFill/>
                </a:uFill>
                <a:latin typeface="Barlow"/>
                <a:ea typeface="Barlow"/>
                <a:cs typeface="Barlow"/>
                <a:sym typeface="Barlow"/>
                <a:hlinkClick r:id="rId5"/>
              </a:rPr>
              <a:t>Flaticon</a:t>
            </a:r>
            <a:r>
              <a:rPr lang="en" sz="1100">
                <a:solidFill>
                  <a:schemeClr val="hlink"/>
                </a:solidFill>
                <a:latin typeface="Barlow"/>
                <a:ea typeface="Barlow"/>
                <a:cs typeface="Barlow"/>
                <a:sym typeface="Barlow"/>
              </a:rPr>
              <a:t>, infographics &amp; images by </a:t>
            </a:r>
            <a:r>
              <a:rPr lang="en" sz="1100" b="1">
                <a:solidFill>
                  <a:schemeClr val="hlink"/>
                </a:solidFill>
                <a:uFill>
                  <a:noFill/>
                </a:uFill>
                <a:latin typeface="Barlow"/>
                <a:ea typeface="Barlow"/>
                <a:cs typeface="Barlow"/>
                <a:sym typeface="Barlow"/>
                <a:hlinkClick r:id="rId6"/>
              </a:rPr>
              <a:t>Freepik</a:t>
            </a:r>
            <a:r>
              <a:rPr lang="en" sz="1100">
                <a:solidFill>
                  <a:schemeClr val="hlink"/>
                </a:solidFill>
                <a:latin typeface="Barlow"/>
                <a:ea typeface="Barlow"/>
                <a:cs typeface="Barlow"/>
                <a:sym typeface="Barlow"/>
              </a:rPr>
              <a:t> </a:t>
            </a:r>
            <a:endParaRPr sz="1100">
              <a:solidFill>
                <a:schemeClr val="hlink"/>
              </a:solidFill>
              <a:latin typeface="Barlow"/>
              <a:ea typeface="Barlow"/>
              <a:cs typeface="Barlow"/>
              <a:sym typeface="Barlow"/>
            </a:endParaRPr>
          </a:p>
        </p:txBody>
      </p:sp>
    </p:spTree>
    <p:extLst>
      <p:ext uri="{BB962C8B-B14F-4D97-AF65-F5344CB8AC3E}">
        <p14:creationId xmlns:p14="http://schemas.microsoft.com/office/powerpoint/2010/main" val="1790401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one column 5">
  <p:cSld name="Title and one column 5">
    <p:spTree>
      <p:nvGrpSpPr>
        <p:cNvPr id="1" name="Shape 150"/>
        <p:cNvGrpSpPr/>
        <p:nvPr/>
      </p:nvGrpSpPr>
      <p:grpSpPr>
        <a:xfrm>
          <a:off x="0" y="0"/>
          <a:ext cx="0" cy="0"/>
          <a:chOff x="0" y="0"/>
          <a:chExt cx="0" cy="0"/>
        </a:xfrm>
      </p:grpSpPr>
      <p:pic>
        <p:nvPicPr>
          <p:cNvPr id="151" name="Google Shape;151;p20"/>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52" name="Google Shape;152;p20"/>
          <p:cNvPicPr preferRelativeResize="0"/>
          <p:nvPr/>
        </p:nvPicPr>
        <p:blipFill rotWithShape="1">
          <a:blip r:embed="rId3">
            <a:alphaModFix amt="58000"/>
          </a:blip>
          <a:srcRect t="11525" b="11533"/>
          <a:stretch/>
        </p:blipFill>
        <p:spPr>
          <a:xfrm>
            <a:off x="-408200" y="-197066"/>
            <a:ext cx="9803429" cy="7228460"/>
          </a:xfrm>
          <a:prstGeom prst="rect">
            <a:avLst/>
          </a:prstGeom>
          <a:noFill/>
          <a:ln>
            <a:noFill/>
          </a:ln>
        </p:spPr>
      </p:pic>
      <p:sp>
        <p:nvSpPr>
          <p:cNvPr id="153" name="Google Shape;153;p20"/>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20"/>
          <p:cNvSpPr txBox="1">
            <a:spLocks noGrp="1"/>
          </p:cNvSpPr>
          <p:nvPr>
            <p:ph type="body" idx="1"/>
          </p:nvPr>
        </p:nvSpPr>
        <p:spPr>
          <a:xfrm>
            <a:off x="713225" y="1797967"/>
            <a:ext cx="7717500" cy="43404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a:buChar char="●"/>
              <a:defRPr sz="14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a:t>Click to edit Master text styles</a:t>
            </a:r>
          </a:p>
        </p:txBody>
      </p:sp>
      <p:cxnSp>
        <p:nvCxnSpPr>
          <p:cNvPr id="155" name="Google Shape;155;p20"/>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56" name="Google Shape;156;p20"/>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480957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7" name="Google Shape;17;p3"/>
          <p:cNvPicPr preferRelativeResize="0"/>
          <p:nvPr/>
        </p:nvPicPr>
        <p:blipFill>
          <a:blip r:embed="rId3">
            <a:alphaModFix amt="60000"/>
          </a:blip>
          <a:stretch>
            <a:fillRect/>
          </a:stretch>
        </p:blipFill>
        <p:spPr>
          <a:xfrm>
            <a:off x="-281100" y="-222666"/>
            <a:ext cx="9706198" cy="7279663"/>
          </a:xfrm>
          <a:prstGeom prst="rect">
            <a:avLst/>
          </a:prstGeom>
          <a:noFill/>
          <a:ln>
            <a:noFill/>
          </a:ln>
        </p:spPr>
      </p:pic>
      <p:sp>
        <p:nvSpPr>
          <p:cNvPr id="18" name="Google Shape;18;p3"/>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3"/>
          <p:cNvSpPr txBox="1">
            <a:spLocks noGrp="1"/>
          </p:cNvSpPr>
          <p:nvPr>
            <p:ph type="title"/>
          </p:nvPr>
        </p:nvSpPr>
        <p:spPr>
          <a:xfrm>
            <a:off x="2860200" y="3613169"/>
            <a:ext cx="3423600" cy="83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atin typeface="Barlow Condensed Medium"/>
                <a:ea typeface="Barlow Condensed Medium"/>
                <a:cs typeface="Barlow Condensed Medium"/>
                <a:sym typeface="Barlow Condensed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20" name="Google Shape;20;p3"/>
          <p:cNvSpPr txBox="1">
            <a:spLocks noGrp="1"/>
          </p:cNvSpPr>
          <p:nvPr>
            <p:ph type="title" idx="2" hasCustomPrompt="1"/>
          </p:nvPr>
        </p:nvSpPr>
        <p:spPr>
          <a:xfrm>
            <a:off x="3850375" y="1702503"/>
            <a:ext cx="1443300" cy="18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latin typeface="Barlow Condensed ExtraLight"/>
                <a:ea typeface="Barlow Condensed ExtraLight"/>
                <a:cs typeface="Barlow Condensed ExtraLight"/>
                <a:sym typeface="Barlow Condensed ExtraLight"/>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 name="Google Shape;21;p3"/>
          <p:cNvSpPr txBox="1">
            <a:spLocks noGrp="1"/>
          </p:cNvSpPr>
          <p:nvPr>
            <p:ph type="subTitle" idx="1"/>
          </p:nvPr>
        </p:nvSpPr>
        <p:spPr>
          <a:xfrm>
            <a:off x="2948550" y="4616277"/>
            <a:ext cx="3246900" cy="5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2" name="Google Shape;22;p3"/>
          <p:cNvSpPr txBox="1">
            <a:spLocks noGrp="1"/>
          </p:cNvSpPr>
          <p:nvPr>
            <p:ph type="subTitle" idx="3"/>
          </p:nvPr>
        </p:nvSpPr>
        <p:spPr>
          <a:xfrm>
            <a:off x="713225" y="719333"/>
            <a:ext cx="946500" cy="7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Tree>
    <p:extLst>
      <p:ext uri="{BB962C8B-B14F-4D97-AF65-F5344CB8AC3E}">
        <p14:creationId xmlns:p14="http://schemas.microsoft.com/office/powerpoint/2010/main" val="2992905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57"/>
        <p:cNvGrpSpPr/>
        <p:nvPr/>
      </p:nvGrpSpPr>
      <p:grpSpPr>
        <a:xfrm>
          <a:off x="0" y="0"/>
          <a:ext cx="0" cy="0"/>
          <a:chOff x="0" y="0"/>
          <a:chExt cx="0" cy="0"/>
        </a:xfrm>
      </p:grpSpPr>
      <p:pic>
        <p:nvPicPr>
          <p:cNvPr id="158" name="Google Shape;158;p21"/>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59" name="Google Shape;159;p21"/>
          <p:cNvPicPr preferRelativeResize="0"/>
          <p:nvPr/>
        </p:nvPicPr>
        <p:blipFill rotWithShape="1">
          <a:blip r:embed="rId3">
            <a:alphaModFix amt="58000"/>
          </a:blip>
          <a:srcRect t="10870" b="10870"/>
          <a:stretch/>
        </p:blipFill>
        <p:spPr>
          <a:xfrm rot="10800000">
            <a:off x="-281099" y="-222666"/>
            <a:ext cx="9706231" cy="7279663"/>
          </a:xfrm>
          <a:prstGeom prst="rect">
            <a:avLst/>
          </a:prstGeom>
          <a:noFill/>
          <a:ln>
            <a:noFill/>
          </a:ln>
        </p:spPr>
      </p:pic>
      <p:sp>
        <p:nvSpPr>
          <p:cNvPr id="160" name="Google Shape;160;p21"/>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 name="Google Shape;161;p21"/>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162" name="Google Shape;162;p21"/>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557852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63"/>
        <p:cNvGrpSpPr/>
        <p:nvPr/>
      </p:nvGrpSpPr>
      <p:grpSpPr>
        <a:xfrm>
          <a:off x="0" y="0"/>
          <a:ext cx="0" cy="0"/>
          <a:chOff x="0" y="0"/>
          <a:chExt cx="0" cy="0"/>
        </a:xfrm>
      </p:grpSpPr>
      <p:pic>
        <p:nvPicPr>
          <p:cNvPr id="164" name="Google Shape;164;p22"/>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65" name="Google Shape;165;p22"/>
          <p:cNvPicPr preferRelativeResize="0"/>
          <p:nvPr/>
        </p:nvPicPr>
        <p:blipFill rotWithShape="1">
          <a:blip r:embed="rId3">
            <a:alphaModFix amt="58000"/>
          </a:blip>
          <a:srcRect t="11520" b="11520"/>
          <a:stretch/>
        </p:blipFill>
        <p:spPr>
          <a:xfrm>
            <a:off x="-408200" y="-197066"/>
            <a:ext cx="9803429" cy="7228463"/>
          </a:xfrm>
          <a:prstGeom prst="rect">
            <a:avLst/>
          </a:prstGeom>
          <a:noFill/>
          <a:ln>
            <a:noFill/>
          </a:ln>
        </p:spPr>
      </p:pic>
      <p:sp>
        <p:nvSpPr>
          <p:cNvPr id="166" name="Google Shape;166;p22"/>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67" name="Google Shape;167;p22"/>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68" name="Google Shape;168;p22"/>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4172306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69"/>
        <p:cNvGrpSpPr/>
        <p:nvPr/>
      </p:nvGrpSpPr>
      <p:grpSpPr>
        <a:xfrm>
          <a:off x="0" y="0"/>
          <a:ext cx="0" cy="0"/>
          <a:chOff x="0" y="0"/>
          <a:chExt cx="0" cy="0"/>
        </a:xfrm>
      </p:grpSpPr>
      <p:pic>
        <p:nvPicPr>
          <p:cNvPr id="170" name="Google Shape;170;p23"/>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71" name="Google Shape;171;p23"/>
          <p:cNvPicPr preferRelativeResize="0"/>
          <p:nvPr/>
        </p:nvPicPr>
        <p:blipFill rotWithShape="1">
          <a:blip r:embed="rId3">
            <a:alphaModFix amt="55000"/>
          </a:blip>
          <a:srcRect t="11520" b="11520"/>
          <a:stretch/>
        </p:blipFill>
        <p:spPr>
          <a:xfrm>
            <a:off x="-408200" y="-197066"/>
            <a:ext cx="9803429" cy="7228463"/>
          </a:xfrm>
          <a:prstGeom prst="rect">
            <a:avLst/>
          </a:prstGeom>
          <a:noFill/>
          <a:ln>
            <a:noFill/>
          </a:ln>
        </p:spPr>
      </p:pic>
      <p:sp>
        <p:nvSpPr>
          <p:cNvPr id="172" name="Google Shape;172;p23"/>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73" name="Google Shape;173;p23"/>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74" name="Google Shape;174;p23"/>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88405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75"/>
        <p:cNvGrpSpPr/>
        <p:nvPr/>
      </p:nvGrpSpPr>
      <p:grpSpPr>
        <a:xfrm>
          <a:off x="0" y="0"/>
          <a:ext cx="0" cy="0"/>
          <a:chOff x="0" y="0"/>
          <a:chExt cx="0" cy="0"/>
        </a:xfrm>
      </p:grpSpPr>
      <p:pic>
        <p:nvPicPr>
          <p:cNvPr id="176" name="Google Shape;176;p24"/>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77" name="Google Shape;177;p24"/>
          <p:cNvPicPr preferRelativeResize="0"/>
          <p:nvPr/>
        </p:nvPicPr>
        <p:blipFill rotWithShape="1">
          <a:blip r:embed="rId3">
            <a:alphaModFix amt="55000"/>
          </a:blip>
          <a:srcRect t="11520" b="11520"/>
          <a:stretch/>
        </p:blipFill>
        <p:spPr>
          <a:xfrm rot="10800000">
            <a:off x="-408200" y="-197066"/>
            <a:ext cx="9803429" cy="7228463"/>
          </a:xfrm>
          <a:prstGeom prst="rect">
            <a:avLst/>
          </a:prstGeom>
          <a:noFill/>
          <a:ln>
            <a:noFill/>
          </a:ln>
        </p:spPr>
      </p:pic>
      <p:sp>
        <p:nvSpPr>
          <p:cNvPr id="178" name="Google Shape;178;p24"/>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79" name="Google Shape;179;p24"/>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0" name="Google Shape;180;p24"/>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26983231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81"/>
        <p:cNvGrpSpPr/>
        <p:nvPr/>
      </p:nvGrpSpPr>
      <p:grpSpPr>
        <a:xfrm>
          <a:off x="0" y="0"/>
          <a:ext cx="0" cy="0"/>
          <a:chOff x="0" y="0"/>
          <a:chExt cx="0" cy="0"/>
        </a:xfrm>
      </p:grpSpPr>
      <p:pic>
        <p:nvPicPr>
          <p:cNvPr id="182" name="Google Shape;182;p25"/>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183" name="Google Shape;183;p25"/>
          <p:cNvPicPr preferRelativeResize="0"/>
          <p:nvPr/>
        </p:nvPicPr>
        <p:blipFill rotWithShape="1">
          <a:blip r:embed="rId3">
            <a:alphaModFix amt="57000"/>
          </a:blip>
          <a:srcRect t="11203" b="11211"/>
          <a:stretch/>
        </p:blipFill>
        <p:spPr>
          <a:xfrm>
            <a:off x="-408199" y="-197066"/>
            <a:ext cx="9803429" cy="7228463"/>
          </a:xfrm>
          <a:prstGeom prst="rect">
            <a:avLst/>
          </a:prstGeom>
          <a:noFill/>
          <a:ln>
            <a:noFill/>
          </a:ln>
        </p:spPr>
      </p:pic>
      <p:sp>
        <p:nvSpPr>
          <p:cNvPr id="184" name="Google Shape;184;p25"/>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85" name="Google Shape;185;p25"/>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6" name="Google Shape;186;p25"/>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142850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187"/>
        <p:cNvGrpSpPr/>
        <p:nvPr/>
      </p:nvGrpSpPr>
      <p:grpSpPr>
        <a:xfrm>
          <a:off x="0" y="0"/>
          <a:ext cx="0" cy="0"/>
          <a:chOff x="0" y="0"/>
          <a:chExt cx="0" cy="0"/>
        </a:xfrm>
      </p:grpSpPr>
      <p:grpSp>
        <p:nvGrpSpPr>
          <p:cNvPr id="188" name="Google Shape;188;p26"/>
          <p:cNvGrpSpPr/>
          <p:nvPr/>
        </p:nvGrpSpPr>
        <p:grpSpPr>
          <a:xfrm rot="10800000">
            <a:off x="-408199" y="-197066"/>
            <a:ext cx="9803429" cy="7228463"/>
            <a:chOff x="-408199" y="-147800"/>
            <a:chExt cx="9803429" cy="5421347"/>
          </a:xfrm>
        </p:grpSpPr>
        <p:pic>
          <p:nvPicPr>
            <p:cNvPr id="189" name="Google Shape;189;p2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0" name="Google Shape;190;p26"/>
            <p:cNvPicPr preferRelativeResize="0"/>
            <p:nvPr/>
          </p:nvPicPr>
          <p:blipFill rotWithShape="1">
            <a:blip r:embed="rId3">
              <a:alphaModFix amt="57000"/>
            </a:blip>
            <a:srcRect t="11203" b="11211"/>
            <a:stretch/>
          </p:blipFill>
          <p:spPr>
            <a:xfrm>
              <a:off x="-408199" y="-147800"/>
              <a:ext cx="9803429" cy="5421347"/>
            </a:xfrm>
            <a:prstGeom prst="rect">
              <a:avLst/>
            </a:prstGeom>
            <a:noFill/>
            <a:ln>
              <a:noFill/>
            </a:ln>
          </p:spPr>
        </p:pic>
      </p:grpSp>
      <p:sp>
        <p:nvSpPr>
          <p:cNvPr id="191" name="Google Shape;191;p26"/>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192" name="Google Shape;192;p26"/>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3" name="Google Shape;193;p26"/>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414829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194"/>
        <p:cNvGrpSpPr/>
        <p:nvPr/>
      </p:nvGrpSpPr>
      <p:grpSpPr>
        <a:xfrm>
          <a:off x="0" y="0"/>
          <a:ext cx="0" cy="0"/>
          <a:chOff x="0" y="0"/>
          <a:chExt cx="0" cy="0"/>
        </a:xfrm>
      </p:grpSpPr>
      <p:grpSp>
        <p:nvGrpSpPr>
          <p:cNvPr id="195" name="Google Shape;195;p27"/>
          <p:cNvGrpSpPr/>
          <p:nvPr/>
        </p:nvGrpSpPr>
        <p:grpSpPr>
          <a:xfrm>
            <a:off x="-530622" y="-378529"/>
            <a:ext cx="10205297" cy="7615063"/>
            <a:chOff x="-530622" y="-283897"/>
            <a:chExt cx="10205297" cy="5711297"/>
          </a:xfrm>
        </p:grpSpPr>
        <p:pic>
          <p:nvPicPr>
            <p:cNvPr id="196" name="Google Shape;196;p27"/>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197" name="Google Shape;197;p27"/>
            <p:cNvPicPr preferRelativeResize="0"/>
            <p:nvPr/>
          </p:nvPicPr>
          <p:blipFill rotWithShape="1">
            <a:blip r:embed="rId3">
              <a:alphaModFix amt="58999"/>
            </a:blip>
            <a:srcRect t="11520" b="11520"/>
            <a:stretch/>
          </p:blipFill>
          <p:spPr>
            <a:xfrm rot="10800000">
              <a:off x="-530622" y="-283897"/>
              <a:ext cx="10205297" cy="5711297"/>
            </a:xfrm>
            <a:prstGeom prst="rect">
              <a:avLst/>
            </a:prstGeom>
            <a:noFill/>
            <a:ln>
              <a:noFill/>
            </a:ln>
          </p:spPr>
        </p:pic>
      </p:grpSp>
      <p:sp>
        <p:nvSpPr>
          <p:cNvPr id="198" name="Google Shape;198;p27"/>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27"/>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00" name="Google Shape;200;p27"/>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8452509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201"/>
        <p:cNvGrpSpPr/>
        <p:nvPr/>
      </p:nvGrpSpPr>
      <p:grpSpPr>
        <a:xfrm>
          <a:off x="0" y="0"/>
          <a:ext cx="0" cy="0"/>
          <a:chOff x="0" y="0"/>
          <a:chExt cx="0" cy="0"/>
        </a:xfrm>
      </p:grpSpPr>
      <p:grpSp>
        <p:nvGrpSpPr>
          <p:cNvPr id="202" name="Google Shape;202;p28"/>
          <p:cNvGrpSpPr/>
          <p:nvPr/>
        </p:nvGrpSpPr>
        <p:grpSpPr>
          <a:xfrm>
            <a:off x="-530625" y="-378533"/>
            <a:ext cx="10136704" cy="7547999"/>
            <a:chOff x="-530625" y="-283900"/>
            <a:chExt cx="10136704" cy="5660999"/>
          </a:xfrm>
        </p:grpSpPr>
        <p:pic>
          <p:nvPicPr>
            <p:cNvPr id="203" name="Google Shape;203;p28"/>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04" name="Google Shape;204;p28"/>
            <p:cNvPicPr preferRelativeResize="0"/>
            <p:nvPr/>
          </p:nvPicPr>
          <p:blipFill>
            <a:blip r:embed="rId3">
              <a:alphaModFix amt="58999"/>
            </a:blip>
            <a:stretch>
              <a:fillRect/>
            </a:stretch>
          </p:blipFill>
          <p:spPr>
            <a:xfrm>
              <a:off x="-530625" y="-283900"/>
              <a:ext cx="10136704" cy="5660999"/>
            </a:xfrm>
            <a:prstGeom prst="rect">
              <a:avLst/>
            </a:prstGeom>
            <a:noFill/>
            <a:ln>
              <a:noFill/>
            </a:ln>
          </p:spPr>
        </p:pic>
      </p:grpSp>
      <p:sp>
        <p:nvSpPr>
          <p:cNvPr id="205" name="Google Shape;205;p28"/>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28"/>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07" name="Google Shape;207;p28"/>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9476541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208"/>
        <p:cNvGrpSpPr/>
        <p:nvPr/>
      </p:nvGrpSpPr>
      <p:grpSpPr>
        <a:xfrm>
          <a:off x="0" y="0"/>
          <a:ext cx="0" cy="0"/>
          <a:chOff x="0" y="0"/>
          <a:chExt cx="0" cy="0"/>
        </a:xfrm>
      </p:grpSpPr>
      <p:grpSp>
        <p:nvGrpSpPr>
          <p:cNvPr id="209" name="Google Shape;209;p29"/>
          <p:cNvGrpSpPr/>
          <p:nvPr/>
        </p:nvGrpSpPr>
        <p:grpSpPr>
          <a:xfrm>
            <a:off x="-462025" y="-478600"/>
            <a:ext cx="10186802" cy="7893261"/>
            <a:chOff x="-462025" y="-358950"/>
            <a:chExt cx="10186802" cy="5919946"/>
          </a:xfrm>
        </p:grpSpPr>
        <p:pic>
          <p:nvPicPr>
            <p:cNvPr id="210" name="Google Shape;210;p29"/>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11" name="Google Shape;211;p29"/>
            <p:cNvPicPr preferRelativeResize="0"/>
            <p:nvPr/>
          </p:nvPicPr>
          <p:blipFill>
            <a:blip r:embed="rId3">
              <a:alphaModFix amt="58000"/>
            </a:blip>
            <a:stretch>
              <a:fillRect/>
            </a:stretch>
          </p:blipFill>
          <p:spPr>
            <a:xfrm>
              <a:off x="-462025" y="-358950"/>
              <a:ext cx="10186802" cy="5919946"/>
            </a:xfrm>
            <a:prstGeom prst="rect">
              <a:avLst/>
            </a:prstGeom>
            <a:noFill/>
            <a:ln>
              <a:noFill/>
            </a:ln>
          </p:spPr>
        </p:pic>
      </p:grpSp>
      <p:sp>
        <p:nvSpPr>
          <p:cNvPr id="212" name="Google Shape;212;p29"/>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29"/>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14" name="Google Shape;214;p29"/>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7081836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215"/>
        <p:cNvGrpSpPr/>
        <p:nvPr/>
      </p:nvGrpSpPr>
      <p:grpSpPr>
        <a:xfrm>
          <a:off x="0" y="0"/>
          <a:ext cx="0" cy="0"/>
          <a:chOff x="0" y="0"/>
          <a:chExt cx="0" cy="0"/>
        </a:xfrm>
      </p:grpSpPr>
      <p:grpSp>
        <p:nvGrpSpPr>
          <p:cNvPr id="216" name="Google Shape;216;p30"/>
          <p:cNvGrpSpPr/>
          <p:nvPr/>
        </p:nvGrpSpPr>
        <p:grpSpPr>
          <a:xfrm>
            <a:off x="-562225" y="-478600"/>
            <a:ext cx="10220201" cy="7826467"/>
            <a:chOff x="-562225" y="-358950"/>
            <a:chExt cx="10220201" cy="5869850"/>
          </a:xfrm>
        </p:grpSpPr>
        <p:pic>
          <p:nvPicPr>
            <p:cNvPr id="217" name="Google Shape;217;p30"/>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18" name="Google Shape;218;p30"/>
            <p:cNvPicPr preferRelativeResize="0"/>
            <p:nvPr/>
          </p:nvPicPr>
          <p:blipFill>
            <a:blip r:embed="rId3">
              <a:alphaModFix amt="55000"/>
            </a:blip>
            <a:stretch>
              <a:fillRect/>
            </a:stretch>
          </p:blipFill>
          <p:spPr>
            <a:xfrm>
              <a:off x="-562225" y="-358950"/>
              <a:ext cx="10220201" cy="5869850"/>
            </a:xfrm>
            <a:prstGeom prst="rect">
              <a:avLst/>
            </a:prstGeom>
            <a:noFill/>
            <a:ln>
              <a:noFill/>
            </a:ln>
          </p:spPr>
        </p:pic>
      </p:grpSp>
      <p:sp>
        <p:nvSpPr>
          <p:cNvPr id="219" name="Google Shape;219;p30"/>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0" name="Google Shape;220;p30"/>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21" name="Google Shape;221;p30"/>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8744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pic>
        <p:nvPicPr>
          <p:cNvPr id="24" name="Google Shape;24;p4"/>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25" name="Google Shape;25;p4"/>
          <p:cNvPicPr preferRelativeResize="0"/>
          <p:nvPr/>
        </p:nvPicPr>
        <p:blipFill rotWithShape="1">
          <a:blip r:embed="rId3">
            <a:alphaModFix amt="57000"/>
          </a:blip>
          <a:srcRect t="10876" b="10876"/>
          <a:stretch/>
        </p:blipFill>
        <p:spPr>
          <a:xfrm>
            <a:off x="-221725" y="-178133"/>
            <a:ext cx="9587449" cy="7190600"/>
          </a:xfrm>
          <a:prstGeom prst="rect">
            <a:avLst/>
          </a:prstGeom>
          <a:noFill/>
          <a:ln>
            <a:noFill/>
          </a:ln>
        </p:spPr>
      </p:pic>
      <p:sp>
        <p:nvSpPr>
          <p:cNvPr id="26" name="Google Shape;26;p4"/>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4"/>
          <p:cNvSpPr txBox="1">
            <a:spLocks noGrp="1"/>
          </p:cNvSpPr>
          <p:nvPr>
            <p:ph type="body" idx="1"/>
          </p:nvPr>
        </p:nvSpPr>
        <p:spPr>
          <a:xfrm>
            <a:off x="713225" y="1797967"/>
            <a:ext cx="7717500" cy="43404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Barlow"/>
              <a:buAutoNum type="arabicPeriod"/>
              <a:defRPr sz="1100">
                <a:latin typeface="Barlow"/>
                <a:ea typeface="Barlow"/>
                <a:cs typeface="Barlow"/>
                <a:sym typeface="Barlow"/>
              </a:defRPr>
            </a:lvl1pPr>
            <a:lvl2pPr marL="914400" lvl="1" indent="-317500">
              <a:lnSpc>
                <a:spcPct val="100000"/>
              </a:lnSpc>
              <a:spcBef>
                <a:spcPts val="1600"/>
              </a:spcBef>
              <a:spcAft>
                <a:spcPts val="0"/>
              </a:spcAft>
              <a:buSzPts val="1400"/>
              <a:buChar char="○"/>
              <a:defRPr sz="1100">
                <a:latin typeface="Barlow"/>
                <a:ea typeface="Barlow"/>
                <a:cs typeface="Barlow"/>
                <a:sym typeface="Barlow"/>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cxnSp>
        <p:nvCxnSpPr>
          <p:cNvPr id="28" name="Google Shape;28;p4"/>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29" name="Google Shape;29;p4"/>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1904720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222"/>
        <p:cNvGrpSpPr/>
        <p:nvPr/>
      </p:nvGrpSpPr>
      <p:grpSpPr>
        <a:xfrm>
          <a:off x="0" y="0"/>
          <a:ext cx="0" cy="0"/>
          <a:chOff x="0" y="0"/>
          <a:chExt cx="0" cy="0"/>
        </a:xfrm>
      </p:grpSpPr>
      <p:grpSp>
        <p:nvGrpSpPr>
          <p:cNvPr id="223" name="Google Shape;223;p31"/>
          <p:cNvGrpSpPr/>
          <p:nvPr/>
        </p:nvGrpSpPr>
        <p:grpSpPr>
          <a:xfrm>
            <a:off x="-629025" y="-478600"/>
            <a:ext cx="10220201" cy="7781935"/>
            <a:chOff x="-629025" y="-358950"/>
            <a:chExt cx="10220201" cy="5836451"/>
          </a:xfrm>
        </p:grpSpPr>
        <p:pic>
          <p:nvPicPr>
            <p:cNvPr id="224" name="Google Shape;224;p31"/>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25" name="Google Shape;225;p31"/>
            <p:cNvPicPr preferRelativeResize="0"/>
            <p:nvPr/>
          </p:nvPicPr>
          <p:blipFill>
            <a:blip r:embed="rId3">
              <a:alphaModFix amt="55000"/>
            </a:blip>
            <a:stretch>
              <a:fillRect/>
            </a:stretch>
          </p:blipFill>
          <p:spPr>
            <a:xfrm>
              <a:off x="-629025" y="-358950"/>
              <a:ext cx="10220201" cy="5836451"/>
            </a:xfrm>
            <a:prstGeom prst="rect">
              <a:avLst/>
            </a:prstGeom>
            <a:noFill/>
            <a:ln>
              <a:noFill/>
            </a:ln>
          </p:spPr>
        </p:pic>
      </p:grpSp>
      <p:sp>
        <p:nvSpPr>
          <p:cNvPr id="226" name="Google Shape;226;p31"/>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31"/>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28" name="Google Shape;228;p31"/>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9876029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3">
  <p:cSld name="Title only 13">
    <p:spTree>
      <p:nvGrpSpPr>
        <p:cNvPr id="1" name="Shape 229"/>
        <p:cNvGrpSpPr/>
        <p:nvPr/>
      </p:nvGrpSpPr>
      <p:grpSpPr>
        <a:xfrm>
          <a:off x="0" y="0"/>
          <a:ext cx="0" cy="0"/>
          <a:chOff x="0" y="0"/>
          <a:chExt cx="0" cy="0"/>
        </a:xfrm>
      </p:grpSpPr>
      <p:grpSp>
        <p:nvGrpSpPr>
          <p:cNvPr id="230" name="Google Shape;230;p32"/>
          <p:cNvGrpSpPr/>
          <p:nvPr/>
        </p:nvGrpSpPr>
        <p:grpSpPr>
          <a:xfrm>
            <a:off x="-629025" y="-478599"/>
            <a:ext cx="10320397" cy="7759665"/>
            <a:chOff x="-629025" y="-358950"/>
            <a:chExt cx="10320397" cy="5819749"/>
          </a:xfrm>
        </p:grpSpPr>
        <p:pic>
          <p:nvPicPr>
            <p:cNvPr id="231" name="Google Shape;231;p32"/>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32" name="Google Shape;232;p32"/>
            <p:cNvPicPr preferRelativeResize="0"/>
            <p:nvPr/>
          </p:nvPicPr>
          <p:blipFill>
            <a:blip r:embed="rId3">
              <a:alphaModFix amt="52999"/>
            </a:blip>
            <a:stretch>
              <a:fillRect/>
            </a:stretch>
          </p:blipFill>
          <p:spPr>
            <a:xfrm>
              <a:off x="-629025" y="-358950"/>
              <a:ext cx="10320397" cy="5819749"/>
            </a:xfrm>
            <a:prstGeom prst="rect">
              <a:avLst/>
            </a:prstGeom>
            <a:noFill/>
            <a:ln>
              <a:noFill/>
            </a:ln>
          </p:spPr>
        </p:pic>
      </p:grpSp>
      <p:sp>
        <p:nvSpPr>
          <p:cNvPr id="233" name="Google Shape;233;p32"/>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32"/>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35" name="Google Shape;235;p32"/>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708467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4">
  <p:cSld name="Title only 14">
    <p:spTree>
      <p:nvGrpSpPr>
        <p:cNvPr id="1" name="Shape 236"/>
        <p:cNvGrpSpPr/>
        <p:nvPr/>
      </p:nvGrpSpPr>
      <p:grpSpPr>
        <a:xfrm>
          <a:off x="0" y="0"/>
          <a:ext cx="0" cy="0"/>
          <a:chOff x="0" y="0"/>
          <a:chExt cx="0" cy="0"/>
        </a:xfrm>
      </p:grpSpPr>
      <p:grpSp>
        <p:nvGrpSpPr>
          <p:cNvPr id="237" name="Google Shape;237;p33"/>
          <p:cNvGrpSpPr/>
          <p:nvPr/>
        </p:nvGrpSpPr>
        <p:grpSpPr>
          <a:xfrm>
            <a:off x="-629025" y="-668000"/>
            <a:ext cx="10437306" cy="8038139"/>
            <a:chOff x="-629025" y="-501000"/>
            <a:chExt cx="10437306" cy="6028604"/>
          </a:xfrm>
        </p:grpSpPr>
        <p:pic>
          <p:nvPicPr>
            <p:cNvPr id="238" name="Google Shape;238;p33"/>
            <p:cNvPicPr preferRelativeResize="0"/>
            <p:nvPr/>
          </p:nvPicPr>
          <p:blipFill>
            <a:blip r:embed="rId2">
              <a:alphaModFix/>
            </a:blip>
            <a:stretch>
              <a:fillRect/>
            </a:stretch>
          </p:blipFill>
          <p:spPr>
            <a:xfrm rot="10800000">
              <a:off x="-269089" y="-179473"/>
              <a:ext cx="9666166" cy="5502451"/>
            </a:xfrm>
            <a:prstGeom prst="rect">
              <a:avLst/>
            </a:prstGeom>
            <a:noFill/>
            <a:ln>
              <a:noFill/>
            </a:ln>
          </p:spPr>
        </p:pic>
        <p:pic>
          <p:nvPicPr>
            <p:cNvPr id="239" name="Google Shape;239;p33"/>
            <p:cNvPicPr preferRelativeResize="0"/>
            <p:nvPr/>
          </p:nvPicPr>
          <p:blipFill>
            <a:blip r:embed="rId3">
              <a:alphaModFix amt="55000"/>
            </a:blip>
            <a:stretch>
              <a:fillRect/>
            </a:stretch>
          </p:blipFill>
          <p:spPr>
            <a:xfrm>
              <a:off x="-629025" y="-501000"/>
              <a:ext cx="10437306" cy="6028604"/>
            </a:xfrm>
            <a:prstGeom prst="rect">
              <a:avLst/>
            </a:prstGeom>
            <a:noFill/>
            <a:ln>
              <a:noFill/>
            </a:ln>
          </p:spPr>
        </p:pic>
      </p:grpSp>
      <p:sp>
        <p:nvSpPr>
          <p:cNvPr id="240" name="Google Shape;240;p33"/>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33"/>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cxnSp>
        <p:nvCxnSpPr>
          <p:cNvPr id="242" name="Google Shape;242;p33"/>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1321576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43"/>
        <p:cNvGrpSpPr/>
        <p:nvPr/>
      </p:nvGrpSpPr>
      <p:grpSpPr>
        <a:xfrm>
          <a:off x="0" y="0"/>
          <a:ext cx="0" cy="0"/>
          <a:chOff x="0" y="0"/>
          <a:chExt cx="0" cy="0"/>
        </a:xfrm>
      </p:grpSpPr>
      <p:grpSp>
        <p:nvGrpSpPr>
          <p:cNvPr id="244" name="Google Shape;244;p34"/>
          <p:cNvGrpSpPr/>
          <p:nvPr/>
        </p:nvGrpSpPr>
        <p:grpSpPr>
          <a:xfrm>
            <a:off x="-408199" y="-197066"/>
            <a:ext cx="9803429" cy="7228460"/>
            <a:chOff x="-408199" y="-147800"/>
            <a:chExt cx="9803429" cy="5421345"/>
          </a:xfrm>
        </p:grpSpPr>
        <p:pic>
          <p:nvPicPr>
            <p:cNvPr id="245" name="Google Shape;245;p3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46" name="Google Shape;246;p34"/>
            <p:cNvPicPr preferRelativeResize="0"/>
            <p:nvPr/>
          </p:nvPicPr>
          <p:blipFill rotWithShape="1">
            <a:blip r:embed="rId3">
              <a:alphaModFix amt="56000"/>
            </a:blip>
            <a:srcRect t="11525" b="11533"/>
            <a:stretch/>
          </p:blipFill>
          <p:spPr>
            <a:xfrm>
              <a:off x="-408199" y="-147800"/>
              <a:ext cx="9803429" cy="5421345"/>
            </a:xfrm>
            <a:prstGeom prst="rect">
              <a:avLst/>
            </a:prstGeom>
            <a:noFill/>
            <a:ln>
              <a:noFill/>
            </a:ln>
          </p:spPr>
        </p:pic>
      </p:grpSp>
      <p:sp>
        <p:nvSpPr>
          <p:cNvPr id="247" name="Google Shape;247;p34"/>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248" name="Google Shape;248;p34"/>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249" name="Google Shape;249;p34"/>
          <p:cNvSpPr txBox="1">
            <a:spLocks noGrp="1"/>
          </p:cNvSpPr>
          <p:nvPr>
            <p:ph type="title"/>
          </p:nvPr>
        </p:nvSpPr>
        <p:spPr>
          <a:xfrm>
            <a:off x="1099813" y="183115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0" name="Google Shape;250;p34"/>
          <p:cNvSpPr txBox="1">
            <a:spLocks noGrp="1"/>
          </p:cNvSpPr>
          <p:nvPr>
            <p:ph type="subTitle" idx="1"/>
          </p:nvPr>
        </p:nvSpPr>
        <p:spPr>
          <a:xfrm>
            <a:off x="1092709" y="2409211"/>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1" name="Google Shape;251;p34"/>
          <p:cNvSpPr txBox="1">
            <a:spLocks noGrp="1"/>
          </p:cNvSpPr>
          <p:nvPr>
            <p:ph type="title" idx="2"/>
          </p:nvPr>
        </p:nvSpPr>
        <p:spPr>
          <a:xfrm>
            <a:off x="1094455" y="335847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2" name="Google Shape;252;p34"/>
          <p:cNvSpPr txBox="1">
            <a:spLocks noGrp="1"/>
          </p:cNvSpPr>
          <p:nvPr>
            <p:ph type="subTitle" idx="3"/>
          </p:nvPr>
        </p:nvSpPr>
        <p:spPr>
          <a:xfrm>
            <a:off x="1093305" y="3936605"/>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3" name="Google Shape;253;p34"/>
          <p:cNvSpPr txBox="1">
            <a:spLocks noGrp="1"/>
          </p:cNvSpPr>
          <p:nvPr>
            <p:ph type="title" idx="4"/>
          </p:nvPr>
        </p:nvSpPr>
        <p:spPr>
          <a:xfrm>
            <a:off x="3762363" y="183115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4" name="Google Shape;254;p34"/>
          <p:cNvSpPr txBox="1">
            <a:spLocks noGrp="1"/>
          </p:cNvSpPr>
          <p:nvPr>
            <p:ph type="subTitle" idx="5"/>
          </p:nvPr>
        </p:nvSpPr>
        <p:spPr>
          <a:xfrm>
            <a:off x="3759427" y="2409201"/>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5" name="Google Shape;255;p34"/>
          <p:cNvSpPr txBox="1">
            <a:spLocks noGrp="1"/>
          </p:cNvSpPr>
          <p:nvPr>
            <p:ph type="title" idx="6"/>
          </p:nvPr>
        </p:nvSpPr>
        <p:spPr>
          <a:xfrm>
            <a:off x="3750456" y="335847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6" name="Google Shape;256;p34"/>
          <p:cNvSpPr txBox="1">
            <a:spLocks noGrp="1"/>
          </p:cNvSpPr>
          <p:nvPr>
            <p:ph type="subTitle" idx="7"/>
          </p:nvPr>
        </p:nvSpPr>
        <p:spPr>
          <a:xfrm>
            <a:off x="3756459" y="3936605"/>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7" name="Google Shape;257;p34"/>
          <p:cNvSpPr txBox="1">
            <a:spLocks noGrp="1"/>
          </p:cNvSpPr>
          <p:nvPr>
            <p:ph type="title" idx="8"/>
          </p:nvPr>
        </p:nvSpPr>
        <p:spPr>
          <a:xfrm>
            <a:off x="6423763" y="183115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58" name="Google Shape;258;p34"/>
          <p:cNvSpPr txBox="1">
            <a:spLocks noGrp="1"/>
          </p:cNvSpPr>
          <p:nvPr>
            <p:ph type="subTitle" idx="9"/>
          </p:nvPr>
        </p:nvSpPr>
        <p:spPr>
          <a:xfrm>
            <a:off x="6419041" y="2409201"/>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59" name="Google Shape;259;p34"/>
          <p:cNvSpPr txBox="1">
            <a:spLocks noGrp="1"/>
          </p:cNvSpPr>
          <p:nvPr>
            <p:ph type="title" idx="13"/>
          </p:nvPr>
        </p:nvSpPr>
        <p:spPr>
          <a:xfrm>
            <a:off x="6428525" y="3358471"/>
            <a:ext cx="1426200" cy="534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260" name="Google Shape;260;p34"/>
          <p:cNvSpPr txBox="1">
            <a:spLocks noGrp="1"/>
          </p:cNvSpPr>
          <p:nvPr>
            <p:ph type="subTitle" idx="14"/>
          </p:nvPr>
        </p:nvSpPr>
        <p:spPr>
          <a:xfrm>
            <a:off x="6419041" y="3936605"/>
            <a:ext cx="1866600" cy="7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261" name="Google Shape;261;p34"/>
          <p:cNvSpPr txBox="1">
            <a:spLocks noGrp="1"/>
          </p:cNvSpPr>
          <p:nvPr>
            <p:ph type="title" idx="15"/>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907344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62"/>
        <p:cNvGrpSpPr/>
        <p:nvPr/>
      </p:nvGrpSpPr>
      <p:grpSpPr>
        <a:xfrm>
          <a:off x="0" y="0"/>
          <a:ext cx="0" cy="0"/>
          <a:chOff x="0" y="0"/>
          <a:chExt cx="0" cy="0"/>
        </a:xfrm>
      </p:grpSpPr>
      <p:grpSp>
        <p:nvGrpSpPr>
          <p:cNvPr id="263" name="Google Shape;263;p35"/>
          <p:cNvGrpSpPr/>
          <p:nvPr/>
        </p:nvGrpSpPr>
        <p:grpSpPr>
          <a:xfrm>
            <a:off x="-385950" y="-289467"/>
            <a:ext cx="9915906" cy="7436936"/>
            <a:chOff x="-385950" y="-217100"/>
            <a:chExt cx="9915906" cy="5577702"/>
          </a:xfrm>
        </p:grpSpPr>
        <p:pic>
          <p:nvPicPr>
            <p:cNvPr id="264" name="Google Shape;264;p35"/>
            <p:cNvPicPr preferRelativeResize="0"/>
            <p:nvPr/>
          </p:nvPicPr>
          <p:blipFill>
            <a:blip r:embed="rId2">
              <a:alphaModFix/>
            </a:blip>
            <a:stretch>
              <a:fillRect/>
            </a:stretch>
          </p:blipFill>
          <p:spPr>
            <a:xfrm rot="10800000">
              <a:off x="0" y="0"/>
              <a:ext cx="9144000" cy="5143500"/>
            </a:xfrm>
            <a:prstGeom prst="rect">
              <a:avLst/>
            </a:prstGeom>
            <a:noFill/>
            <a:ln>
              <a:noFill/>
            </a:ln>
          </p:spPr>
        </p:pic>
        <p:pic>
          <p:nvPicPr>
            <p:cNvPr id="265" name="Google Shape;265;p35"/>
            <p:cNvPicPr preferRelativeResize="0"/>
            <p:nvPr/>
          </p:nvPicPr>
          <p:blipFill>
            <a:blip r:embed="rId3">
              <a:alphaModFix amt="55000"/>
            </a:blip>
            <a:stretch>
              <a:fillRect/>
            </a:stretch>
          </p:blipFill>
          <p:spPr>
            <a:xfrm>
              <a:off x="-385950" y="-217100"/>
              <a:ext cx="9915906" cy="5577702"/>
            </a:xfrm>
            <a:prstGeom prst="rect">
              <a:avLst/>
            </a:prstGeom>
            <a:noFill/>
            <a:ln>
              <a:noFill/>
            </a:ln>
          </p:spPr>
        </p:pic>
      </p:grpSp>
    </p:spTree>
    <p:extLst>
      <p:ext uri="{BB962C8B-B14F-4D97-AF65-F5344CB8AC3E}">
        <p14:creationId xmlns:p14="http://schemas.microsoft.com/office/powerpoint/2010/main" val="39319983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266"/>
        <p:cNvGrpSpPr/>
        <p:nvPr/>
      </p:nvGrpSpPr>
      <p:grpSpPr>
        <a:xfrm>
          <a:off x="0" y="0"/>
          <a:ext cx="0" cy="0"/>
          <a:chOff x="0" y="0"/>
          <a:chExt cx="0" cy="0"/>
        </a:xfrm>
      </p:grpSpPr>
      <p:grpSp>
        <p:nvGrpSpPr>
          <p:cNvPr id="267" name="Google Shape;267;p36"/>
          <p:cNvGrpSpPr/>
          <p:nvPr/>
        </p:nvGrpSpPr>
        <p:grpSpPr>
          <a:xfrm>
            <a:off x="-356275" y="-267200"/>
            <a:ext cx="9856545" cy="7392405"/>
            <a:chOff x="-356275" y="-200400"/>
            <a:chExt cx="9856545" cy="5544304"/>
          </a:xfrm>
        </p:grpSpPr>
        <p:pic>
          <p:nvPicPr>
            <p:cNvPr id="268" name="Google Shape;268;p36"/>
            <p:cNvPicPr preferRelativeResize="0"/>
            <p:nvPr/>
          </p:nvPicPr>
          <p:blipFill>
            <a:blip r:embed="rId2">
              <a:alphaModFix/>
            </a:blip>
            <a:stretch>
              <a:fillRect/>
            </a:stretch>
          </p:blipFill>
          <p:spPr>
            <a:xfrm rot="10800000">
              <a:off x="0" y="0"/>
              <a:ext cx="9144000" cy="5143500"/>
            </a:xfrm>
            <a:prstGeom prst="rect">
              <a:avLst/>
            </a:prstGeom>
            <a:noFill/>
            <a:ln>
              <a:noFill/>
            </a:ln>
          </p:spPr>
        </p:pic>
        <p:pic>
          <p:nvPicPr>
            <p:cNvPr id="269" name="Google Shape;269;p36"/>
            <p:cNvPicPr preferRelativeResize="0"/>
            <p:nvPr/>
          </p:nvPicPr>
          <p:blipFill>
            <a:blip r:embed="rId3">
              <a:alphaModFix amt="55000"/>
            </a:blip>
            <a:stretch>
              <a:fillRect/>
            </a:stretch>
          </p:blipFill>
          <p:spPr>
            <a:xfrm>
              <a:off x="-356275" y="-200400"/>
              <a:ext cx="9856545" cy="5544304"/>
            </a:xfrm>
            <a:prstGeom prst="rect">
              <a:avLst/>
            </a:prstGeom>
            <a:noFill/>
            <a:ln>
              <a:noFill/>
            </a:ln>
          </p:spPr>
        </p:pic>
      </p:grpSp>
    </p:spTree>
    <p:extLst>
      <p:ext uri="{BB962C8B-B14F-4D97-AF65-F5344CB8AC3E}">
        <p14:creationId xmlns:p14="http://schemas.microsoft.com/office/powerpoint/2010/main" val="10659099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270"/>
        <p:cNvGrpSpPr/>
        <p:nvPr/>
      </p:nvGrpSpPr>
      <p:grpSpPr>
        <a:xfrm>
          <a:off x="0" y="0"/>
          <a:ext cx="0" cy="0"/>
          <a:chOff x="0" y="0"/>
          <a:chExt cx="0" cy="0"/>
        </a:xfrm>
      </p:grpSpPr>
      <p:grpSp>
        <p:nvGrpSpPr>
          <p:cNvPr id="271" name="Google Shape;271;p37"/>
          <p:cNvGrpSpPr/>
          <p:nvPr/>
        </p:nvGrpSpPr>
        <p:grpSpPr>
          <a:xfrm>
            <a:off x="-326575" y="-244933"/>
            <a:ext cx="9797145" cy="7347861"/>
            <a:chOff x="-326575" y="-183700"/>
            <a:chExt cx="9797145" cy="5510896"/>
          </a:xfrm>
        </p:grpSpPr>
        <p:pic>
          <p:nvPicPr>
            <p:cNvPr id="272" name="Google Shape;272;p37"/>
            <p:cNvPicPr preferRelativeResize="0"/>
            <p:nvPr/>
          </p:nvPicPr>
          <p:blipFill>
            <a:blip r:embed="rId2">
              <a:alphaModFix/>
            </a:blip>
            <a:stretch>
              <a:fillRect/>
            </a:stretch>
          </p:blipFill>
          <p:spPr>
            <a:xfrm rot="10800000">
              <a:off x="0" y="0"/>
              <a:ext cx="9144000" cy="5143500"/>
            </a:xfrm>
            <a:prstGeom prst="rect">
              <a:avLst/>
            </a:prstGeom>
            <a:noFill/>
            <a:ln>
              <a:noFill/>
            </a:ln>
          </p:spPr>
        </p:pic>
        <p:pic>
          <p:nvPicPr>
            <p:cNvPr id="273" name="Google Shape;273;p37"/>
            <p:cNvPicPr preferRelativeResize="0"/>
            <p:nvPr/>
          </p:nvPicPr>
          <p:blipFill>
            <a:blip r:embed="rId3">
              <a:alphaModFix amt="52000"/>
            </a:blip>
            <a:stretch>
              <a:fillRect/>
            </a:stretch>
          </p:blipFill>
          <p:spPr>
            <a:xfrm>
              <a:off x="-326575" y="-183700"/>
              <a:ext cx="9797145" cy="5510896"/>
            </a:xfrm>
            <a:prstGeom prst="rect">
              <a:avLst/>
            </a:prstGeom>
            <a:noFill/>
            <a:ln>
              <a:noFill/>
            </a:ln>
          </p:spPr>
        </p:pic>
      </p:grpSp>
    </p:spTree>
    <p:extLst>
      <p:ext uri="{BB962C8B-B14F-4D97-AF65-F5344CB8AC3E}">
        <p14:creationId xmlns:p14="http://schemas.microsoft.com/office/powerpoint/2010/main" val="8577345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EBCCA852-7F8D-43D8-822B-941D9213443F}" type="datetime5">
              <a:rPr lang="en-US" smtClean="0"/>
              <a:t>29-Apr-21</a:t>
            </a:fld>
            <a:endParaRPr lang="en-US"/>
          </a:p>
        </p:txBody>
      </p:sp>
      <p:sp>
        <p:nvSpPr>
          <p:cNvPr id="5" name="Footer Placeholder 4"/>
          <p:cNvSpPr>
            <a:spLocks noGrp="1"/>
          </p:cNvSpPr>
          <p:nvPr>
            <p:ph type="ftr" sz="quarter" idx="11"/>
          </p:nvPr>
        </p:nvSpPr>
        <p:spPr/>
        <p:txBody>
          <a:bodyPr/>
          <a:lstStyle/>
          <a:p>
            <a:pPr>
              <a:defRPr/>
            </a:pPr>
            <a:r>
              <a:rPr lang="en-US"/>
              <a:t>SKNCOE BE (E &amp; TC) 2020-21</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95175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AD33C-1FFB-4274-873C-4127178431C5}" type="datetime5">
              <a:rPr lang="en-US" smtClean="0"/>
              <a:t>29-Apr-21</a:t>
            </a:fld>
            <a:endParaRPr lang="en-US" dirty="0"/>
          </a:p>
        </p:txBody>
      </p:sp>
      <p:sp>
        <p:nvSpPr>
          <p:cNvPr id="5" name="Footer Placeholder 4"/>
          <p:cNvSpPr>
            <a:spLocks noGrp="1"/>
          </p:cNvSpPr>
          <p:nvPr>
            <p:ph type="ftr" sz="quarter" idx="11"/>
          </p:nvPr>
        </p:nvSpPr>
        <p:spPr/>
        <p:txBody>
          <a:bodyPr/>
          <a:lstStyle/>
          <a:p>
            <a:pPr>
              <a:defRPr/>
            </a:pPr>
            <a:r>
              <a:rPr lang="en-US"/>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a:t>
            </a:fld>
            <a:endParaRPr lang="en-US"/>
          </a:p>
        </p:txBody>
      </p:sp>
    </p:spTree>
    <p:extLst>
      <p:ext uri="{BB962C8B-B14F-4D97-AF65-F5344CB8AC3E}">
        <p14:creationId xmlns:p14="http://schemas.microsoft.com/office/powerpoint/2010/main" val="6369376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77"/>
        <p:cNvGrpSpPr/>
        <p:nvPr/>
      </p:nvGrpSpPr>
      <p:grpSpPr>
        <a:xfrm>
          <a:off x="0" y="0"/>
          <a:ext cx="0" cy="0"/>
          <a:chOff x="0" y="0"/>
          <a:chExt cx="0" cy="0"/>
        </a:xfrm>
      </p:grpSpPr>
    </p:spTree>
    <p:extLst>
      <p:ext uri="{BB962C8B-B14F-4D97-AF65-F5344CB8AC3E}">
        <p14:creationId xmlns:p14="http://schemas.microsoft.com/office/powerpoint/2010/main" val="80988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32" name="Google Shape;32;p5"/>
          <p:cNvPicPr preferRelativeResize="0"/>
          <p:nvPr/>
        </p:nvPicPr>
        <p:blipFill rotWithShape="1">
          <a:blip r:embed="rId3">
            <a:alphaModFix amt="60000"/>
          </a:blip>
          <a:srcRect t="10548" b="10556"/>
          <a:stretch/>
        </p:blipFill>
        <p:spPr>
          <a:xfrm>
            <a:off x="-281099" y="-222666"/>
            <a:ext cx="9706228" cy="7279663"/>
          </a:xfrm>
          <a:prstGeom prst="rect">
            <a:avLst/>
          </a:prstGeom>
          <a:noFill/>
          <a:ln>
            <a:noFill/>
          </a:ln>
        </p:spPr>
      </p:pic>
      <p:sp>
        <p:nvSpPr>
          <p:cNvPr id="33" name="Google Shape;33;p5"/>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5"/>
          <p:cNvSpPr txBox="1">
            <a:spLocks noGrp="1"/>
          </p:cNvSpPr>
          <p:nvPr>
            <p:ph type="subTitle" idx="1"/>
          </p:nvPr>
        </p:nvSpPr>
        <p:spPr>
          <a:xfrm>
            <a:off x="1193948" y="2520033"/>
            <a:ext cx="3100800" cy="13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35" name="Google Shape;35;p5"/>
          <p:cNvSpPr txBox="1">
            <a:spLocks noGrp="1"/>
          </p:cNvSpPr>
          <p:nvPr>
            <p:ph type="subTitle" idx="2"/>
          </p:nvPr>
        </p:nvSpPr>
        <p:spPr>
          <a:xfrm>
            <a:off x="4807295" y="2520033"/>
            <a:ext cx="3100800" cy="13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cxnSp>
        <p:nvCxnSpPr>
          <p:cNvPr id="36" name="Google Shape;36;p5"/>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37" name="Google Shape;37;p5"/>
          <p:cNvSpPr txBox="1">
            <a:spLocks noGrp="1"/>
          </p:cNvSpPr>
          <p:nvPr>
            <p:ph type="title"/>
          </p:nvPr>
        </p:nvSpPr>
        <p:spPr>
          <a:xfrm>
            <a:off x="1187955" y="209581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38" name="Google Shape;38;p5"/>
          <p:cNvSpPr txBox="1">
            <a:spLocks noGrp="1"/>
          </p:cNvSpPr>
          <p:nvPr>
            <p:ph type="title" idx="3"/>
          </p:nvPr>
        </p:nvSpPr>
        <p:spPr>
          <a:xfrm>
            <a:off x="4801302" y="2095812"/>
            <a:ext cx="16587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latin typeface="Barlow Condensed Medium"/>
                <a:ea typeface="Barlow Condensed Medium"/>
                <a:cs typeface="Barlow Condensed Medium"/>
                <a:sym typeface="Barlow Condensed Medium"/>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39" name="Google Shape;39;p5"/>
          <p:cNvSpPr txBox="1">
            <a:spLocks noGrp="1"/>
          </p:cNvSpPr>
          <p:nvPr>
            <p:ph type="title" idx="4"/>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40610118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B60FAE-5665-4C20-8B24-2D41D2F393F7}" type="datetime5">
              <a:rPr lang="en-US" smtClean="0"/>
              <a:t>29-Apr-21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074834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4FC87E-EB23-4F68-A4CE-400E38CF1658}" type="datetime5">
              <a:rPr lang="en-US" smtClean="0"/>
              <a:t>29-Apr-21</a:t>
            </a:fld>
            <a:endParaRPr lang="en-US" dirty="0"/>
          </a:p>
        </p:txBody>
      </p:sp>
      <p:sp>
        <p:nvSpPr>
          <p:cNvPr id="5" name="Footer Placeholder 4"/>
          <p:cNvSpPr>
            <a:spLocks noGrp="1"/>
          </p:cNvSpPr>
          <p:nvPr>
            <p:ph type="ftr" sz="quarter" idx="11"/>
          </p:nvPr>
        </p:nvSpPr>
        <p:spPr>
          <a:xfrm>
            <a:off x="3352800" y="6364684"/>
            <a:ext cx="3859795" cy="228660"/>
          </a:xfrm>
        </p:spPr>
        <p:txBody>
          <a:bodyPr/>
          <a:lstStyle/>
          <a:p>
            <a:pPr>
              <a:defRPr/>
            </a:pPr>
            <a:r>
              <a:rPr lang="en-US"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a:t>
            </a:fld>
            <a:endParaRPr lang="en-US"/>
          </a:p>
        </p:txBody>
      </p:sp>
    </p:spTree>
    <p:extLst>
      <p:ext uri="{BB962C8B-B14F-4D97-AF65-F5344CB8AC3E}">
        <p14:creationId xmlns:p14="http://schemas.microsoft.com/office/powerpoint/2010/main" val="35199169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CB4E2-E3E9-41A3-A59A-4909CA5DD905}" type="datetime5">
              <a:rPr lang="en-US" smtClean="0"/>
              <a:t>29-Apr-21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46333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B3375F-358F-4798-B7CE-3DC6583FBBE0}" type="datetime5">
              <a:rPr lang="en-US" smtClean="0"/>
              <a:t>29-Apr-21</a:t>
            </a:fld>
            <a:endParaRPr lang="en-US" dirty="0"/>
          </a:p>
        </p:txBody>
      </p:sp>
      <p:sp>
        <p:nvSpPr>
          <p:cNvPr id="6" name="Footer Placeholder 5"/>
          <p:cNvSpPr>
            <a:spLocks noGrp="1"/>
          </p:cNvSpPr>
          <p:nvPr>
            <p:ph type="ftr" sz="quarter" idx="11"/>
          </p:nvPr>
        </p:nvSpPr>
        <p:spPr/>
        <p:txBody>
          <a:bodyPr/>
          <a:lstStyle/>
          <a:p>
            <a:r>
              <a:rPr lang="en-US"/>
              <a:t>SKNCOE BE (E &amp; TC) 2020-21</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413249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32400" y="6486441"/>
            <a:ext cx="990599" cy="228659"/>
          </a:xfrm>
        </p:spPr>
        <p:txBody>
          <a:bodyPr/>
          <a:lstStyle/>
          <a:p>
            <a:fld id="{BF6AC176-E780-4274-941C-68DECB9FA248}" type="datetime5">
              <a:rPr lang="en-US" smtClean="0"/>
              <a:t>29-Apr-21</a:t>
            </a:fld>
            <a:endParaRPr lang="en-US" dirty="0"/>
          </a:p>
        </p:txBody>
      </p:sp>
      <p:sp>
        <p:nvSpPr>
          <p:cNvPr id="8" name="Footer Placeholder 7"/>
          <p:cNvSpPr>
            <a:spLocks noGrp="1"/>
          </p:cNvSpPr>
          <p:nvPr>
            <p:ph type="ftr" sz="quarter" idx="11"/>
          </p:nvPr>
        </p:nvSpPr>
        <p:spPr>
          <a:xfrm>
            <a:off x="3276600" y="6477000"/>
            <a:ext cx="3859795" cy="228660"/>
          </a:xfrm>
        </p:spPr>
        <p:txBody>
          <a:bodyPr/>
          <a:lstStyle/>
          <a:p>
            <a:r>
              <a:rPr lang="en-US" dirty="0"/>
              <a:t>SKNCOE BE (E &amp; TC) 2020-21</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457392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702C03-F0EA-4305-B350-BAA107783AE8}" type="datetime5">
              <a:rPr lang="en-US" smtClean="0"/>
              <a:t>29-Apr-21</a:t>
            </a:fld>
            <a:endParaRPr lang="en-US" dirty="0"/>
          </a:p>
        </p:txBody>
      </p:sp>
      <p:sp>
        <p:nvSpPr>
          <p:cNvPr id="5" name="Footer Placeholder 3"/>
          <p:cNvSpPr>
            <a:spLocks noGrp="1"/>
          </p:cNvSpPr>
          <p:nvPr>
            <p:ph type="ftr" sz="quarter" idx="11"/>
          </p:nvPr>
        </p:nvSpPr>
        <p:spPr/>
        <p:txBody>
          <a:bodyPr/>
          <a:lstStyle/>
          <a:p>
            <a:r>
              <a:rPr lang="en-US"/>
              <a:t>SKNCOE BE (E &amp; TC) 2020-21</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1803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5B17882-120C-42F4-BE83-ED68635100B4}" type="datetime5">
              <a:rPr lang="en-US" smtClean="0"/>
              <a:t>29-Apr-21</a:t>
            </a:fld>
            <a:endParaRPr lang="en-US" dirty="0"/>
          </a:p>
        </p:txBody>
      </p:sp>
      <p:sp>
        <p:nvSpPr>
          <p:cNvPr id="5" name="Footer Placeholder 2"/>
          <p:cNvSpPr>
            <a:spLocks noGrp="1"/>
          </p:cNvSpPr>
          <p:nvPr>
            <p:ph type="ftr" sz="quarter" idx="11"/>
          </p:nvPr>
        </p:nvSpPr>
        <p:spPr/>
        <p:txBody>
          <a:bodyPr/>
          <a:lstStyle/>
          <a:p>
            <a:r>
              <a:rPr lang="en-US"/>
              <a:t>SKNCOE BE (E &amp; TC) 2020-21</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390154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D96FCFB-F5E0-477E-9BC0-569A991697ED}" type="datetime5">
              <a:rPr lang="en-US" smtClean="0"/>
              <a:t>29-Apr-21</a:t>
            </a:fld>
            <a:endParaRPr lang="en-US" dirty="0"/>
          </a:p>
        </p:txBody>
      </p:sp>
      <p:sp>
        <p:nvSpPr>
          <p:cNvPr id="5" name="Footer Placeholder 5"/>
          <p:cNvSpPr>
            <a:spLocks noGrp="1"/>
          </p:cNvSpPr>
          <p:nvPr>
            <p:ph type="ftr" sz="quarter" idx="11"/>
          </p:nvPr>
        </p:nvSpPr>
        <p:spPr/>
        <p:txBody>
          <a:bodyPr/>
          <a:lstStyle/>
          <a:p>
            <a:r>
              <a:rPr lang="en-US"/>
              <a:t>SKNCOE BE (E &amp; TC) 2020-21</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69783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7056C0-ED27-4667-B3A6-67D091E36D85}" type="datetime5">
              <a:rPr lang="en-US" smtClean="0"/>
              <a:t>29-Apr-21</a:t>
            </a:fld>
            <a:endParaRPr lang="en-US" dirty="0"/>
          </a:p>
        </p:txBody>
      </p:sp>
      <p:sp>
        <p:nvSpPr>
          <p:cNvPr id="6" name="Footer Placeholder 5"/>
          <p:cNvSpPr>
            <a:spLocks noGrp="1"/>
          </p:cNvSpPr>
          <p:nvPr>
            <p:ph type="ftr" sz="quarter" idx="11"/>
          </p:nvPr>
        </p:nvSpPr>
        <p:spPr/>
        <p:txBody>
          <a:bodyPr/>
          <a:lstStyle/>
          <a:p>
            <a:r>
              <a:rPr lang="en-US"/>
              <a:t>SKNCOE BE (E &amp; TC) 2020-21</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8270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CCF292-3732-4159-8DB8-1DD76FD7CCD4}" type="datetime5">
              <a:rPr lang="en-US" smtClean="0"/>
              <a:t>29-Apr-21</a:t>
            </a:fld>
            <a:endParaRPr lang="en-US" dirty="0"/>
          </a:p>
        </p:txBody>
      </p:sp>
      <p:sp>
        <p:nvSpPr>
          <p:cNvPr id="6" name="Footer Placeholder 5"/>
          <p:cNvSpPr>
            <a:spLocks noGrp="1"/>
          </p:cNvSpPr>
          <p:nvPr>
            <p:ph type="ftr" sz="quarter" idx="11"/>
          </p:nvPr>
        </p:nvSpPr>
        <p:spPr/>
        <p:txBody>
          <a:bodyPr/>
          <a:lstStyle/>
          <a:p>
            <a:r>
              <a:rPr lang="en-US"/>
              <a:t>SKNCOE BE (E &amp; TC) 2020-21</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03005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6"/>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42" name="Google Shape;42;p6"/>
          <p:cNvPicPr preferRelativeResize="0"/>
          <p:nvPr/>
        </p:nvPicPr>
        <p:blipFill rotWithShape="1">
          <a:blip r:embed="rId3">
            <a:alphaModFix amt="58000"/>
          </a:blip>
          <a:srcRect t="10870" b="10870"/>
          <a:stretch/>
        </p:blipFill>
        <p:spPr>
          <a:xfrm>
            <a:off x="-281099" y="-222666"/>
            <a:ext cx="9706231" cy="7279663"/>
          </a:xfrm>
          <a:prstGeom prst="rect">
            <a:avLst/>
          </a:prstGeom>
          <a:noFill/>
          <a:ln>
            <a:noFill/>
          </a:ln>
        </p:spPr>
      </p:pic>
      <p:sp>
        <p:nvSpPr>
          <p:cNvPr id="43" name="Google Shape;43;p6"/>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cxnSp>
        <p:nvCxnSpPr>
          <p:cNvPr id="44" name="Google Shape;44;p6"/>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45" name="Google Shape;45;p6"/>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2541752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11971D-8092-41DA-AA88-B14607C7430D}" type="datetime5">
              <a:rPr lang="en-US" smtClean="0"/>
              <a:t>29-Apr-21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941042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EBAE58-341E-44EE-A060-AA00B837E18F}" type="datetime5">
              <a:rPr lang="en-US" smtClean="0"/>
              <a:t>29-Apr-21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574276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78DE79-833C-4FF3-8D5F-3E3648225467}" type="datetime5">
              <a:rPr lang="en-US" smtClean="0"/>
              <a:t>29-Apr-21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8859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CED24E-FABF-42BD-B4CF-A65899A32F1D}" type="datetime5">
              <a:rPr lang="en-US" smtClean="0"/>
              <a:t>29-Apr-21</a:t>
            </a:fld>
            <a:endParaRPr lang="en-US" dirty="0"/>
          </a:p>
        </p:txBody>
      </p:sp>
      <p:sp>
        <p:nvSpPr>
          <p:cNvPr id="4"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554221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3B03F6-2E81-41CB-8B3A-DD023CF359D3}" type="datetime5">
              <a:rPr lang="en-US" smtClean="0"/>
              <a:t>29-Apr-21</a:t>
            </a:fld>
            <a:endParaRPr lang="en-US" dirty="0"/>
          </a:p>
        </p:txBody>
      </p:sp>
      <p:sp>
        <p:nvSpPr>
          <p:cNvPr id="4"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29040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7D4632-41DC-4ECD-B6BA-0053A12BF58E}" type="datetime5">
              <a:rPr lang="en-US" smtClean="0"/>
              <a:t>29-Apr-21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25627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4C739-4F90-4768-A4BD-9B91A9598317}" type="datetime5">
              <a:rPr lang="en-US" smtClean="0"/>
              <a:t>29-Apr-21</a:t>
            </a:fld>
            <a:endParaRPr lang="en-US" dirty="0"/>
          </a:p>
        </p:txBody>
      </p:sp>
      <p:sp>
        <p:nvSpPr>
          <p:cNvPr id="5" name="Footer Placeholder 4"/>
          <p:cNvSpPr>
            <a:spLocks noGrp="1"/>
          </p:cNvSpPr>
          <p:nvPr>
            <p:ph type="ftr" sz="quarter" idx="11"/>
          </p:nvPr>
        </p:nvSpPr>
        <p:spPr/>
        <p:txBody>
          <a:bodyPr/>
          <a:lstStyle/>
          <a:p>
            <a:r>
              <a:rPr lang="en-US"/>
              <a:t>SKNCOE BE (E &amp; TC) 2020-21</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8002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pic>
        <p:nvPicPr>
          <p:cNvPr id="47" name="Google Shape;47;p7"/>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48" name="Google Shape;48;p7"/>
          <p:cNvPicPr preferRelativeResize="0"/>
          <p:nvPr/>
        </p:nvPicPr>
        <p:blipFill rotWithShape="1">
          <a:blip r:embed="rId3">
            <a:alphaModFix amt="60000"/>
          </a:blip>
          <a:srcRect t="10543" b="10535"/>
          <a:stretch/>
        </p:blipFill>
        <p:spPr>
          <a:xfrm>
            <a:off x="-408200" y="-197066"/>
            <a:ext cx="9803429" cy="7228463"/>
          </a:xfrm>
          <a:prstGeom prst="rect">
            <a:avLst/>
          </a:prstGeom>
          <a:noFill/>
          <a:ln>
            <a:noFill/>
          </a:ln>
        </p:spPr>
      </p:pic>
      <p:sp>
        <p:nvSpPr>
          <p:cNvPr id="49" name="Google Shape;49;p7"/>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 name="Google Shape;50;p7"/>
          <p:cNvSpPr txBox="1">
            <a:spLocks noGrp="1"/>
          </p:cNvSpPr>
          <p:nvPr>
            <p:ph type="body" idx="1"/>
          </p:nvPr>
        </p:nvSpPr>
        <p:spPr>
          <a:xfrm>
            <a:off x="957900" y="2214064"/>
            <a:ext cx="4172100" cy="27612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cxnSp>
        <p:nvCxnSpPr>
          <p:cNvPr id="51" name="Google Shape;51;p7"/>
          <p:cNvCxnSpPr/>
          <p:nvPr/>
        </p:nvCxnSpPr>
        <p:spPr>
          <a:xfrm>
            <a:off x="4426663" y="809233"/>
            <a:ext cx="290700" cy="0"/>
          </a:xfrm>
          <a:prstGeom prst="straightConnector1">
            <a:avLst/>
          </a:prstGeom>
          <a:noFill/>
          <a:ln w="19050" cap="flat" cmpd="sng">
            <a:solidFill>
              <a:schemeClr val="accent2"/>
            </a:solidFill>
            <a:prstDash val="solid"/>
            <a:round/>
            <a:headEnd type="none" w="med" len="med"/>
            <a:tailEnd type="none" w="med" len="med"/>
          </a:ln>
        </p:spPr>
      </p:cxnSp>
      <p:sp>
        <p:nvSpPr>
          <p:cNvPr id="52" name="Google Shape;52;p7"/>
          <p:cNvSpPr txBox="1">
            <a:spLocks noGrp="1"/>
          </p:cNvSpPr>
          <p:nvPr>
            <p:ph type="title"/>
          </p:nvPr>
        </p:nvSpPr>
        <p:spPr>
          <a:xfrm>
            <a:off x="1974300" y="809233"/>
            <a:ext cx="5195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62417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
        <p:cNvGrpSpPr/>
        <p:nvPr/>
      </p:nvGrpSpPr>
      <p:grpSpPr>
        <a:xfrm>
          <a:off x="0" y="0"/>
          <a:ext cx="0" cy="0"/>
          <a:chOff x="0" y="0"/>
          <a:chExt cx="0" cy="0"/>
        </a:xfrm>
      </p:grpSpPr>
      <p:pic>
        <p:nvPicPr>
          <p:cNvPr id="54" name="Google Shape;54;p8"/>
          <p:cNvPicPr preferRelativeResize="0"/>
          <p:nvPr/>
        </p:nvPicPr>
        <p:blipFill>
          <a:blip r:embed="rId2">
            <a:alphaModFix/>
          </a:blip>
          <a:stretch>
            <a:fillRect/>
          </a:stretch>
        </p:blipFill>
        <p:spPr>
          <a:xfrm>
            <a:off x="0" y="0"/>
            <a:ext cx="9144000" cy="6858000"/>
          </a:xfrm>
          <a:prstGeom prst="rect">
            <a:avLst/>
          </a:prstGeom>
          <a:noFill/>
          <a:ln>
            <a:noFill/>
          </a:ln>
        </p:spPr>
      </p:pic>
      <p:pic>
        <p:nvPicPr>
          <p:cNvPr id="55" name="Google Shape;55;p8"/>
          <p:cNvPicPr preferRelativeResize="0"/>
          <p:nvPr/>
        </p:nvPicPr>
        <p:blipFill rotWithShape="1">
          <a:blip r:embed="rId3">
            <a:alphaModFix amt="56000"/>
          </a:blip>
          <a:srcRect t="11539" b="11531"/>
          <a:stretch/>
        </p:blipFill>
        <p:spPr>
          <a:xfrm>
            <a:off x="-408200" y="-197066"/>
            <a:ext cx="9803430" cy="7228460"/>
          </a:xfrm>
          <a:prstGeom prst="rect">
            <a:avLst/>
          </a:prstGeom>
          <a:noFill/>
          <a:ln>
            <a:noFill/>
          </a:ln>
        </p:spPr>
      </p:pic>
      <p:sp>
        <p:nvSpPr>
          <p:cNvPr id="56" name="Google Shape;56;p8"/>
          <p:cNvSpPr/>
          <p:nvPr/>
        </p:nvSpPr>
        <p:spPr>
          <a:xfrm>
            <a:off x="543050" y="482600"/>
            <a:ext cx="8057700" cy="589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57;p8"/>
          <p:cNvSpPr txBox="1">
            <a:spLocks noGrp="1"/>
          </p:cNvSpPr>
          <p:nvPr>
            <p:ph type="title"/>
          </p:nvPr>
        </p:nvSpPr>
        <p:spPr>
          <a:xfrm>
            <a:off x="2257050" y="1471600"/>
            <a:ext cx="4629900" cy="391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74469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60" name="Google Shape;60;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61" name="Google Shape;61;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06734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2482800" y="1474200"/>
            <a:ext cx="4178400" cy="195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atin typeface="Barlow Condensed"/>
                <a:ea typeface="Barlow Condensed"/>
                <a:cs typeface="Barlow Condensed"/>
                <a:sym typeface="Barlow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3463828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3.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6000">
              <a:schemeClr val="accent4">
                <a:lumMod val="60000"/>
                <a:lumOff val="40000"/>
              </a:schemeClr>
            </a:gs>
            <a:gs pos="90000">
              <a:schemeClr val="accent5">
                <a:lumMod val="95000"/>
                <a:lumOff val="5000"/>
              </a:scheme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719333"/>
            <a:ext cx="7717500" cy="151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1pPr>
            <a:lvl2pPr lvl="1">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2pPr>
            <a:lvl3pPr lvl="2">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3pPr>
            <a:lvl4pPr lvl="3">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4pPr>
            <a:lvl5pPr lvl="4">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5pPr>
            <a:lvl6pPr lvl="5">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6pPr>
            <a:lvl7pPr lvl="6">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7pPr>
            <a:lvl8pPr lvl="7">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8pPr>
            <a:lvl9pPr lvl="8">
              <a:spcBef>
                <a:spcPts val="0"/>
              </a:spcBef>
              <a:spcAft>
                <a:spcPts val="0"/>
              </a:spcAft>
              <a:buClr>
                <a:schemeClr val="hlink"/>
              </a:buClr>
              <a:buSzPts val="3000"/>
              <a:buFont typeface="Barlow Condensed"/>
              <a:buNone/>
              <a:defRPr sz="3000">
                <a:solidFill>
                  <a:schemeClr val="hlink"/>
                </a:solidFill>
                <a:latin typeface="Barlow Condensed"/>
                <a:ea typeface="Barlow Condensed"/>
                <a:cs typeface="Barlow Condensed"/>
                <a:sym typeface="Barlow Condensed"/>
              </a:defRPr>
            </a:lvl9pPr>
          </a:lstStyle>
          <a:p>
            <a:endParaRPr/>
          </a:p>
        </p:txBody>
      </p:sp>
      <p:sp>
        <p:nvSpPr>
          <p:cNvPr id="7" name="Google Shape;7;p1"/>
          <p:cNvSpPr txBox="1">
            <a:spLocks noGrp="1"/>
          </p:cNvSpPr>
          <p:nvPr>
            <p:ph type="body" idx="1"/>
          </p:nvPr>
        </p:nvSpPr>
        <p:spPr>
          <a:xfrm>
            <a:off x="713225" y="1536633"/>
            <a:ext cx="7717500" cy="4602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hlink"/>
              </a:buClr>
              <a:buSzPts val="1800"/>
              <a:buFont typeface="Barlow"/>
              <a:buChar char="●"/>
              <a:defRPr sz="1800">
                <a:solidFill>
                  <a:schemeClr val="hlink"/>
                </a:solidFill>
                <a:latin typeface="Barlow"/>
                <a:ea typeface="Barlow"/>
                <a:cs typeface="Barlow"/>
                <a:sym typeface="Barlow"/>
              </a:defRPr>
            </a:lvl1pPr>
            <a:lvl2pPr marL="914400" lvl="1"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2pPr>
            <a:lvl3pPr marL="1371600" lvl="2"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3pPr>
            <a:lvl4pPr marL="1828800" lvl="3"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4pPr>
            <a:lvl5pPr marL="2286000" lvl="4"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5pPr>
            <a:lvl6pPr marL="2743200" lvl="5"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6pPr>
            <a:lvl7pPr marL="3200400" lvl="6"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7pPr>
            <a:lvl8pPr marL="3657600" lvl="7" indent="-317500">
              <a:lnSpc>
                <a:spcPct val="115000"/>
              </a:lnSpc>
              <a:spcBef>
                <a:spcPts val="1600"/>
              </a:spcBef>
              <a:spcAft>
                <a:spcPts val="0"/>
              </a:spcAft>
              <a:buClr>
                <a:schemeClr val="hlink"/>
              </a:buClr>
              <a:buSzPts val="1400"/>
              <a:buFont typeface="Barlow"/>
              <a:buChar char="○"/>
              <a:defRPr>
                <a:solidFill>
                  <a:schemeClr val="hlink"/>
                </a:solidFill>
                <a:latin typeface="Barlow"/>
                <a:ea typeface="Barlow"/>
                <a:cs typeface="Barlow"/>
                <a:sym typeface="Barlow"/>
              </a:defRPr>
            </a:lvl8pPr>
            <a:lvl9pPr marL="4114800" lvl="8" indent="-317500">
              <a:lnSpc>
                <a:spcPct val="115000"/>
              </a:lnSpc>
              <a:spcBef>
                <a:spcPts val="1600"/>
              </a:spcBef>
              <a:spcAft>
                <a:spcPts val="1600"/>
              </a:spcAft>
              <a:buClr>
                <a:schemeClr val="hlink"/>
              </a:buClr>
              <a:buSzPts val="1400"/>
              <a:buFont typeface="Barlow"/>
              <a:buChar char="■"/>
              <a:defRPr>
                <a:solidFill>
                  <a:schemeClr val="hlink"/>
                </a:solidFill>
                <a:latin typeface="Barlow"/>
                <a:ea typeface="Barlow"/>
                <a:cs typeface="Barlow"/>
                <a:sym typeface="Barlow"/>
              </a:defRPr>
            </a:lvl9pPr>
          </a:lstStyle>
          <a:p>
            <a:endParaRPr/>
          </a:p>
        </p:txBody>
      </p:sp>
    </p:spTree>
    <p:extLst>
      <p:ext uri="{BB962C8B-B14F-4D97-AF65-F5344CB8AC3E}">
        <p14:creationId xmlns:p14="http://schemas.microsoft.com/office/powerpoint/2010/main" val="462999327"/>
      </p:ext>
    </p:extLst>
  </p:cSld>
  <p:clrMap bg1="lt1" tx1="dk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1" r:id="rId18"/>
    <p:sldLayoutId id="2147483902" r:id="rId19"/>
    <p:sldLayoutId id="2147483903" r:id="rId20"/>
    <p:sldLayoutId id="2147483904" r:id="rId21"/>
    <p:sldLayoutId id="2147483905" r:id="rId22"/>
    <p:sldLayoutId id="2147483906" r:id="rId23"/>
    <p:sldLayoutId id="2147483907" r:id="rId24"/>
    <p:sldLayoutId id="2147483908" r:id="rId25"/>
    <p:sldLayoutId id="2147483909" r:id="rId26"/>
    <p:sldLayoutId id="2147483910" r:id="rId27"/>
    <p:sldLayoutId id="2147483911" r:id="rId28"/>
    <p:sldLayoutId id="2147483912" r:id="rId29"/>
    <p:sldLayoutId id="2147483913" r:id="rId30"/>
    <p:sldLayoutId id="2147483914" r:id="rId31"/>
    <p:sldLayoutId id="2147483915" r:id="rId32"/>
    <p:sldLayoutId id="2147483916" r:id="rId33"/>
    <p:sldLayoutId id="2147483917" r:id="rId34"/>
    <p:sldLayoutId id="2147483918" r:id="rId35"/>
    <p:sldLayoutId id="2147483919" r:id="rId36"/>
    <p:sldLayoutId id="2147483920" r:id="rId37"/>
    <p:sldLayoutId id="2147483921" r:id="rId3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46000">
              <a:schemeClr val="accent4">
                <a:lumMod val="60000"/>
                <a:lumOff val="40000"/>
              </a:schemeClr>
            </a:gs>
            <a:gs pos="90000">
              <a:schemeClr val="accent5">
                <a:lumMod val="95000"/>
                <a:lumOff val="5000"/>
              </a:schemeClr>
            </a:gs>
          </a:gsLst>
          <a:path path="circle">
            <a:fillToRect l="50000" t="50000" r="50000" b="50000"/>
          </a:path>
          <a:tileRect/>
        </a:gradFill>
        <a:effectLst/>
      </p:bgPr>
    </p:bg>
    <p:spTree>
      <p:nvGrpSpPr>
        <p:cNvPr id="1" name="Shape 274"/>
        <p:cNvGrpSpPr/>
        <p:nvPr/>
      </p:nvGrpSpPr>
      <p:grpSpPr>
        <a:xfrm>
          <a:off x="0" y="0"/>
          <a:ext cx="0" cy="0"/>
          <a:chOff x="0" y="0"/>
          <a:chExt cx="0" cy="0"/>
        </a:xfrm>
      </p:grpSpPr>
      <p:sp>
        <p:nvSpPr>
          <p:cNvPr id="275" name="Google Shape;275;p38"/>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76" name="Google Shape;276;p38"/>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314423206"/>
      </p:ext>
    </p:extLst>
  </p:cSld>
  <p:clrMap bg1="lt1" tx1="dk1" bg2="dk2" tx2="lt2" accent1="accent1" accent2="accent2" accent3="accent3" accent4="accent4" accent5="accent5" accent6="accent6" hlink="hlink" folHlink="folHlink"/>
  <p:sldLayoutIdLst>
    <p:sldLayoutId id="2147483923" r:id="rId1"/>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6000">
              <a:schemeClr val="accent4">
                <a:lumMod val="60000"/>
                <a:lumOff val="40000"/>
              </a:schemeClr>
            </a:gs>
            <a:gs pos="90000">
              <a:schemeClr val="accent5">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3AE6FD-0EE3-44F7-BD2C-7C6452218463}" type="datetime5">
              <a:rPr lang="en-US" smtClean="0"/>
              <a:t>29-Apr-21</a:t>
            </a:fld>
            <a:endParaRPr lang="en-US" dirty="0"/>
          </a:p>
        </p:txBody>
      </p:sp>
      <p:sp>
        <p:nvSpPr>
          <p:cNvPr id="5" name="Footer Placeholder 4"/>
          <p:cNvSpPr>
            <a:spLocks noGrp="1"/>
          </p:cNvSpPr>
          <p:nvPr>
            <p:ph type="ftr" sz="quarter" idx="3"/>
          </p:nvPr>
        </p:nvSpPr>
        <p:spPr>
          <a:xfrm>
            <a:off x="3430237" y="6405282"/>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SKNCOE BE (E &amp; TC) 2020-21</a:t>
            </a:r>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268657991"/>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4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609600"/>
            <a:ext cx="4572000" cy="830263"/>
          </a:xfrm>
          <a:prstGeom prst="rect">
            <a:avLst/>
          </a:prstGeom>
          <a:solidFill>
            <a:schemeClr val="accent6">
              <a:lumMod val="5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A</a:t>
            </a:r>
          </a:p>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 seminar on</a:t>
            </a:r>
          </a:p>
        </p:txBody>
      </p:sp>
      <p:sp>
        <p:nvSpPr>
          <p:cNvPr id="7" name="TextBox 6"/>
          <p:cNvSpPr txBox="1"/>
          <p:nvPr/>
        </p:nvSpPr>
        <p:spPr>
          <a:xfrm>
            <a:off x="1104900" y="1914610"/>
            <a:ext cx="6934200" cy="95410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w="19050">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IN" sz="2800" dirty="0">
                <a:latin typeface="Times New Roman" pitchFamily="18" charset="0"/>
                <a:cs typeface="Times New Roman" pitchFamily="18" charset="0"/>
              </a:rPr>
              <a:t>“Optical Port Data Communication using DLMS COSEM”</a:t>
            </a:r>
            <a:endParaRPr lang="en-US" dirty="0">
              <a:solidFill>
                <a:schemeClr val="accent1">
                  <a:lumMod val="50000"/>
                </a:schemeClr>
              </a:solidFill>
              <a:latin typeface="Times New Roman" panose="02020603050405020304" pitchFamily="18" charset="0"/>
              <a:cs typeface="Times New Roman" pitchFamily="18" charset="0"/>
            </a:endParaRPr>
          </a:p>
        </p:txBody>
      </p:sp>
      <p:sp>
        <p:nvSpPr>
          <p:cNvPr id="2054" name="TextBox 3"/>
          <p:cNvSpPr txBox="1">
            <a:spLocks noChangeArrowheads="1"/>
          </p:cNvSpPr>
          <p:nvPr/>
        </p:nvSpPr>
        <p:spPr bwMode="auto">
          <a:xfrm>
            <a:off x="457200" y="3477246"/>
            <a:ext cx="4495800" cy="646113"/>
          </a:xfrm>
          <a:prstGeom prst="rect">
            <a:avLst/>
          </a:prstGeom>
          <a:ln w="19050">
            <a:solidFill>
              <a:schemeClr val="bg1"/>
            </a:solidFill>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1800" dirty="0">
                <a:solidFill>
                  <a:schemeClr val="bg1"/>
                </a:solidFill>
                <a:latin typeface="Times New Roman" panose="02020603050405020304" pitchFamily="18" charset="0"/>
                <a:cs typeface="Times New Roman" panose="02020603050405020304" pitchFamily="18" charset="0"/>
              </a:rPr>
              <a:t>Guided By:-</a:t>
            </a:r>
          </a:p>
          <a:p>
            <a:pPr algn="ctr">
              <a:defRPr/>
            </a:pPr>
            <a:r>
              <a:rPr lang="en-US" sz="1800" dirty="0">
                <a:solidFill>
                  <a:schemeClr val="bg1"/>
                </a:solidFill>
                <a:latin typeface="Times New Roman" panose="02020603050405020304" pitchFamily="18" charset="0"/>
                <a:cs typeface="Times New Roman" panose="02020603050405020304" pitchFamily="18" charset="0"/>
              </a:rPr>
              <a:t>Prof. P. G. </a:t>
            </a:r>
            <a:r>
              <a:rPr lang="en-US" sz="1800" dirty="0" err="1">
                <a:solidFill>
                  <a:schemeClr val="bg1"/>
                </a:solidFill>
                <a:latin typeface="Times New Roman" panose="02020603050405020304" pitchFamily="18" charset="0"/>
                <a:cs typeface="Times New Roman" panose="02020603050405020304" pitchFamily="18" charset="0"/>
              </a:rPr>
              <a:t>Chilveri</a:t>
            </a:r>
            <a:r>
              <a:rPr lang="en-US" sz="1800" dirty="0">
                <a:solidFill>
                  <a:schemeClr val="bg1"/>
                </a:solidFill>
                <a:latin typeface="Times New Roman" panose="02020603050405020304" pitchFamily="18" charset="0"/>
                <a:cs typeface="Times New Roman" panose="02020603050405020304" pitchFamily="18" charset="0"/>
              </a:rPr>
              <a:t> </a:t>
            </a:r>
          </a:p>
        </p:txBody>
      </p:sp>
      <p:sp>
        <p:nvSpPr>
          <p:cNvPr id="9" name="TextBox 8"/>
          <p:cNvSpPr txBox="1"/>
          <p:nvPr/>
        </p:nvSpPr>
        <p:spPr>
          <a:xfrm>
            <a:off x="5334000" y="3481912"/>
            <a:ext cx="3581400" cy="1415772"/>
          </a:xfrm>
          <a:prstGeom prst="rect">
            <a:avLst/>
          </a:prstGeom>
          <a:ln w="19050">
            <a:solidFill>
              <a:schemeClr val="bg1"/>
            </a:solidFill>
          </a:ln>
        </p:spPr>
        <p:style>
          <a:lnRef idx="1">
            <a:schemeClr val="accent6"/>
          </a:lnRef>
          <a:fillRef idx="2">
            <a:schemeClr val="accent6"/>
          </a:fillRef>
          <a:effectRef idx="1">
            <a:schemeClr val="accent6"/>
          </a:effectRef>
          <a:fontRef idx="minor">
            <a:schemeClr val="dk1"/>
          </a:fontRef>
        </p:style>
        <p:txBody>
          <a:bodyPr wrap="square">
            <a:spAutoFit/>
          </a:bodyPr>
          <a:lstStyle/>
          <a:p>
            <a:pPr fontAlgn="auto">
              <a:spcBef>
                <a:spcPts val="0"/>
              </a:spcBef>
              <a:spcAft>
                <a:spcPts val="0"/>
              </a:spcAft>
              <a:defRPr/>
            </a:pPr>
            <a:r>
              <a:rPr lang="en-US" sz="1800" dirty="0">
                <a:solidFill>
                  <a:schemeClr val="bg1"/>
                </a:solidFill>
                <a:latin typeface="Times New Roman" panose="02020603050405020304" pitchFamily="18" charset="0"/>
                <a:cs typeface="Times New Roman" panose="02020603050405020304" pitchFamily="18" charset="0"/>
              </a:rPr>
              <a:t>Presented By:-</a:t>
            </a:r>
          </a:p>
          <a:p>
            <a:pPr marL="342900" indent="-342900" fontAlgn="auto">
              <a:spcBef>
                <a:spcPts val="0"/>
              </a:spcBef>
              <a:spcAft>
                <a:spcPts val="0"/>
              </a:spcAft>
              <a:buFontTx/>
              <a:buAutoNum type="arabicPeriod"/>
              <a:defRPr/>
            </a:pPr>
            <a:r>
              <a:rPr lang="en-US" sz="1800" dirty="0">
                <a:solidFill>
                  <a:schemeClr val="bg1"/>
                </a:solidFill>
                <a:latin typeface="Times New Roman" panose="02020603050405020304" pitchFamily="18" charset="0"/>
                <a:cs typeface="Times New Roman" panose="02020603050405020304" pitchFamily="18" charset="0"/>
              </a:rPr>
              <a:t>Nikhil </a:t>
            </a:r>
            <a:r>
              <a:rPr lang="en-US" sz="1800" dirty="0" err="1">
                <a:solidFill>
                  <a:schemeClr val="bg1"/>
                </a:solidFill>
                <a:latin typeface="Times New Roman" panose="02020603050405020304" pitchFamily="18" charset="0"/>
                <a:cs typeface="Times New Roman" panose="02020603050405020304" pitchFamily="18" charset="0"/>
              </a:rPr>
              <a:t>Ekvachane</a:t>
            </a:r>
            <a:endParaRPr lang="en-US" sz="1800" dirty="0">
              <a:solidFill>
                <a:schemeClr val="bg1"/>
              </a:solidFill>
              <a:latin typeface="Times New Roman" panose="02020603050405020304" pitchFamily="18" charset="0"/>
              <a:cs typeface="Times New Roman" panose="02020603050405020304" pitchFamily="18" charset="0"/>
            </a:endParaRPr>
          </a:p>
          <a:p>
            <a:pPr marL="342900" indent="-342900">
              <a:buFontTx/>
              <a:buAutoNum type="arabicPeriod"/>
              <a:defRPr/>
            </a:pPr>
            <a:r>
              <a:rPr lang="en-US" sz="1800" dirty="0">
                <a:solidFill>
                  <a:schemeClr val="bg1"/>
                </a:solidFill>
                <a:latin typeface="Times New Roman" panose="02020603050405020304" pitchFamily="18" charset="0"/>
                <a:cs typeface="Times New Roman" panose="02020603050405020304" pitchFamily="18" charset="0"/>
              </a:rPr>
              <a:t>Soham Tembe</a:t>
            </a:r>
          </a:p>
          <a:p>
            <a:pPr marL="342900" indent="-342900" fontAlgn="auto">
              <a:spcBef>
                <a:spcPts val="0"/>
              </a:spcBef>
              <a:spcAft>
                <a:spcPts val="0"/>
              </a:spcAft>
              <a:buFontTx/>
              <a:buAutoNum type="arabicPeriod"/>
              <a:defRPr/>
            </a:pPr>
            <a:r>
              <a:rPr lang="en-US" sz="1800" dirty="0" err="1">
                <a:solidFill>
                  <a:schemeClr val="bg1"/>
                </a:solidFill>
                <a:latin typeface="Times New Roman" panose="02020603050405020304" pitchFamily="18" charset="0"/>
                <a:cs typeface="Times New Roman" panose="02020603050405020304" pitchFamily="18" charset="0"/>
              </a:rPr>
              <a:t>Sumeet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Upasani</a:t>
            </a:r>
            <a:endParaRPr lang="en-US" sz="1800" dirty="0">
              <a:solidFill>
                <a:schemeClr val="bg1"/>
              </a:solidFill>
              <a:latin typeface="Times New Roman" panose="02020603050405020304" pitchFamily="18" charset="0"/>
              <a:cs typeface="Times New Roman" panose="02020603050405020304" pitchFamily="18" charset="0"/>
            </a:endParaRPr>
          </a:p>
          <a:p>
            <a:pPr marL="342900" indent="-342900"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57200" y="5722937"/>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US" sz="2400" dirty="0">
                <a:latin typeface="Times New Roman" pitchFamily="18" charset="0"/>
                <a:cs typeface="Times New Roman" pitchFamily="18" charset="0"/>
              </a:rPr>
              <a:t>Department of  Electronics &amp; Telecommunication Engineering</a:t>
            </a:r>
          </a:p>
          <a:p>
            <a:pPr algn="ctr" fontAlgn="auto">
              <a:spcBef>
                <a:spcPts val="0"/>
              </a:spcBef>
              <a:spcAft>
                <a:spcPts val="0"/>
              </a:spcAft>
              <a:defRPr/>
            </a:pPr>
            <a:r>
              <a:rPr lang="en-US" sz="2400" dirty="0">
                <a:latin typeface="Times New Roman" pitchFamily="18" charset="0"/>
                <a:cs typeface="Times New Roman" pitchFamily="18" charset="0"/>
              </a:rPr>
              <a:t>Smt. Kashibai Navale College of Engineering, Pune - 41.</a:t>
            </a:r>
          </a:p>
        </p:txBody>
      </p:sp>
      <p:sp>
        <p:nvSpPr>
          <p:cNvPr id="2058" name="TextBox 3"/>
          <p:cNvSpPr txBox="1">
            <a:spLocks noChangeArrowheads="1"/>
          </p:cNvSpPr>
          <p:nvPr/>
        </p:nvSpPr>
        <p:spPr bwMode="auto">
          <a:xfrm>
            <a:off x="457200" y="4251924"/>
            <a:ext cx="4495800" cy="1200329"/>
          </a:xfrm>
          <a:prstGeom prst="rect">
            <a:avLst/>
          </a:prstGeom>
          <a:ln w="19050">
            <a:solidFill>
              <a:schemeClr val="bg1"/>
            </a:solidFill>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marL="109728" algn="ctr">
              <a:defRPr/>
            </a:pPr>
            <a:r>
              <a:rPr lang="en-US" sz="1800" dirty="0">
                <a:solidFill>
                  <a:schemeClr val="bg1"/>
                </a:solidFill>
                <a:latin typeface="Times New Roman" panose="02020603050405020304" pitchFamily="18" charset="0"/>
                <a:cs typeface="Times New Roman" panose="02020603050405020304" pitchFamily="18" charset="0"/>
              </a:rPr>
              <a:t>Category: </a:t>
            </a:r>
          </a:p>
          <a:p>
            <a:pPr marL="109728" algn="ctr">
              <a:defRPr/>
            </a:pPr>
            <a:r>
              <a:rPr lang="en-US" sz="1800" dirty="0">
                <a:solidFill>
                  <a:schemeClr val="bg1"/>
                </a:solidFill>
                <a:latin typeface="Times New Roman" panose="02020603050405020304" pitchFamily="18" charset="0"/>
                <a:cs typeface="Times New Roman" panose="02020603050405020304" pitchFamily="18" charset="0"/>
              </a:rPr>
              <a:t>Sponsored by NSM Solutions.</a:t>
            </a:r>
          </a:p>
          <a:p>
            <a:pPr marL="109728" algn="ctr">
              <a:defRPr/>
            </a:pPr>
            <a:r>
              <a:rPr lang="en-US" sz="1800" dirty="0">
                <a:solidFill>
                  <a:schemeClr val="bg1"/>
                </a:solidFill>
                <a:latin typeface="Times New Roman" panose="02020603050405020304" pitchFamily="18" charset="0"/>
                <a:cs typeface="Times New Roman" panose="02020603050405020304" pitchFamily="18" charset="0"/>
              </a:rPr>
              <a:t>External Mentor:-</a:t>
            </a:r>
          </a:p>
          <a:p>
            <a:pPr marL="109728" algn="ctr">
              <a:defRPr/>
            </a:pPr>
            <a:r>
              <a:rPr lang="en-US" sz="1800" dirty="0">
                <a:solidFill>
                  <a:schemeClr val="bg1"/>
                </a:solidFill>
                <a:latin typeface="Times New Roman" panose="02020603050405020304" pitchFamily="18" charset="0"/>
                <a:cs typeface="Times New Roman" panose="02020603050405020304" pitchFamily="18" charset="0"/>
              </a:rPr>
              <a:t>Mr. N.S. Mande</a:t>
            </a:r>
          </a:p>
        </p:txBody>
      </p:sp>
      <p:sp>
        <p:nvSpPr>
          <p:cNvPr id="2" name="TextBox 3"/>
          <p:cNvSpPr txBox="1">
            <a:spLocks noChangeArrowheads="1"/>
          </p:cNvSpPr>
          <p:nvPr/>
        </p:nvSpPr>
        <p:spPr bwMode="auto">
          <a:xfrm>
            <a:off x="7315200" y="269793"/>
            <a:ext cx="1600200" cy="523220"/>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headEnd/>
            <a:tailEnd/>
          </a:ln>
        </p:spPr>
        <p:txBody>
          <a:bodyPr wrap="square">
            <a:spAutoFit/>
          </a:bodyPr>
          <a:lstStyle/>
          <a:p>
            <a:pPr algn="ctr"/>
            <a:r>
              <a:rPr lang="en-US" dirty="0">
                <a:latin typeface="Times New Roman" panose="02020603050405020304" pitchFamily="18" charset="0"/>
                <a:cs typeface="Times New Roman" panose="02020603050405020304" pitchFamily="18" charset="0"/>
              </a:rPr>
              <a:t>  Group No: -</a:t>
            </a:r>
          </a:p>
          <a:p>
            <a:pPr algn="ctr"/>
            <a:r>
              <a:rPr lang="en-US" b="1" dirty="0">
                <a:solidFill>
                  <a:schemeClr val="bg1"/>
                </a:solidFill>
                <a:latin typeface="Times New Roman" panose="02020603050405020304" pitchFamily="18" charset="0"/>
                <a:cs typeface="Times New Roman" panose="02020603050405020304" pitchFamily="18" charset="0"/>
              </a:rPr>
              <a:t>A32</a:t>
            </a:r>
          </a:p>
        </p:txBody>
      </p:sp>
      <p:pic>
        <p:nvPicPr>
          <p:cNvPr id="2059" name="Picture 2"/>
          <p:cNvPicPr>
            <a:picLocks noChangeAspect="1" noChangeArrowheads="1"/>
          </p:cNvPicPr>
          <p:nvPr/>
        </p:nvPicPr>
        <p:blipFill>
          <a:blip r:embed="rId2"/>
          <a:srcRect/>
          <a:stretch>
            <a:fillRect/>
          </a:stretch>
        </p:blipFill>
        <p:spPr bwMode="auto">
          <a:xfrm>
            <a:off x="152400" y="152400"/>
            <a:ext cx="1600200" cy="1104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1" y="256383"/>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ABOUT DLMS/COSEM</a:t>
            </a:r>
            <a:endParaRPr lang="en-IN" dirty="0">
              <a:solidFill>
                <a:schemeClr val="bg2"/>
              </a:solidFill>
            </a:endParaRPr>
          </a:p>
        </p:txBody>
      </p:sp>
      <p:sp>
        <p:nvSpPr>
          <p:cNvPr id="3" name="Content Placeholder 2"/>
          <p:cNvSpPr>
            <a:spLocks noGrp="1"/>
          </p:cNvSpPr>
          <p:nvPr>
            <p:ph idx="1"/>
          </p:nvPr>
        </p:nvSpPr>
        <p:spPr>
          <a:xfrm>
            <a:off x="628650" y="1353142"/>
            <a:ext cx="7886700" cy="5110163"/>
          </a:xfrm>
        </p:spPr>
        <p:txBody>
          <a:bodyPr>
            <a:normAutofit/>
          </a:bodyPr>
          <a:lstStyle/>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DLMS/COSEM specification specifies an interface model and communication protocols for data exchange with metering equipment. </a:t>
            </a:r>
          </a:p>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interface model provides a view of the functionality of the meter as it is available at its interface(s). It uses generic building blocks to model this functionality.</a:t>
            </a:r>
          </a:p>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DLMS/COSEM provides built-in security mechanisms from the outset. </a:t>
            </a:r>
          </a:p>
          <a:p>
            <a:pPr algn="just">
              <a:buClr>
                <a:schemeClr val="bg1"/>
              </a:buClr>
              <a:buFont typeface="Wingdings" panose="05000000000000000000" pitchFamily="2" charset="2"/>
              <a:buChar char="Ø"/>
            </a:pPr>
            <a:endParaRPr lang="en-IN" sz="2800" dirty="0">
              <a:solidFill>
                <a:schemeClr val="bg1"/>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10</a:t>
            </a:fld>
            <a:endParaRPr lang="en-US"/>
          </a:p>
        </p:txBody>
      </p:sp>
    </p:spTree>
    <p:extLst>
      <p:ext uri="{BB962C8B-B14F-4D97-AF65-F5344CB8AC3E}">
        <p14:creationId xmlns:p14="http://schemas.microsoft.com/office/powerpoint/2010/main" val="267512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1" y="256383"/>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ABOUT DLMS/COSEM</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11</a:t>
            </a:fld>
            <a:endParaRPr lang="en-US"/>
          </a:p>
        </p:txBody>
      </p:sp>
      <p:pic>
        <p:nvPicPr>
          <p:cNvPr id="14" name="Content Placeholder 13">
            <a:extLst>
              <a:ext uri="{FF2B5EF4-FFF2-40B4-BE49-F238E27FC236}">
                <a16:creationId xmlns:a16="http://schemas.microsoft.com/office/drawing/2014/main" id="{4D466C87-608C-4E02-90D2-2C95ED1E661F}"/>
              </a:ext>
            </a:extLst>
          </p:cNvPr>
          <p:cNvPicPr>
            <a:picLocks noGrp="1"/>
          </p:cNvPicPr>
          <p:nvPr>
            <p:ph idx="1"/>
          </p:nvPr>
        </p:nvPicPr>
        <p:blipFill>
          <a:blip r:embed="rId2"/>
          <a:stretch>
            <a:fillRect/>
          </a:stretch>
        </p:blipFill>
        <p:spPr>
          <a:xfrm>
            <a:off x="4953000" y="1295400"/>
            <a:ext cx="3697232" cy="5032258"/>
          </a:xfrm>
          <a:prstGeom prst="rect">
            <a:avLst/>
          </a:prstGeom>
        </p:spPr>
      </p:pic>
      <p:sp>
        <p:nvSpPr>
          <p:cNvPr id="16" name="TextBox 15">
            <a:extLst>
              <a:ext uri="{FF2B5EF4-FFF2-40B4-BE49-F238E27FC236}">
                <a16:creationId xmlns:a16="http://schemas.microsoft.com/office/drawing/2014/main" id="{1498C5FF-D9E9-4828-917E-77961B7AADA3}"/>
              </a:ext>
            </a:extLst>
          </p:cNvPr>
          <p:cNvSpPr txBox="1"/>
          <p:nvPr/>
        </p:nvSpPr>
        <p:spPr>
          <a:xfrm>
            <a:off x="493769" y="1372271"/>
            <a:ext cx="4459231" cy="5191036"/>
          </a:xfrm>
          <a:prstGeom prst="rect">
            <a:avLst/>
          </a:prstGeom>
          <a:noFill/>
        </p:spPr>
        <p:txBody>
          <a:bodyPr wrap="square" rtlCol="0">
            <a:spAutoFit/>
          </a:bodyPr>
          <a:lstStyle/>
          <a:p>
            <a:pPr algn="just"/>
            <a:r>
              <a:rPr lang="en-IN" sz="1800" dirty="0">
                <a:solidFill>
                  <a:srgbClr val="000000"/>
                </a:solidFill>
                <a:effectLst/>
                <a:latin typeface="Arial" panose="020B0604020202020204" pitchFamily="34" charset="0"/>
                <a:ea typeface="Arial" panose="020B0604020202020204" pitchFamily="34" charset="0"/>
              </a:rPr>
              <a:t>The DLMS/COSEM specification follows a three-step approach.</a:t>
            </a:r>
          </a:p>
          <a:p>
            <a:pPr algn="just"/>
            <a:endParaRPr lang="en-IN" sz="1800" dirty="0">
              <a:solidFill>
                <a:srgbClr val="000000"/>
              </a:solidFill>
              <a:effectLst/>
              <a:latin typeface="Arial" panose="020B0604020202020204" pitchFamily="34" charset="0"/>
              <a:ea typeface="Arial" panose="020B0604020202020204" pitchFamily="34" charset="0"/>
            </a:endParaRPr>
          </a:p>
          <a:p>
            <a:pPr marL="342900" lvl="0" indent="-342900" algn="just" fontAlgn="base">
              <a:lnSpc>
                <a:spcPct val="102000"/>
              </a:lnSpc>
              <a:spcAft>
                <a:spcPts val="50"/>
              </a:spcAft>
              <a:buClr>
                <a:srgbClr val="000000"/>
              </a:buClr>
              <a:buSzPts val="1000"/>
              <a:buFont typeface="Wingdings" panose="05000000000000000000" pitchFamily="2" charset="2"/>
              <a:buChar char="Ø"/>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Step 1, Modelling: This covers the interface 	model of metering equipment and rules for data </a:t>
            </a:r>
          </a:p>
          <a:p>
            <a:pPr marL="236220" marR="34290" indent="-5715" algn="just">
              <a:lnSpc>
                <a:spcPct val="102000"/>
              </a:lnSpc>
              <a:spcAft>
                <a:spcPts val="45"/>
              </a:spcAft>
            </a:pPr>
            <a:r>
              <a:rPr lang="en-IN" sz="1800" dirty="0">
                <a:solidFill>
                  <a:srgbClr val="000000"/>
                </a:solidFill>
                <a:effectLst/>
                <a:latin typeface="Arial" panose="020B0604020202020204" pitchFamily="34" charset="0"/>
                <a:ea typeface="Arial" panose="020B0604020202020204" pitchFamily="34" charset="0"/>
              </a:rPr>
              <a:t>Identification.</a:t>
            </a:r>
          </a:p>
          <a:p>
            <a:pPr marL="236220" marR="34290" indent="-5715" algn="just">
              <a:lnSpc>
                <a:spcPct val="102000"/>
              </a:lnSpc>
              <a:spcAft>
                <a:spcPts val="45"/>
              </a:spcAft>
            </a:pPr>
            <a:endParaRPr lang="en-IN" sz="1800" dirty="0">
              <a:solidFill>
                <a:srgbClr val="000000"/>
              </a:solidFill>
              <a:effectLst/>
              <a:latin typeface="Arial" panose="020B0604020202020204" pitchFamily="34" charset="0"/>
              <a:ea typeface="Arial" panose="020B0604020202020204" pitchFamily="34" charset="0"/>
            </a:endParaRPr>
          </a:p>
          <a:p>
            <a:pPr marL="342900" lvl="0" indent="-342900" algn="just" fontAlgn="base">
              <a:lnSpc>
                <a:spcPct val="102000"/>
              </a:lnSpc>
              <a:spcAft>
                <a:spcPts val="130"/>
              </a:spcAft>
              <a:buClr>
                <a:srgbClr val="000000"/>
              </a:buClr>
              <a:buSzPts val="1000"/>
              <a:buFont typeface="Wingdings" panose="05000000000000000000" pitchFamily="2" charset="2"/>
              <a:buChar char="Ø"/>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Step 2, Messaging: This covers the services for mapping the interface model to protocol data units (APDU) and the encoding of this APDUs. </a:t>
            </a:r>
          </a:p>
          <a:p>
            <a:pPr marL="342900" lvl="0" indent="-342900" algn="just" fontAlgn="base">
              <a:lnSpc>
                <a:spcPct val="102000"/>
              </a:lnSpc>
              <a:spcAft>
                <a:spcPts val="130"/>
              </a:spcAft>
              <a:buClr>
                <a:srgbClr val="000000"/>
              </a:buClr>
              <a:buSzPts val="1000"/>
              <a:buFont typeface="Wingdings" panose="05000000000000000000" pitchFamily="2" charset="2"/>
              <a:buChar char="Ø"/>
            </a:pP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lvl="0" indent="-342900" algn="just" fontAlgn="base">
              <a:lnSpc>
                <a:spcPct val="102000"/>
              </a:lnSpc>
              <a:spcAft>
                <a:spcPts val="460"/>
              </a:spcAft>
              <a:buClr>
                <a:srgbClr val="000000"/>
              </a:buClr>
              <a:buSzPts val="1000"/>
              <a:buFont typeface="Wingdings" panose="05000000000000000000" pitchFamily="2" charset="2"/>
              <a:buChar char="Ø"/>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Step 3, Transporting: This covers the transportation of the messages through the communication channel. </a:t>
            </a:r>
          </a:p>
          <a:p>
            <a:pPr algn="just"/>
            <a:endParaRPr lang="en-IN" sz="1800" dirty="0">
              <a:solidFill>
                <a:srgbClr val="000000"/>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923006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1" y="256383"/>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ABOUT DLMS/COSEM</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12</a:t>
            </a:fld>
            <a:endParaRPr lang="en-US"/>
          </a:p>
        </p:txBody>
      </p:sp>
      <p:sp>
        <p:nvSpPr>
          <p:cNvPr id="16" name="TextBox 15">
            <a:extLst>
              <a:ext uri="{FF2B5EF4-FFF2-40B4-BE49-F238E27FC236}">
                <a16:creationId xmlns:a16="http://schemas.microsoft.com/office/drawing/2014/main" id="{1498C5FF-D9E9-4828-917E-77961B7AADA3}"/>
              </a:ext>
            </a:extLst>
          </p:cNvPr>
          <p:cNvSpPr txBox="1"/>
          <p:nvPr/>
        </p:nvSpPr>
        <p:spPr>
          <a:xfrm>
            <a:off x="347065" y="1366723"/>
            <a:ext cx="4516307" cy="5264235"/>
          </a:xfrm>
          <a:prstGeom prst="rect">
            <a:avLst/>
          </a:prstGeom>
          <a:noFill/>
        </p:spPr>
        <p:txBody>
          <a:bodyPr wrap="square" rtlCol="0">
            <a:spAutoFit/>
          </a:bodyPr>
          <a:lstStyle/>
          <a:p>
            <a:pPr marL="284480" marR="34290" indent="-285750" algn="just">
              <a:lnSpc>
                <a:spcPct val="102000"/>
              </a:lnSpc>
              <a:spcAft>
                <a:spcPts val="855"/>
              </a:spcAft>
              <a:buFont typeface="Wingdings" panose="05000000000000000000" pitchFamily="2" charset="2"/>
              <a:buChar char="Ø"/>
            </a:pPr>
            <a:r>
              <a:rPr lang="en-IN" sz="1800" dirty="0">
                <a:solidFill>
                  <a:srgbClr val="000000"/>
                </a:solidFill>
                <a:effectLst/>
                <a:latin typeface="Arial" panose="020B0604020202020204" pitchFamily="34" charset="0"/>
                <a:ea typeface="Arial" panose="020B0604020202020204" pitchFamily="34" charset="0"/>
              </a:rPr>
              <a:t>DLMS/COSEM uses the concepts of the Open Systems Interconnection (OSI) model to model information exchange between meters and data collection systems. </a:t>
            </a:r>
          </a:p>
          <a:p>
            <a:pPr marL="285750" indent="-285750" algn="just">
              <a:lnSpc>
                <a:spcPct val="102000"/>
              </a:lnSpc>
              <a:spcAft>
                <a:spcPts val="460"/>
              </a:spcAft>
              <a:buFont typeface="Wingdings" panose="05000000000000000000" pitchFamily="2" charset="2"/>
              <a:buChar char="Ø"/>
            </a:pPr>
            <a:r>
              <a:rPr lang="en-IN" sz="1800" dirty="0">
                <a:solidFill>
                  <a:srgbClr val="000000"/>
                </a:solidFill>
                <a:effectLst/>
                <a:latin typeface="Arial" panose="020B0604020202020204" pitchFamily="34" charset="0"/>
                <a:ea typeface="Arial" panose="020B0604020202020204" pitchFamily="34" charset="0"/>
              </a:rPr>
              <a:t>Data exchange between data collection systems and metering devices is based on the client/server model where data collection systems play the role of the client and metering devices play the role of the server. The client sends service requests to the server which sends service responses </a:t>
            </a:r>
          </a:p>
          <a:p>
            <a:pPr marL="285750" indent="-285750" algn="just">
              <a:lnSpc>
                <a:spcPct val="102000"/>
              </a:lnSpc>
              <a:spcAft>
                <a:spcPts val="460"/>
              </a:spcAft>
              <a:buFont typeface="Wingdings" panose="05000000000000000000" pitchFamily="2" charset="2"/>
              <a:buChar char="Ø"/>
            </a:pPr>
            <a:r>
              <a:rPr lang="en-IN" sz="1800" dirty="0">
                <a:solidFill>
                  <a:srgbClr val="000000"/>
                </a:solidFill>
                <a:effectLst/>
                <a:latin typeface="Arial" panose="020B0604020202020204" pitchFamily="34" charset="0"/>
                <a:ea typeface="Arial" panose="020B0604020202020204" pitchFamily="34" charset="0"/>
              </a:rPr>
              <a:t> Therefore, message exchange takes place via a protocol stack</a:t>
            </a:r>
          </a:p>
          <a:p>
            <a:endParaRPr lang="en-IN" sz="1800" dirty="0">
              <a:solidFill>
                <a:srgbClr val="000000"/>
              </a:solidFill>
              <a:effectLst/>
              <a:latin typeface="Arial" panose="020B0604020202020204" pitchFamily="34" charset="0"/>
              <a:ea typeface="Arial" panose="020B0604020202020204" pitchFamily="34" charset="0"/>
            </a:endParaRPr>
          </a:p>
          <a:p>
            <a:endParaRPr lang="en-IN" dirty="0"/>
          </a:p>
        </p:txBody>
      </p:sp>
      <p:grpSp>
        <p:nvGrpSpPr>
          <p:cNvPr id="8" name="Group 7">
            <a:extLst>
              <a:ext uri="{FF2B5EF4-FFF2-40B4-BE49-F238E27FC236}">
                <a16:creationId xmlns:a16="http://schemas.microsoft.com/office/drawing/2014/main" id="{50C40DC5-D0AC-46B0-97AB-D55D07350C6C}"/>
              </a:ext>
            </a:extLst>
          </p:cNvPr>
          <p:cNvGrpSpPr>
            <a:grpSpLocks/>
          </p:cNvGrpSpPr>
          <p:nvPr/>
        </p:nvGrpSpPr>
        <p:grpSpPr bwMode="auto">
          <a:xfrm>
            <a:off x="4863373" y="1906528"/>
            <a:ext cx="4023170" cy="3578022"/>
            <a:chOff x="7590" y="0"/>
            <a:chExt cx="52538" cy="40694"/>
          </a:xfrm>
        </p:grpSpPr>
        <p:sp>
          <p:nvSpPr>
            <p:cNvPr id="9" name="Rectangle 8">
              <a:extLst>
                <a:ext uri="{FF2B5EF4-FFF2-40B4-BE49-F238E27FC236}">
                  <a16:creationId xmlns:a16="http://schemas.microsoft.com/office/drawing/2014/main" id="{73083453-8163-44C3-9FCE-C487DFE3DD4E}"/>
                </a:ext>
              </a:extLst>
            </p:cNvPr>
            <p:cNvSpPr>
              <a:spLocks noChangeArrowheads="1"/>
            </p:cNvSpPr>
            <p:nvPr/>
          </p:nvSpPr>
          <p:spPr bwMode="auto">
            <a:xfrm>
              <a:off x="59660" y="39112"/>
              <a:ext cx="468" cy="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 </a:t>
              </a:r>
            </a:p>
          </p:txBody>
        </p:sp>
        <p:sp>
          <p:nvSpPr>
            <p:cNvPr id="10" name="Shape 9158">
              <a:extLst>
                <a:ext uri="{FF2B5EF4-FFF2-40B4-BE49-F238E27FC236}">
                  <a16:creationId xmlns:a16="http://schemas.microsoft.com/office/drawing/2014/main" id="{02E00CEF-9743-45F3-9102-F748C4221E8D}"/>
                </a:ext>
              </a:extLst>
            </p:cNvPr>
            <p:cNvSpPr>
              <a:spLocks/>
            </p:cNvSpPr>
            <p:nvPr/>
          </p:nvSpPr>
          <p:spPr bwMode="auto">
            <a:xfrm>
              <a:off x="7590" y="0"/>
              <a:ext cx="17252" cy="10362"/>
            </a:xfrm>
            <a:custGeom>
              <a:avLst/>
              <a:gdLst>
                <a:gd name="T0" fmla="*/ 0 w 1725191"/>
                <a:gd name="T1" fmla="*/ 0 h 1036224"/>
                <a:gd name="T2" fmla="*/ 1725191 w 1725191"/>
                <a:gd name="T3" fmla="*/ 0 h 1036224"/>
                <a:gd name="T4" fmla="*/ 1725191 w 1725191"/>
                <a:gd name="T5" fmla="*/ 1036224 h 1036224"/>
                <a:gd name="T6" fmla="*/ 0 w 1725191"/>
                <a:gd name="T7" fmla="*/ 1036224 h 1036224"/>
                <a:gd name="T8" fmla="*/ 0 w 1725191"/>
                <a:gd name="T9" fmla="*/ 0 h 1036224"/>
                <a:gd name="T10" fmla="*/ 0 w 1725191"/>
                <a:gd name="T11" fmla="*/ 0 h 1036224"/>
                <a:gd name="T12" fmla="*/ 1725191 w 1725191"/>
                <a:gd name="T13" fmla="*/ 1036224 h 1036224"/>
              </a:gdLst>
              <a:ahLst/>
              <a:cxnLst>
                <a:cxn ang="0">
                  <a:pos x="T0" y="T1"/>
                </a:cxn>
                <a:cxn ang="0">
                  <a:pos x="T2" y="T3"/>
                </a:cxn>
                <a:cxn ang="0">
                  <a:pos x="T4" y="T5"/>
                </a:cxn>
                <a:cxn ang="0">
                  <a:pos x="T6" y="T7"/>
                </a:cxn>
                <a:cxn ang="0">
                  <a:pos x="T8" y="T9"/>
                </a:cxn>
              </a:cxnLst>
              <a:rect l="T10" t="T11" r="T12" b="T13"/>
              <a:pathLst>
                <a:path w="1725191" h="1036224">
                  <a:moveTo>
                    <a:pt x="0" y="0"/>
                  </a:moveTo>
                  <a:lnTo>
                    <a:pt x="1725191" y="0"/>
                  </a:lnTo>
                  <a:lnTo>
                    <a:pt x="1725191" y="1036224"/>
                  </a:lnTo>
                  <a:lnTo>
                    <a:pt x="0" y="1036224"/>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1" name="Rectangle 10">
              <a:extLst>
                <a:ext uri="{FF2B5EF4-FFF2-40B4-BE49-F238E27FC236}">
                  <a16:creationId xmlns:a16="http://schemas.microsoft.com/office/drawing/2014/main" id="{81790FBD-535F-4473-9C3B-95C0E290855A}"/>
                </a:ext>
              </a:extLst>
            </p:cNvPr>
            <p:cNvSpPr>
              <a:spLocks noChangeArrowheads="1"/>
            </p:cNvSpPr>
            <p:nvPr/>
          </p:nvSpPr>
          <p:spPr bwMode="auto">
            <a:xfrm>
              <a:off x="13679" y="2466"/>
              <a:ext cx="6748"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Client AP</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12" name="Rectangle 11">
              <a:extLst>
                <a:ext uri="{FF2B5EF4-FFF2-40B4-BE49-F238E27FC236}">
                  <a16:creationId xmlns:a16="http://schemas.microsoft.com/office/drawing/2014/main" id="{D81C01DF-3F61-4F9B-BAC3-AC43801BD82C}"/>
                </a:ext>
              </a:extLst>
            </p:cNvPr>
            <p:cNvSpPr>
              <a:spLocks noChangeArrowheads="1"/>
            </p:cNvSpPr>
            <p:nvPr/>
          </p:nvSpPr>
          <p:spPr bwMode="auto">
            <a:xfrm>
              <a:off x="24141" y="5184"/>
              <a:ext cx="539"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13" name="Rectangle 12">
              <a:extLst>
                <a:ext uri="{FF2B5EF4-FFF2-40B4-BE49-F238E27FC236}">
                  <a16:creationId xmlns:a16="http://schemas.microsoft.com/office/drawing/2014/main" id="{2D8EC676-F0A5-496A-B806-89E8C4F58C80}"/>
                </a:ext>
              </a:extLst>
            </p:cNvPr>
            <p:cNvSpPr>
              <a:spLocks noChangeArrowheads="1"/>
            </p:cNvSpPr>
            <p:nvPr/>
          </p:nvSpPr>
          <p:spPr bwMode="auto">
            <a:xfrm>
              <a:off x="8589" y="5260"/>
              <a:ext cx="16194" cy="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Data collection system</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15" name="Rectangle 14">
              <a:extLst>
                <a:ext uri="{FF2B5EF4-FFF2-40B4-BE49-F238E27FC236}">
                  <a16:creationId xmlns:a16="http://schemas.microsoft.com/office/drawing/2014/main" id="{16FD1A9D-D5E8-41A7-A458-E93A86E824DA}"/>
                </a:ext>
              </a:extLst>
            </p:cNvPr>
            <p:cNvSpPr>
              <a:spLocks noChangeArrowheads="1"/>
            </p:cNvSpPr>
            <p:nvPr/>
          </p:nvSpPr>
          <p:spPr bwMode="auto">
            <a:xfrm>
              <a:off x="8119" y="5144"/>
              <a:ext cx="539"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17" name="Shape 9161">
              <a:extLst>
                <a:ext uri="{FF2B5EF4-FFF2-40B4-BE49-F238E27FC236}">
                  <a16:creationId xmlns:a16="http://schemas.microsoft.com/office/drawing/2014/main" id="{A51269AA-8B58-461E-AF11-3E0562D8E838}"/>
                </a:ext>
              </a:extLst>
            </p:cNvPr>
            <p:cNvSpPr>
              <a:spLocks/>
            </p:cNvSpPr>
            <p:nvPr/>
          </p:nvSpPr>
          <p:spPr bwMode="auto">
            <a:xfrm>
              <a:off x="42094" y="0"/>
              <a:ext cx="17252" cy="10362"/>
            </a:xfrm>
            <a:custGeom>
              <a:avLst/>
              <a:gdLst>
                <a:gd name="T0" fmla="*/ 0 w 1725191"/>
                <a:gd name="T1" fmla="*/ 0 h 1036224"/>
                <a:gd name="T2" fmla="*/ 1725191 w 1725191"/>
                <a:gd name="T3" fmla="*/ 0 h 1036224"/>
                <a:gd name="T4" fmla="*/ 1725191 w 1725191"/>
                <a:gd name="T5" fmla="*/ 1036224 h 1036224"/>
                <a:gd name="T6" fmla="*/ 0 w 1725191"/>
                <a:gd name="T7" fmla="*/ 1036224 h 1036224"/>
                <a:gd name="T8" fmla="*/ 0 w 1725191"/>
                <a:gd name="T9" fmla="*/ 0 h 1036224"/>
                <a:gd name="T10" fmla="*/ 0 w 1725191"/>
                <a:gd name="T11" fmla="*/ 0 h 1036224"/>
                <a:gd name="T12" fmla="*/ 1725191 w 1725191"/>
                <a:gd name="T13" fmla="*/ 1036224 h 1036224"/>
              </a:gdLst>
              <a:ahLst/>
              <a:cxnLst>
                <a:cxn ang="0">
                  <a:pos x="T0" y="T1"/>
                </a:cxn>
                <a:cxn ang="0">
                  <a:pos x="T2" y="T3"/>
                </a:cxn>
                <a:cxn ang="0">
                  <a:pos x="T4" y="T5"/>
                </a:cxn>
                <a:cxn ang="0">
                  <a:pos x="T6" y="T7"/>
                </a:cxn>
                <a:cxn ang="0">
                  <a:pos x="T8" y="T9"/>
                </a:cxn>
              </a:cxnLst>
              <a:rect l="T10" t="T11" r="T12" b="T13"/>
              <a:pathLst>
                <a:path w="1725191" h="1036224">
                  <a:moveTo>
                    <a:pt x="0" y="0"/>
                  </a:moveTo>
                  <a:lnTo>
                    <a:pt x="1725191" y="0"/>
                  </a:lnTo>
                  <a:lnTo>
                    <a:pt x="1725191" y="1036224"/>
                  </a:lnTo>
                  <a:lnTo>
                    <a:pt x="0" y="1036224"/>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18" name="Rectangle 17">
              <a:extLst>
                <a:ext uri="{FF2B5EF4-FFF2-40B4-BE49-F238E27FC236}">
                  <a16:creationId xmlns:a16="http://schemas.microsoft.com/office/drawing/2014/main" id="{BF465BBE-85F0-4FFE-B9C9-075EEEAE9485}"/>
                </a:ext>
              </a:extLst>
            </p:cNvPr>
            <p:cNvSpPr>
              <a:spLocks noChangeArrowheads="1"/>
            </p:cNvSpPr>
            <p:nvPr/>
          </p:nvSpPr>
          <p:spPr bwMode="auto">
            <a:xfrm>
              <a:off x="47947" y="2466"/>
              <a:ext cx="7377"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Server AP</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19" name="Rectangle 18">
              <a:extLst>
                <a:ext uri="{FF2B5EF4-FFF2-40B4-BE49-F238E27FC236}">
                  <a16:creationId xmlns:a16="http://schemas.microsoft.com/office/drawing/2014/main" id="{B7D6F47D-42ED-428A-BE34-BA64A9DC256B}"/>
                </a:ext>
              </a:extLst>
            </p:cNvPr>
            <p:cNvSpPr>
              <a:spLocks noChangeArrowheads="1"/>
            </p:cNvSpPr>
            <p:nvPr/>
          </p:nvSpPr>
          <p:spPr bwMode="auto">
            <a:xfrm>
              <a:off x="44651" y="5434"/>
              <a:ext cx="11426"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Metering device</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20" name="Rectangle 19">
              <a:extLst>
                <a:ext uri="{FF2B5EF4-FFF2-40B4-BE49-F238E27FC236}">
                  <a16:creationId xmlns:a16="http://schemas.microsoft.com/office/drawing/2014/main" id="{A3001263-7A28-4227-81B1-DDC8DD49E845}"/>
                </a:ext>
              </a:extLst>
            </p:cNvPr>
            <p:cNvSpPr>
              <a:spLocks noChangeArrowheads="1"/>
            </p:cNvSpPr>
            <p:nvPr/>
          </p:nvSpPr>
          <p:spPr bwMode="auto">
            <a:xfrm>
              <a:off x="55538" y="5409"/>
              <a:ext cx="539"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21" name="Rectangle 20">
              <a:extLst>
                <a:ext uri="{FF2B5EF4-FFF2-40B4-BE49-F238E27FC236}">
                  <a16:creationId xmlns:a16="http://schemas.microsoft.com/office/drawing/2014/main" id="{84C8853B-443C-4BD5-93BF-B24802E08B69}"/>
                </a:ext>
              </a:extLst>
            </p:cNvPr>
            <p:cNvSpPr>
              <a:spLocks noChangeArrowheads="1"/>
            </p:cNvSpPr>
            <p:nvPr/>
          </p:nvSpPr>
          <p:spPr bwMode="auto">
            <a:xfrm>
              <a:off x="44041" y="5270"/>
              <a:ext cx="539"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22" name="Shape 9164">
              <a:extLst>
                <a:ext uri="{FF2B5EF4-FFF2-40B4-BE49-F238E27FC236}">
                  <a16:creationId xmlns:a16="http://schemas.microsoft.com/office/drawing/2014/main" id="{B07A8D3F-7734-4A9F-83A7-3ED9C6B7BC61}"/>
                </a:ext>
              </a:extLst>
            </p:cNvPr>
            <p:cNvSpPr>
              <a:spLocks/>
            </p:cNvSpPr>
            <p:nvPr/>
          </p:nvSpPr>
          <p:spPr bwMode="auto">
            <a:xfrm>
              <a:off x="7590" y="15543"/>
              <a:ext cx="17252" cy="3454"/>
            </a:xfrm>
            <a:custGeom>
              <a:avLst/>
              <a:gdLst>
                <a:gd name="T0" fmla="*/ 0 w 1725191"/>
                <a:gd name="T1" fmla="*/ 0 h 345405"/>
                <a:gd name="T2" fmla="*/ 1725191 w 1725191"/>
                <a:gd name="T3" fmla="*/ 0 h 345405"/>
                <a:gd name="T4" fmla="*/ 1725191 w 1725191"/>
                <a:gd name="T5" fmla="*/ 345405 h 345405"/>
                <a:gd name="T6" fmla="*/ 0 w 1725191"/>
                <a:gd name="T7" fmla="*/ 345405 h 345405"/>
                <a:gd name="T8" fmla="*/ 0 w 1725191"/>
                <a:gd name="T9" fmla="*/ 0 h 345405"/>
                <a:gd name="T10" fmla="*/ 0 w 1725191"/>
                <a:gd name="T11" fmla="*/ 0 h 345405"/>
                <a:gd name="T12" fmla="*/ 1725191 w 1725191"/>
                <a:gd name="T13" fmla="*/ 345405 h 345405"/>
              </a:gdLst>
              <a:ahLst/>
              <a:cxnLst>
                <a:cxn ang="0">
                  <a:pos x="T0" y="T1"/>
                </a:cxn>
                <a:cxn ang="0">
                  <a:pos x="T2" y="T3"/>
                </a:cxn>
                <a:cxn ang="0">
                  <a:pos x="T4" y="T5"/>
                </a:cxn>
                <a:cxn ang="0">
                  <a:pos x="T6" y="T7"/>
                </a:cxn>
                <a:cxn ang="0">
                  <a:pos x="T8" y="T9"/>
                </a:cxn>
              </a:cxnLst>
              <a:rect l="T10" t="T11" r="T12" b="T13"/>
              <a:pathLst>
                <a:path w="1725191" h="345405">
                  <a:moveTo>
                    <a:pt x="0" y="0"/>
                  </a:moveTo>
                  <a:lnTo>
                    <a:pt x="1725191" y="0"/>
                  </a:lnTo>
                  <a:lnTo>
                    <a:pt x="1725191" y="345405"/>
                  </a:lnTo>
                  <a:lnTo>
                    <a:pt x="0" y="345405"/>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3" name="Shape 9165">
              <a:extLst>
                <a:ext uri="{FF2B5EF4-FFF2-40B4-BE49-F238E27FC236}">
                  <a16:creationId xmlns:a16="http://schemas.microsoft.com/office/drawing/2014/main" id="{BB835428-4E7E-4FEC-9EAF-39C3360684C9}"/>
                </a:ext>
              </a:extLst>
            </p:cNvPr>
            <p:cNvSpPr>
              <a:spLocks/>
            </p:cNvSpPr>
            <p:nvPr/>
          </p:nvSpPr>
          <p:spPr bwMode="auto">
            <a:xfrm>
              <a:off x="7590" y="20724"/>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4" name="Shape 9166">
              <a:extLst>
                <a:ext uri="{FF2B5EF4-FFF2-40B4-BE49-F238E27FC236}">
                  <a16:creationId xmlns:a16="http://schemas.microsoft.com/office/drawing/2014/main" id="{E3E28830-85A4-477A-A51C-B442F2667A33}"/>
                </a:ext>
              </a:extLst>
            </p:cNvPr>
            <p:cNvSpPr>
              <a:spLocks/>
            </p:cNvSpPr>
            <p:nvPr/>
          </p:nvSpPr>
          <p:spPr bwMode="auto">
            <a:xfrm>
              <a:off x="7590" y="22451"/>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5" name="Shape 9167">
              <a:extLst>
                <a:ext uri="{FF2B5EF4-FFF2-40B4-BE49-F238E27FC236}">
                  <a16:creationId xmlns:a16="http://schemas.microsoft.com/office/drawing/2014/main" id="{F2B5E405-1532-4A73-B4B6-5AEAE8FCE69E}"/>
                </a:ext>
              </a:extLst>
            </p:cNvPr>
            <p:cNvSpPr>
              <a:spLocks/>
            </p:cNvSpPr>
            <p:nvPr/>
          </p:nvSpPr>
          <p:spPr bwMode="auto">
            <a:xfrm>
              <a:off x="7590" y="24178"/>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6" name="Shape 9168">
              <a:extLst>
                <a:ext uri="{FF2B5EF4-FFF2-40B4-BE49-F238E27FC236}">
                  <a16:creationId xmlns:a16="http://schemas.microsoft.com/office/drawing/2014/main" id="{2838E7DB-E851-43FF-BA0C-433724D4D983}"/>
                </a:ext>
              </a:extLst>
            </p:cNvPr>
            <p:cNvSpPr>
              <a:spLocks/>
            </p:cNvSpPr>
            <p:nvPr/>
          </p:nvSpPr>
          <p:spPr bwMode="auto">
            <a:xfrm>
              <a:off x="7590" y="27632"/>
              <a:ext cx="17252" cy="3454"/>
            </a:xfrm>
            <a:custGeom>
              <a:avLst/>
              <a:gdLst>
                <a:gd name="T0" fmla="*/ 0 w 1725191"/>
                <a:gd name="T1" fmla="*/ 0 h 345405"/>
                <a:gd name="T2" fmla="*/ 1725191 w 1725191"/>
                <a:gd name="T3" fmla="*/ 0 h 345405"/>
                <a:gd name="T4" fmla="*/ 1725191 w 1725191"/>
                <a:gd name="T5" fmla="*/ 345405 h 345405"/>
                <a:gd name="T6" fmla="*/ 0 w 1725191"/>
                <a:gd name="T7" fmla="*/ 345405 h 345405"/>
                <a:gd name="T8" fmla="*/ 0 w 1725191"/>
                <a:gd name="T9" fmla="*/ 0 h 345405"/>
                <a:gd name="T10" fmla="*/ 0 w 1725191"/>
                <a:gd name="T11" fmla="*/ 0 h 345405"/>
                <a:gd name="T12" fmla="*/ 1725191 w 1725191"/>
                <a:gd name="T13" fmla="*/ 345405 h 345405"/>
              </a:gdLst>
              <a:ahLst/>
              <a:cxnLst>
                <a:cxn ang="0">
                  <a:pos x="T0" y="T1"/>
                </a:cxn>
                <a:cxn ang="0">
                  <a:pos x="T2" y="T3"/>
                </a:cxn>
                <a:cxn ang="0">
                  <a:pos x="T4" y="T5"/>
                </a:cxn>
                <a:cxn ang="0">
                  <a:pos x="T6" y="T7"/>
                </a:cxn>
                <a:cxn ang="0">
                  <a:pos x="T8" y="T9"/>
                </a:cxn>
              </a:cxnLst>
              <a:rect l="T10" t="T11" r="T12" b="T13"/>
              <a:pathLst>
                <a:path w="1725191" h="345405">
                  <a:moveTo>
                    <a:pt x="0" y="0"/>
                  </a:moveTo>
                  <a:lnTo>
                    <a:pt x="1725191" y="0"/>
                  </a:lnTo>
                  <a:lnTo>
                    <a:pt x="1725191" y="345405"/>
                  </a:lnTo>
                  <a:lnTo>
                    <a:pt x="0" y="345405"/>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7" name="Shape 9169">
              <a:extLst>
                <a:ext uri="{FF2B5EF4-FFF2-40B4-BE49-F238E27FC236}">
                  <a16:creationId xmlns:a16="http://schemas.microsoft.com/office/drawing/2014/main" id="{3CD3326D-1222-45B7-B1BB-754D9E15B906}"/>
                </a:ext>
              </a:extLst>
            </p:cNvPr>
            <p:cNvSpPr>
              <a:spLocks/>
            </p:cNvSpPr>
            <p:nvPr/>
          </p:nvSpPr>
          <p:spPr bwMode="auto">
            <a:xfrm>
              <a:off x="16216" y="15543"/>
              <a:ext cx="34504" cy="20724"/>
            </a:xfrm>
            <a:custGeom>
              <a:avLst/>
              <a:gdLst>
                <a:gd name="T0" fmla="*/ 0 w 3450391"/>
                <a:gd name="T1" fmla="*/ 0 h 2072448"/>
                <a:gd name="T2" fmla="*/ 0 w 3450391"/>
                <a:gd name="T3" fmla="*/ 2072448 h 2072448"/>
                <a:gd name="T4" fmla="*/ 3450391 w 3450391"/>
                <a:gd name="T5" fmla="*/ 2072448 h 2072448"/>
                <a:gd name="T6" fmla="*/ 3450391 w 3450391"/>
                <a:gd name="T7" fmla="*/ 0 h 2072448"/>
                <a:gd name="T8" fmla="*/ 0 w 3450391"/>
                <a:gd name="T9" fmla="*/ 0 h 2072448"/>
                <a:gd name="T10" fmla="*/ 3450391 w 3450391"/>
                <a:gd name="T11" fmla="*/ 2072448 h 2072448"/>
              </a:gdLst>
              <a:ahLst/>
              <a:cxnLst>
                <a:cxn ang="0">
                  <a:pos x="T0" y="T1"/>
                </a:cxn>
                <a:cxn ang="0">
                  <a:pos x="T2" y="T3"/>
                </a:cxn>
                <a:cxn ang="0">
                  <a:pos x="T4" y="T5"/>
                </a:cxn>
                <a:cxn ang="0">
                  <a:pos x="T6" y="T7"/>
                </a:cxn>
              </a:cxnLst>
              <a:rect l="T8" t="T9" r="T10" b="T11"/>
              <a:pathLst>
                <a:path w="3450391" h="2072448">
                  <a:moveTo>
                    <a:pt x="0" y="0"/>
                  </a:moveTo>
                  <a:lnTo>
                    <a:pt x="0" y="2072448"/>
                  </a:lnTo>
                  <a:lnTo>
                    <a:pt x="3450391" y="2072448"/>
                  </a:lnTo>
                  <a:lnTo>
                    <a:pt x="3450391"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8" name="Shape 9170">
              <a:extLst>
                <a:ext uri="{FF2B5EF4-FFF2-40B4-BE49-F238E27FC236}">
                  <a16:creationId xmlns:a16="http://schemas.microsoft.com/office/drawing/2014/main" id="{AD7C0817-B1DA-4FC4-8C8C-B3C3A0F285EF}"/>
                </a:ext>
              </a:extLst>
            </p:cNvPr>
            <p:cNvSpPr>
              <a:spLocks/>
            </p:cNvSpPr>
            <p:nvPr/>
          </p:nvSpPr>
          <p:spPr bwMode="auto">
            <a:xfrm>
              <a:off x="16216" y="10362"/>
              <a:ext cx="0" cy="4256"/>
            </a:xfrm>
            <a:custGeom>
              <a:avLst/>
              <a:gdLst>
                <a:gd name="T0" fmla="*/ 0 h 425626"/>
                <a:gd name="T1" fmla="*/ 425626 h 425626"/>
                <a:gd name="T2" fmla="*/ 0 h 425626"/>
                <a:gd name="T3" fmla="*/ 425626 h 425626"/>
              </a:gdLst>
              <a:ahLst/>
              <a:cxnLst>
                <a:cxn ang="0">
                  <a:pos x="0" y="T0"/>
                </a:cxn>
                <a:cxn ang="0">
                  <a:pos x="0" y="T1"/>
                </a:cxn>
              </a:cxnLst>
              <a:rect l="0" t="T2" r="0" b="T3"/>
              <a:pathLst>
                <a:path h="425626">
                  <a:moveTo>
                    <a:pt x="0" y="0"/>
                  </a:moveTo>
                  <a:lnTo>
                    <a:pt x="0" y="425626"/>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29" name="Shape 9171">
              <a:extLst>
                <a:ext uri="{FF2B5EF4-FFF2-40B4-BE49-F238E27FC236}">
                  <a16:creationId xmlns:a16="http://schemas.microsoft.com/office/drawing/2014/main" id="{3BB31D77-818A-4514-B0EB-1E5F6DD220FA}"/>
                </a:ext>
              </a:extLst>
            </p:cNvPr>
            <p:cNvSpPr>
              <a:spLocks/>
            </p:cNvSpPr>
            <p:nvPr/>
          </p:nvSpPr>
          <p:spPr bwMode="auto">
            <a:xfrm>
              <a:off x="15880" y="14534"/>
              <a:ext cx="672" cy="1009"/>
            </a:xfrm>
            <a:custGeom>
              <a:avLst/>
              <a:gdLst>
                <a:gd name="T0" fmla="*/ 0 w 67191"/>
                <a:gd name="T1" fmla="*/ 0 h 100893"/>
                <a:gd name="T2" fmla="*/ 67191 w 67191"/>
                <a:gd name="T3" fmla="*/ 0 h 100893"/>
                <a:gd name="T4" fmla="*/ 33595 w 67191"/>
                <a:gd name="T5" fmla="*/ 100893 h 100893"/>
                <a:gd name="T6" fmla="*/ 0 w 67191"/>
                <a:gd name="T7" fmla="*/ 0 h 100893"/>
                <a:gd name="T8" fmla="*/ 0 w 67191"/>
                <a:gd name="T9" fmla="*/ 0 h 100893"/>
                <a:gd name="T10" fmla="*/ 67191 w 67191"/>
                <a:gd name="T11" fmla="*/ 100893 h 100893"/>
              </a:gdLst>
              <a:ahLst/>
              <a:cxnLst>
                <a:cxn ang="0">
                  <a:pos x="T0" y="T1"/>
                </a:cxn>
                <a:cxn ang="0">
                  <a:pos x="T2" y="T3"/>
                </a:cxn>
                <a:cxn ang="0">
                  <a:pos x="T4" y="T5"/>
                </a:cxn>
                <a:cxn ang="0">
                  <a:pos x="T6" y="T7"/>
                </a:cxn>
              </a:cxnLst>
              <a:rect l="T8" t="T9" r="T10" b="T11"/>
              <a:pathLst>
                <a:path w="67191" h="100893">
                  <a:moveTo>
                    <a:pt x="0" y="0"/>
                  </a:moveTo>
                  <a:lnTo>
                    <a:pt x="67191" y="0"/>
                  </a:lnTo>
                  <a:lnTo>
                    <a:pt x="33595" y="100893"/>
                  </a:lnTo>
                  <a:lnTo>
                    <a:pt x="0"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0" name="Shape 9172">
              <a:extLst>
                <a:ext uri="{FF2B5EF4-FFF2-40B4-BE49-F238E27FC236}">
                  <a16:creationId xmlns:a16="http://schemas.microsoft.com/office/drawing/2014/main" id="{0EBCA4C7-AC14-4CE3-A62D-ACD459DB3266}"/>
                </a:ext>
              </a:extLst>
            </p:cNvPr>
            <p:cNvSpPr>
              <a:spLocks/>
            </p:cNvSpPr>
            <p:nvPr/>
          </p:nvSpPr>
          <p:spPr bwMode="auto">
            <a:xfrm>
              <a:off x="50720" y="10362"/>
              <a:ext cx="0" cy="4256"/>
            </a:xfrm>
            <a:custGeom>
              <a:avLst/>
              <a:gdLst>
                <a:gd name="T0" fmla="*/ 0 h 425626"/>
                <a:gd name="T1" fmla="*/ 425626 h 425626"/>
                <a:gd name="T2" fmla="*/ 0 h 425626"/>
                <a:gd name="T3" fmla="*/ 425626 h 425626"/>
              </a:gdLst>
              <a:ahLst/>
              <a:cxnLst>
                <a:cxn ang="0">
                  <a:pos x="0" y="T0"/>
                </a:cxn>
                <a:cxn ang="0">
                  <a:pos x="0" y="T1"/>
                </a:cxn>
              </a:cxnLst>
              <a:rect l="0" t="T2" r="0" b="T3"/>
              <a:pathLst>
                <a:path h="425626">
                  <a:moveTo>
                    <a:pt x="0" y="0"/>
                  </a:moveTo>
                  <a:lnTo>
                    <a:pt x="0" y="425626"/>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1" name="Shape 9173">
              <a:extLst>
                <a:ext uri="{FF2B5EF4-FFF2-40B4-BE49-F238E27FC236}">
                  <a16:creationId xmlns:a16="http://schemas.microsoft.com/office/drawing/2014/main" id="{D58A9EE5-82FE-47BC-B219-E7528CA40441}"/>
                </a:ext>
              </a:extLst>
            </p:cNvPr>
            <p:cNvSpPr>
              <a:spLocks/>
            </p:cNvSpPr>
            <p:nvPr/>
          </p:nvSpPr>
          <p:spPr bwMode="auto">
            <a:xfrm>
              <a:off x="50384" y="14534"/>
              <a:ext cx="672" cy="1009"/>
            </a:xfrm>
            <a:custGeom>
              <a:avLst/>
              <a:gdLst>
                <a:gd name="T0" fmla="*/ 0 w 67182"/>
                <a:gd name="T1" fmla="*/ 0 h 100893"/>
                <a:gd name="T2" fmla="*/ 67182 w 67182"/>
                <a:gd name="T3" fmla="*/ 0 h 100893"/>
                <a:gd name="T4" fmla="*/ 33586 w 67182"/>
                <a:gd name="T5" fmla="*/ 100893 h 100893"/>
                <a:gd name="T6" fmla="*/ 0 w 67182"/>
                <a:gd name="T7" fmla="*/ 0 h 100893"/>
                <a:gd name="T8" fmla="*/ 0 w 67182"/>
                <a:gd name="T9" fmla="*/ 0 h 100893"/>
                <a:gd name="T10" fmla="*/ 67182 w 67182"/>
                <a:gd name="T11" fmla="*/ 100893 h 100893"/>
              </a:gdLst>
              <a:ahLst/>
              <a:cxnLst>
                <a:cxn ang="0">
                  <a:pos x="T0" y="T1"/>
                </a:cxn>
                <a:cxn ang="0">
                  <a:pos x="T2" y="T3"/>
                </a:cxn>
                <a:cxn ang="0">
                  <a:pos x="T4" y="T5"/>
                </a:cxn>
                <a:cxn ang="0">
                  <a:pos x="T6" y="T7"/>
                </a:cxn>
              </a:cxnLst>
              <a:rect l="T8" t="T9" r="T10" b="T11"/>
              <a:pathLst>
                <a:path w="67182" h="100893">
                  <a:moveTo>
                    <a:pt x="0" y="0"/>
                  </a:moveTo>
                  <a:lnTo>
                    <a:pt x="67182" y="0"/>
                  </a:lnTo>
                  <a:lnTo>
                    <a:pt x="33586" y="100893"/>
                  </a:lnTo>
                  <a:lnTo>
                    <a:pt x="0"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2" name="Rectangle 31">
              <a:extLst>
                <a:ext uri="{FF2B5EF4-FFF2-40B4-BE49-F238E27FC236}">
                  <a16:creationId xmlns:a16="http://schemas.microsoft.com/office/drawing/2014/main" id="{72DDE9E6-F8E4-4B04-BEA3-8288D426DC3B}"/>
                </a:ext>
              </a:extLst>
            </p:cNvPr>
            <p:cNvSpPr>
              <a:spLocks noChangeArrowheads="1"/>
            </p:cNvSpPr>
            <p:nvPr/>
          </p:nvSpPr>
          <p:spPr bwMode="auto">
            <a:xfrm>
              <a:off x="17468" y="12431"/>
              <a:ext cx="5849"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.request</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33" name="Rectangle 32">
              <a:extLst>
                <a:ext uri="{FF2B5EF4-FFF2-40B4-BE49-F238E27FC236}">
                  <a16:creationId xmlns:a16="http://schemas.microsoft.com/office/drawing/2014/main" id="{23225865-2226-46D6-BAA8-275BB2FCEB4C}"/>
                </a:ext>
              </a:extLst>
            </p:cNvPr>
            <p:cNvSpPr>
              <a:spLocks noChangeArrowheads="1"/>
            </p:cNvSpPr>
            <p:nvPr/>
          </p:nvSpPr>
          <p:spPr bwMode="auto">
            <a:xfrm>
              <a:off x="44482" y="12569"/>
              <a:ext cx="7108"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.response</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34" name="Shape 9176">
              <a:extLst>
                <a:ext uri="{FF2B5EF4-FFF2-40B4-BE49-F238E27FC236}">
                  <a16:creationId xmlns:a16="http://schemas.microsoft.com/office/drawing/2014/main" id="{967E4001-7455-4FB2-8C8F-3F939D29D8F7}"/>
                </a:ext>
              </a:extLst>
            </p:cNvPr>
            <p:cNvSpPr>
              <a:spLocks/>
            </p:cNvSpPr>
            <p:nvPr/>
          </p:nvSpPr>
          <p:spPr bwMode="auto">
            <a:xfrm>
              <a:off x="24842" y="1727"/>
              <a:ext cx="16328" cy="0"/>
            </a:xfrm>
            <a:custGeom>
              <a:avLst/>
              <a:gdLst>
                <a:gd name="T0" fmla="*/ 0 w 1632804"/>
                <a:gd name="T1" fmla="*/ 1632804 w 1632804"/>
                <a:gd name="T2" fmla="*/ 0 w 1632804"/>
                <a:gd name="T3" fmla="*/ 1632804 w 1632804"/>
              </a:gdLst>
              <a:ahLst/>
              <a:cxnLst>
                <a:cxn ang="0">
                  <a:pos x="T0" y="0"/>
                </a:cxn>
                <a:cxn ang="0">
                  <a:pos x="T1" y="0"/>
                </a:cxn>
              </a:cxnLst>
              <a:rect l="T2" t="0" r="T3" b="0"/>
              <a:pathLst>
                <a:path w="1632804">
                  <a:moveTo>
                    <a:pt x="0" y="0"/>
                  </a:moveTo>
                  <a:lnTo>
                    <a:pt x="1632804"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5" name="Shape 9177">
              <a:extLst>
                <a:ext uri="{FF2B5EF4-FFF2-40B4-BE49-F238E27FC236}">
                  <a16:creationId xmlns:a16="http://schemas.microsoft.com/office/drawing/2014/main" id="{568DE9D5-2F6C-4A65-AAF7-757A0CB18F91}"/>
                </a:ext>
              </a:extLst>
            </p:cNvPr>
            <p:cNvSpPr>
              <a:spLocks/>
            </p:cNvSpPr>
            <p:nvPr/>
          </p:nvSpPr>
          <p:spPr bwMode="auto">
            <a:xfrm>
              <a:off x="41086" y="1390"/>
              <a:ext cx="1008" cy="673"/>
            </a:xfrm>
            <a:custGeom>
              <a:avLst/>
              <a:gdLst>
                <a:gd name="T0" fmla="*/ 0 w 100777"/>
                <a:gd name="T1" fmla="*/ 0 h 67262"/>
                <a:gd name="T2" fmla="*/ 100777 w 100777"/>
                <a:gd name="T3" fmla="*/ 33631 h 67262"/>
                <a:gd name="T4" fmla="*/ 0 w 100777"/>
                <a:gd name="T5" fmla="*/ 67262 h 67262"/>
                <a:gd name="T6" fmla="*/ 0 w 100777"/>
                <a:gd name="T7" fmla="*/ 0 h 67262"/>
                <a:gd name="T8" fmla="*/ 0 w 100777"/>
                <a:gd name="T9" fmla="*/ 0 h 67262"/>
                <a:gd name="T10" fmla="*/ 100777 w 100777"/>
                <a:gd name="T11" fmla="*/ 67262 h 67262"/>
              </a:gdLst>
              <a:ahLst/>
              <a:cxnLst>
                <a:cxn ang="0">
                  <a:pos x="T0" y="T1"/>
                </a:cxn>
                <a:cxn ang="0">
                  <a:pos x="T2" y="T3"/>
                </a:cxn>
                <a:cxn ang="0">
                  <a:pos x="T4" y="T5"/>
                </a:cxn>
                <a:cxn ang="0">
                  <a:pos x="T6" y="T7"/>
                </a:cxn>
              </a:cxnLst>
              <a:rect l="T8" t="T9" r="T10" b="T11"/>
              <a:pathLst>
                <a:path w="100777" h="67262">
                  <a:moveTo>
                    <a:pt x="0" y="0"/>
                  </a:moveTo>
                  <a:lnTo>
                    <a:pt x="100777" y="33631"/>
                  </a:lnTo>
                  <a:lnTo>
                    <a:pt x="0" y="67262"/>
                  </a:lnTo>
                  <a:lnTo>
                    <a:pt x="0"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6" name="Shape 9178">
              <a:extLst>
                <a:ext uri="{FF2B5EF4-FFF2-40B4-BE49-F238E27FC236}">
                  <a16:creationId xmlns:a16="http://schemas.microsoft.com/office/drawing/2014/main" id="{A38AFF1A-B15A-4210-B865-F70B728F4CE7}"/>
                </a:ext>
              </a:extLst>
            </p:cNvPr>
            <p:cNvSpPr>
              <a:spLocks/>
            </p:cNvSpPr>
            <p:nvPr/>
          </p:nvSpPr>
          <p:spPr bwMode="auto">
            <a:xfrm>
              <a:off x="25766" y="5181"/>
              <a:ext cx="16328" cy="0"/>
            </a:xfrm>
            <a:custGeom>
              <a:avLst/>
              <a:gdLst>
                <a:gd name="T0" fmla="*/ 1632804 w 1632804"/>
                <a:gd name="T1" fmla="*/ 0 w 1632804"/>
                <a:gd name="T2" fmla="*/ 0 w 1632804"/>
                <a:gd name="T3" fmla="*/ 1632804 w 1632804"/>
              </a:gdLst>
              <a:ahLst/>
              <a:cxnLst>
                <a:cxn ang="0">
                  <a:pos x="T0" y="0"/>
                </a:cxn>
                <a:cxn ang="0">
                  <a:pos x="T1" y="0"/>
                </a:cxn>
              </a:cxnLst>
              <a:rect l="T2" t="0" r="T3" b="0"/>
              <a:pathLst>
                <a:path w="1632804">
                  <a:moveTo>
                    <a:pt x="1632804" y="0"/>
                  </a:moveTo>
                  <a:lnTo>
                    <a:pt x="0"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7" name="Shape 9179">
              <a:extLst>
                <a:ext uri="{FF2B5EF4-FFF2-40B4-BE49-F238E27FC236}">
                  <a16:creationId xmlns:a16="http://schemas.microsoft.com/office/drawing/2014/main" id="{353831AA-BE3B-4C13-84FD-6177786CE80D}"/>
                </a:ext>
              </a:extLst>
            </p:cNvPr>
            <p:cNvSpPr>
              <a:spLocks/>
            </p:cNvSpPr>
            <p:nvPr/>
          </p:nvSpPr>
          <p:spPr bwMode="auto">
            <a:xfrm>
              <a:off x="24842" y="4845"/>
              <a:ext cx="1008" cy="672"/>
            </a:xfrm>
            <a:custGeom>
              <a:avLst/>
              <a:gdLst>
                <a:gd name="T0" fmla="*/ 100777 w 100777"/>
                <a:gd name="T1" fmla="*/ 0 h 67253"/>
                <a:gd name="T2" fmla="*/ 100777 w 100777"/>
                <a:gd name="T3" fmla="*/ 67253 h 67253"/>
                <a:gd name="T4" fmla="*/ 0 w 100777"/>
                <a:gd name="T5" fmla="*/ 33631 h 67253"/>
                <a:gd name="T6" fmla="*/ 100777 w 100777"/>
                <a:gd name="T7" fmla="*/ 0 h 67253"/>
                <a:gd name="T8" fmla="*/ 0 w 100777"/>
                <a:gd name="T9" fmla="*/ 0 h 67253"/>
                <a:gd name="T10" fmla="*/ 100777 w 100777"/>
                <a:gd name="T11" fmla="*/ 67253 h 67253"/>
              </a:gdLst>
              <a:ahLst/>
              <a:cxnLst>
                <a:cxn ang="0">
                  <a:pos x="T0" y="T1"/>
                </a:cxn>
                <a:cxn ang="0">
                  <a:pos x="T2" y="T3"/>
                </a:cxn>
                <a:cxn ang="0">
                  <a:pos x="T4" y="T5"/>
                </a:cxn>
                <a:cxn ang="0">
                  <a:pos x="T6" y="T7"/>
                </a:cxn>
              </a:cxnLst>
              <a:rect l="T8" t="T9" r="T10" b="T11"/>
              <a:pathLst>
                <a:path w="100777" h="67253">
                  <a:moveTo>
                    <a:pt x="100777" y="0"/>
                  </a:moveTo>
                  <a:lnTo>
                    <a:pt x="100777" y="67253"/>
                  </a:lnTo>
                  <a:lnTo>
                    <a:pt x="0" y="33631"/>
                  </a:lnTo>
                  <a:lnTo>
                    <a:pt x="100777"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38" name="Rectangle 37">
              <a:extLst>
                <a:ext uri="{FF2B5EF4-FFF2-40B4-BE49-F238E27FC236}">
                  <a16:creationId xmlns:a16="http://schemas.microsoft.com/office/drawing/2014/main" id="{6C487A87-0017-4E70-95AC-16EA86C81D2B}"/>
                </a:ext>
              </a:extLst>
            </p:cNvPr>
            <p:cNvSpPr>
              <a:spLocks noChangeArrowheads="1"/>
            </p:cNvSpPr>
            <p:nvPr/>
          </p:nvSpPr>
          <p:spPr bwMode="auto">
            <a:xfrm>
              <a:off x="28259" y="342"/>
              <a:ext cx="13856"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 SERVICE .request</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39" name="Rectangle 38">
              <a:extLst>
                <a:ext uri="{FF2B5EF4-FFF2-40B4-BE49-F238E27FC236}">
                  <a16:creationId xmlns:a16="http://schemas.microsoft.com/office/drawing/2014/main" id="{7F52C717-0C6C-4DCA-ADFE-EF43888104EE}"/>
                </a:ext>
              </a:extLst>
            </p:cNvPr>
            <p:cNvSpPr>
              <a:spLocks noChangeArrowheads="1"/>
            </p:cNvSpPr>
            <p:nvPr/>
          </p:nvSpPr>
          <p:spPr bwMode="auto">
            <a:xfrm>
              <a:off x="27786" y="3968"/>
              <a:ext cx="15115"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 SERVICE .response</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40" name="Rectangle 39">
              <a:extLst>
                <a:ext uri="{FF2B5EF4-FFF2-40B4-BE49-F238E27FC236}">
                  <a16:creationId xmlns:a16="http://schemas.microsoft.com/office/drawing/2014/main" id="{8BF5A7D0-2AAA-460F-8273-E291BE7EF1C4}"/>
                </a:ext>
              </a:extLst>
            </p:cNvPr>
            <p:cNvSpPr>
              <a:spLocks noChangeArrowheads="1"/>
            </p:cNvSpPr>
            <p:nvPr/>
          </p:nvSpPr>
          <p:spPr bwMode="auto">
            <a:xfrm>
              <a:off x="29003" y="16748"/>
              <a:ext cx="11876"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Application layer</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41" name="Rectangle 40">
              <a:extLst>
                <a:ext uri="{FF2B5EF4-FFF2-40B4-BE49-F238E27FC236}">
                  <a16:creationId xmlns:a16="http://schemas.microsoft.com/office/drawing/2014/main" id="{659EEA03-0CBB-4C80-BED6-1D7E2ADBC2EB}"/>
                </a:ext>
              </a:extLst>
            </p:cNvPr>
            <p:cNvSpPr>
              <a:spLocks noChangeArrowheads="1"/>
            </p:cNvSpPr>
            <p:nvPr/>
          </p:nvSpPr>
          <p:spPr bwMode="auto">
            <a:xfrm>
              <a:off x="28293" y="22793"/>
              <a:ext cx="13766"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Intermediate layers</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42" name="Rectangle 41">
              <a:extLst>
                <a:ext uri="{FF2B5EF4-FFF2-40B4-BE49-F238E27FC236}">
                  <a16:creationId xmlns:a16="http://schemas.microsoft.com/office/drawing/2014/main" id="{906D0472-35D1-4431-B4EA-CCFC45ADAF38}"/>
                </a:ext>
              </a:extLst>
            </p:cNvPr>
            <p:cNvSpPr>
              <a:spLocks noChangeArrowheads="1"/>
            </p:cNvSpPr>
            <p:nvPr/>
          </p:nvSpPr>
          <p:spPr bwMode="auto">
            <a:xfrm>
              <a:off x="29714" y="28838"/>
              <a:ext cx="9985"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Physical layer</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43" name="Shape 9185">
              <a:extLst>
                <a:ext uri="{FF2B5EF4-FFF2-40B4-BE49-F238E27FC236}">
                  <a16:creationId xmlns:a16="http://schemas.microsoft.com/office/drawing/2014/main" id="{EC0B3779-ED2C-4353-AD10-C229B5FB1D55}"/>
                </a:ext>
              </a:extLst>
            </p:cNvPr>
            <p:cNvSpPr>
              <a:spLocks/>
            </p:cNvSpPr>
            <p:nvPr/>
          </p:nvSpPr>
          <p:spPr bwMode="auto">
            <a:xfrm>
              <a:off x="24790" y="32762"/>
              <a:ext cx="17543" cy="7246"/>
            </a:xfrm>
            <a:custGeom>
              <a:avLst/>
              <a:gdLst>
                <a:gd name="T0" fmla="*/ 910558 w 1754231"/>
                <a:gd name="T1" fmla="*/ 5724 h 724589"/>
                <a:gd name="T2" fmla="*/ 945908 w 1754231"/>
                <a:gd name="T3" fmla="*/ 7631 h 724589"/>
                <a:gd name="T4" fmla="*/ 981268 w 1754231"/>
                <a:gd name="T5" fmla="*/ 14077 h 724589"/>
                <a:gd name="T6" fmla="*/ 1014660 w 1754231"/>
                <a:gd name="T7" fmla="*/ 25462 h 724589"/>
                <a:gd name="T8" fmla="*/ 1062570 w 1754231"/>
                <a:gd name="T9" fmla="*/ 41793 h 724589"/>
                <a:gd name="T10" fmla="*/ 1101944 w 1754231"/>
                <a:gd name="T11" fmla="*/ 67026 h 724589"/>
                <a:gd name="T12" fmla="*/ 1127770 w 1754231"/>
                <a:gd name="T13" fmla="*/ 97934 h 724589"/>
                <a:gd name="T14" fmla="*/ 1198558 w 1754231"/>
                <a:gd name="T15" fmla="*/ 42597 h 724589"/>
                <a:gd name="T16" fmla="*/ 1324932 w 1754231"/>
                <a:gd name="T17" fmla="*/ 35058 h 724589"/>
                <a:gd name="T18" fmla="*/ 1410035 w 1754231"/>
                <a:gd name="T19" fmla="*/ 81081 h 724589"/>
                <a:gd name="T20" fmla="*/ 1439147 w 1754231"/>
                <a:gd name="T21" fmla="*/ 96828 h 724589"/>
                <a:gd name="T22" fmla="*/ 1460811 w 1754231"/>
                <a:gd name="T23" fmla="*/ 117619 h 724589"/>
                <a:gd name="T24" fmla="*/ 1472496 w 1754231"/>
                <a:gd name="T25" fmla="*/ 141042 h 724589"/>
                <a:gd name="T26" fmla="*/ 1565979 w 1754231"/>
                <a:gd name="T27" fmla="*/ 122663 h 724589"/>
                <a:gd name="T28" fmla="*/ 1666281 w 1754231"/>
                <a:gd name="T29" fmla="*/ 150501 h 724589"/>
                <a:gd name="T30" fmla="*/ 1710530 w 1754231"/>
                <a:gd name="T31" fmla="*/ 207107 h 724589"/>
                <a:gd name="T32" fmla="*/ 1733973 w 1754231"/>
                <a:gd name="T33" fmla="*/ 254620 h 724589"/>
                <a:gd name="T34" fmla="*/ 1699301 w 1754231"/>
                <a:gd name="T35" fmla="*/ 306045 h 724589"/>
                <a:gd name="T36" fmla="*/ 1629673 w 1754231"/>
                <a:gd name="T37" fmla="*/ 327019 h 724589"/>
                <a:gd name="T38" fmla="*/ 1716026 w 1754231"/>
                <a:gd name="T39" fmla="*/ 352516 h 724589"/>
                <a:gd name="T40" fmla="*/ 1754231 w 1754231"/>
                <a:gd name="T41" fmla="*/ 418700 h 724589"/>
                <a:gd name="T42" fmla="*/ 1715021 w 1754231"/>
                <a:gd name="T43" fmla="*/ 474840 h 724589"/>
                <a:gd name="T44" fmla="*/ 1677591 w 1754231"/>
                <a:gd name="T45" fmla="*/ 528431 h 724589"/>
                <a:gd name="T46" fmla="*/ 1582621 w 1754231"/>
                <a:gd name="T47" fmla="*/ 553929 h 724589"/>
                <a:gd name="T48" fmla="*/ 1497948 w 1754231"/>
                <a:gd name="T49" fmla="*/ 533110 h 724589"/>
                <a:gd name="T50" fmla="*/ 1434683 w 1754231"/>
                <a:gd name="T51" fmla="*/ 636252 h 724589"/>
                <a:gd name="T52" fmla="*/ 1254811 w 1754231"/>
                <a:gd name="T53" fmla="*/ 686516 h 724589"/>
                <a:gd name="T54" fmla="*/ 1096183 w 1754231"/>
                <a:gd name="T55" fmla="*/ 645382 h 724589"/>
                <a:gd name="T56" fmla="*/ 1086388 w 1754231"/>
                <a:gd name="T57" fmla="*/ 642841 h 724589"/>
                <a:gd name="T58" fmla="*/ 1076793 w 1754231"/>
                <a:gd name="T59" fmla="*/ 639971 h 724589"/>
                <a:gd name="T60" fmla="*/ 1067445 w 1754231"/>
                <a:gd name="T61" fmla="*/ 636791 h 724589"/>
                <a:gd name="T62" fmla="*/ 906388 w 1754231"/>
                <a:gd name="T63" fmla="*/ 724589 h 724589"/>
                <a:gd name="T64" fmla="*/ 667241 w 1754231"/>
                <a:gd name="T65" fmla="*/ 713457 h 724589"/>
                <a:gd name="T66" fmla="*/ 527062 w 1754231"/>
                <a:gd name="T67" fmla="*/ 611641 h 724589"/>
                <a:gd name="T68" fmla="*/ 452139 w 1754231"/>
                <a:gd name="T69" fmla="*/ 671218 h 724589"/>
                <a:gd name="T70" fmla="*/ 317129 w 1754231"/>
                <a:gd name="T71" fmla="*/ 680027 h 724589"/>
                <a:gd name="T72" fmla="*/ 225490 w 1754231"/>
                <a:gd name="T73" fmla="*/ 631308 h 724589"/>
                <a:gd name="T74" fmla="*/ 165493 w 1754231"/>
                <a:gd name="T75" fmla="*/ 599413 h 724589"/>
                <a:gd name="T76" fmla="*/ 136654 w 1754231"/>
                <a:gd name="T77" fmla="*/ 548939 h 724589"/>
                <a:gd name="T78" fmla="*/ 150074 w 1754231"/>
                <a:gd name="T79" fmla="*/ 499305 h 724589"/>
                <a:gd name="T80" fmla="*/ 64717 w 1754231"/>
                <a:gd name="T81" fmla="*/ 495714 h 724589"/>
                <a:gd name="T82" fmla="*/ 0 w 1754231"/>
                <a:gd name="T83" fmla="*/ 447817 h 724589"/>
                <a:gd name="T84" fmla="*/ 5514 w 1754231"/>
                <a:gd name="T85" fmla="*/ 392325 h 724589"/>
                <a:gd name="T86" fmla="*/ 10553 w 1754231"/>
                <a:gd name="T87" fmla="*/ 341659 h 724589"/>
                <a:gd name="T88" fmla="*/ 72823 w 1754231"/>
                <a:gd name="T89" fmla="*/ 301357 h 724589"/>
                <a:gd name="T90" fmla="*/ 150768 w 1754231"/>
                <a:gd name="T91" fmla="*/ 298304 h 724589"/>
                <a:gd name="T92" fmla="*/ 83231 w 1754231"/>
                <a:gd name="T93" fmla="*/ 279990 h 724589"/>
                <a:gd name="T94" fmla="*/ 51315 w 1754231"/>
                <a:gd name="T95" fmla="*/ 229543 h 724589"/>
                <a:gd name="T96" fmla="*/ 79487 w 1754231"/>
                <a:gd name="T97" fmla="*/ 185622 h 724589"/>
                <a:gd name="T98" fmla="*/ 107660 w 1754231"/>
                <a:gd name="T99" fmla="*/ 141709 h 724589"/>
                <a:gd name="T100" fmla="*/ 185249 w 1754231"/>
                <a:gd name="T101" fmla="*/ 120955 h 724589"/>
                <a:gd name="T102" fmla="*/ 252786 w 1754231"/>
                <a:gd name="T103" fmla="*/ 139278 h 724589"/>
                <a:gd name="T104" fmla="*/ 254439 w 1754231"/>
                <a:gd name="T105" fmla="*/ 139717 h 724589"/>
                <a:gd name="T106" fmla="*/ 256073 w 1754231"/>
                <a:gd name="T107" fmla="*/ 140192 h 724589"/>
                <a:gd name="T108" fmla="*/ 257689 w 1754231"/>
                <a:gd name="T109" fmla="*/ 140676 h 724589"/>
                <a:gd name="T110" fmla="*/ 277042 w 1754231"/>
                <a:gd name="T111" fmla="*/ 67154 h 724589"/>
                <a:gd name="T112" fmla="*/ 384401 w 1754231"/>
                <a:gd name="T113" fmla="*/ 17749 h 724589"/>
                <a:gd name="T114" fmla="*/ 497475 w 1754231"/>
                <a:gd name="T115" fmla="*/ 30333 h 724589"/>
                <a:gd name="T116" fmla="*/ 560987 w 1754231"/>
                <a:gd name="T117" fmla="*/ 37398 h 724589"/>
                <a:gd name="T118" fmla="*/ 615853 w 1754231"/>
                <a:gd name="T119" fmla="*/ 63224 h 724589"/>
                <a:gd name="T120" fmla="*/ 646006 w 1754231"/>
                <a:gd name="T121" fmla="*/ 100246 h 724589"/>
                <a:gd name="T122" fmla="*/ 698535 w 1754231"/>
                <a:gd name="T123" fmla="*/ 35118 h 724589"/>
                <a:gd name="T124" fmla="*/ 804506 w 1754231"/>
                <a:gd name="T125" fmla="*/ 0 h 724589"/>
                <a:gd name="T126" fmla="*/ 910558 w 1754231"/>
                <a:gd name="T127" fmla="*/ 5724 h 724589"/>
                <a:gd name="T128" fmla="*/ 0 w 1754231"/>
                <a:gd name="T129" fmla="*/ 0 h 724589"/>
                <a:gd name="T130" fmla="*/ 1754231 w 1754231"/>
                <a:gd name="T131" fmla="*/ 724589 h 724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 ang="0">
                  <a:pos x="T126" y="T127"/>
                </a:cxn>
              </a:cxnLst>
              <a:rect l="T128" t="T129" r="T130" b="T131"/>
              <a:pathLst>
                <a:path w="1754231" h="724589">
                  <a:moveTo>
                    <a:pt x="910558" y="5724"/>
                  </a:moveTo>
                  <a:cubicBezTo>
                    <a:pt x="945908" y="7631"/>
                    <a:pt x="981268" y="14077"/>
                    <a:pt x="1014660" y="25462"/>
                  </a:cubicBezTo>
                  <a:cubicBezTo>
                    <a:pt x="1062570" y="41793"/>
                    <a:pt x="1101944" y="67026"/>
                    <a:pt x="1127770" y="97934"/>
                  </a:cubicBezTo>
                  <a:cubicBezTo>
                    <a:pt x="1198558" y="42597"/>
                    <a:pt x="1324932" y="35058"/>
                    <a:pt x="1410035" y="81081"/>
                  </a:cubicBezTo>
                  <a:cubicBezTo>
                    <a:pt x="1439147" y="96828"/>
                    <a:pt x="1460811" y="117619"/>
                    <a:pt x="1472496" y="141042"/>
                  </a:cubicBezTo>
                  <a:cubicBezTo>
                    <a:pt x="1565979" y="122663"/>
                    <a:pt x="1666281" y="150501"/>
                    <a:pt x="1710530" y="207107"/>
                  </a:cubicBezTo>
                  <a:cubicBezTo>
                    <a:pt x="1733973" y="254620"/>
                    <a:pt x="1699301" y="306045"/>
                    <a:pt x="1629673" y="327019"/>
                  </a:cubicBezTo>
                  <a:cubicBezTo>
                    <a:pt x="1716026" y="352516"/>
                    <a:pt x="1754231" y="418700"/>
                    <a:pt x="1715021" y="474840"/>
                  </a:cubicBezTo>
                  <a:cubicBezTo>
                    <a:pt x="1677591" y="528431"/>
                    <a:pt x="1582621" y="553929"/>
                    <a:pt x="1497948" y="533110"/>
                  </a:cubicBezTo>
                  <a:cubicBezTo>
                    <a:pt x="1434683" y="636252"/>
                    <a:pt x="1254811" y="686516"/>
                    <a:pt x="1096183" y="645382"/>
                  </a:cubicBezTo>
                  <a:cubicBezTo>
                    <a:pt x="1086388" y="642841"/>
                    <a:pt x="1076793" y="639971"/>
                    <a:pt x="1067445" y="636791"/>
                  </a:cubicBezTo>
                  <a:cubicBezTo>
                    <a:pt x="906388" y="724589"/>
                    <a:pt x="667241" y="713457"/>
                    <a:pt x="527062" y="611641"/>
                  </a:cubicBezTo>
                  <a:cubicBezTo>
                    <a:pt x="452139" y="671218"/>
                    <a:pt x="317129" y="680027"/>
                    <a:pt x="225490" y="631308"/>
                  </a:cubicBezTo>
                  <a:cubicBezTo>
                    <a:pt x="165493" y="599413"/>
                    <a:pt x="136654" y="548939"/>
                    <a:pt x="150074" y="499305"/>
                  </a:cubicBezTo>
                  <a:cubicBezTo>
                    <a:pt x="64717" y="495714"/>
                    <a:pt x="0" y="447817"/>
                    <a:pt x="5514" y="392325"/>
                  </a:cubicBezTo>
                  <a:cubicBezTo>
                    <a:pt x="10553" y="341659"/>
                    <a:pt x="72823" y="301357"/>
                    <a:pt x="150768" y="298304"/>
                  </a:cubicBezTo>
                  <a:cubicBezTo>
                    <a:pt x="83231" y="279990"/>
                    <a:pt x="51315" y="229543"/>
                    <a:pt x="79487" y="185622"/>
                  </a:cubicBezTo>
                  <a:cubicBezTo>
                    <a:pt x="107660" y="141709"/>
                    <a:pt x="185249" y="120955"/>
                    <a:pt x="252786" y="139278"/>
                  </a:cubicBezTo>
                  <a:cubicBezTo>
                    <a:pt x="254439" y="139717"/>
                    <a:pt x="256073" y="140192"/>
                    <a:pt x="257689" y="140676"/>
                  </a:cubicBezTo>
                  <a:cubicBezTo>
                    <a:pt x="277042" y="67154"/>
                    <a:pt x="384401" y="17749"/>
                    <a:pt x="497475" y="30333"/>
                  </a:cubicBezTo>
                  <a:cubicBezTo>
                    <a:pt x="560987" y="37398"/>
                    <a:pt x="615853" y="63224"/>
                    <a:pt x="646006" y="100246"/>
                  </a:cubicBezTo>
                  <a:cubicBezTo>
                    <a:pt x="698535" y="35118"/>
                    <a:pt x="804506" y="0"/>
                    <a:pt x="910558" y="5724"/>
                  </a:cubicBezTo>
                  <a:close/>
                </a:path>
              </a:pathLst>
            </a:custGeom>
            <a:solidFill>
              <a:srgbClr val="FFFFFF"/>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4" name="Shape 9186">
              <a:extLst>
                <a:ext uri="{FF2B5EF4-FFF2-40B4-BE49-F238E27FC236}">
                  <a16:creationId xmlns:a16="http://schemas.microsoft.com/office/drawing/2014/main" id="{43426ACD-7648-4E4B-B674-89C0255C72C8}"/>
                </a:ext>
              </a:extLst>
            </p:cNvPr>
            <p:cNvSpPr>
              <a:spLocks/>
            </p:cNvSpPr>
            <p:nvPr/>
          </p:nvSpPr>
          <p:spPr bwMode="auto">
            <a:xfrm>
              <a:off x="24790" y="32561"/>
              <a:ext cx="17543" cy="7447"/>
            </a:xfrm>
            <a:custGeom>
              <a:avLst/>
              <a:gdLst>
                <a:gd name="T0" fmla="*/ 646006 w 1754231"/>
                <a:gd name="T1" fmla="*/ 120323 h 744666"/>
                <a:gd name="T2" fmla="*/ 716045 w 1754231"/>
                <a:gd name="T3" fmla="*/ 33485 h 744666"/>
                <a:gd name="T4" fmla="*/ 881091 w 1754231"/>
                <a:gd name="T5" fmla="*/ 0 h 744666"/>
                <a:gd name="T6" fmla="*/ 1014660 w 1754231"/>
                <a:gd name="T7" fmla="*/ 45539 h 744666"/>
                <a:gd name="T8" fmla="*/ 1062570 w 1754231"/>
                <a:gd name="T9" fmla="*/ 61870 h 744666"/>
                <a:gd name="T10" fmla="*/ 1101944 w 1754231"/>
                <a:gd name="T11" fmla="*/ 87103 h 744666"/>
                <a:gd name="T12" fmla="*/ 1127770 w 1754231"/>
                <a:gd name="T13" fmla="*/ 118011 h 744666"/>
                <a:gd name="T14" fmla="*/ 1198558 w 1754231"/>
                <a:gd name="T15" fmla="*/ 62674 h 744666"/>
                <a:gd name="T16" fmla="*/ 1324932 w 1754231"/>
                <a:gd name="T17" fmla="*/ 55135 h 744666"/>
                <a:gd name="T18" fmla="*/ 1410035 w 1754231"/>
                <a:gd name="T19" fmla="*/ 101159 h 744666"/>
                <a:gd name="T20" fmla="*/ 1439147 w 1754231"/>
                <a:gd name="T21" fmla="*/ 116905 h 744666"/>
                <a:gd name="T22" fmla="*/ 1460811 w 1754231"/>
                <a:gd name="T23" fmla="*/ 137696 h 744666"/>
                <a:gd name="T24" fmla="*/ 1472496 w 1754231"/>
                <a:gd name="T25" fmla="*/ 161119 h 744666"/>
                <a:gd name="T26" fmla="*/ 1565979 w 1754231"/>
                <a:gd name="T27" fmla="*/ 142741 h 744666"/>
                <a:gd name="T28" fmla="*/ 1666281 w 1754231"/>
                <a:gd name="T29" fmla="*/ 170578 h 744666"/>
                <a:gd name="T30" fmla="*/ 1710530 w 1754231"/>
                <a:gd name="T31" fmla="*/ 227184 h 744666"/>
                <a:gd name="T32" fmla="*/ 1733973 w 1754231"/>
                <a:gd name="T33" fmla="*/ 274697 h 744666"/>
                <a:gd name="T34" fmla="*/ 1699301 w 1754231"/>
                <a:gd name="T35" fmla="*/ 326122 h 744666"/>
                <a:gd name="T36" fmla="*/ 1629673 w 1754231"/>
                <a:gd name="T37" fmla="*/ 347096 h 744666"/>
                <a:gd name="T38" fmla="*/ 1716026 w 1754231"/>
                <a:gd name="T39" fmla="*/ 372593 h 744666"/>
                <a:gd name="T40" fmla="*/ 1754231 w 1754231"/>
                <a:gd name="T41" fmla="*/ 438777 h 744666"/>
                <a:gd name="T42" fmla="*/ 1715021 w 1754231"/>
                <a:gd name="T43" fmla="*/ 494917 h 744666"/>
                <a:gd name="T44" fmla="*/ 1677591 w 1754231"/>
                <a:gd name="T45" fmla="*/ 548508 h 744666"/>
                <a:gd name="T46" fmla="*/ 1582621 w 1754231"/>
                <a:gd name="T47" fmla="*/ 574006 h 744666"/>
                <a:gd name="T48" fmla="*/ 1497948 w 1754231"/>
                <a:gd name="T49" fmla="*/ 553187 h 744666"/>
                <a:gd name="T50" fmla="*/ 1434683 w 1754231"/>
                <a:gd name="T51" fmla="*/ 656329 h 744666"/>
                <a:gd name="T52" fmla="*/ 1254811 w 1754231"/>
                <a:gd name="T53" fmla="*/ 706593 h 744666"/>
                <a:gd name="T54" fmla="*/ 1096183 w 1754231"/>
                <a:gd name="T55" fmla="*/ 665459 h 744666"/>
                <a:gd name="T56" fmla="*/ 1086388 w 1754231"/>
                <a:gd name="T57" fmla="*/ 662918 h 744666"/>
                <a:gd name="T58" fmla="*/ 1076793 w 1754231"/>
                <a:gd name="T59" fmla="*/ 660049 h 744666"/>
                <a:gd name="T60" fmla="*/ 1067445 w 1754231"/>
                <a:gd name="T61" fmla="*/ 656868 h 744666"/>
                <a:gd name="T62" fmla="*/ 906388 w 1754231"/>
                <a:gd name="T63" fmla="*/ 744666 h 744666"/>
                <a:gd name="T64" fmla="*/ 667241 w 1754231"/>
                <a:gd name="T65" fmla="*/ 733534 h 744666"/>
                <a:gd name="T66" fmla="*/ 527062 w 1754231"/>
                <a:gd name="T67" fmla="*/ 631718 h 744666"/>
                <a:gd name="T68" fmla="*/ 452139 w 1754231"/>
                <a:gd name="T69" fmla="*/ 691295 h 744666"/>
                <a:gd name="T70" fmla="*/ 317129 w 1754231"/>
                <a:gd name="T71" fmla="*/ 700104 h 744666"/>
                <a:gd name="T72" fmla="*/ 225490 w 1754231"/>
                <a:gd name="T73" fmla="*/ 651385 h 744666"/>
                <a:gd name="T74" fmla="*/ 165493 w 1754231"/>
                <a:gd name="T75" fmla="*/ 619490 h 744666"/>
                <a:gd name="T76" fmla="*/ 136654 w 1754231"/>
                <a:gd name="T77" fmla="*/ 569016 h 744666"/>
                <a:gd name="T78" fmla="*/ 150074 w 1754231"/>
                <a:gd name="T79" fmla="*/ 519382 h 744666"/>
                <a:gd name="T80" fmla="*/ 64717 w 1754231"/>
                <a:gd name="T81" fmla="*/ 515791 h 744666"/>
                <a:gd name="T82" fmla="*/ 0 w 1754231"/>
                <a:gd name="T83" fmla="*/ 467894 h 744666"/>
                <a:gd name="T84" fmla="*/ 5514 w 1754231"/>
                <a:gd name="T85" fmla="*/ 412402 h 744666"/>
                <a:gd name="T86" fmla="*/ 10553 w 1754231"/>
                <a:gd name="T87" fmla="*/ 361736 h 744666"/>
                <a:gd name="T88" fmla="*/ 72823 w 1754231"/>
                <a:gd name="T89" fmla="*/ 321434 h 744666"/>
                <a:gd name="T90" fmla="*/ 150768 w 1754231"/>
                <a:gd name="T91" fmla="*/ 318381 h 744666"/>
                <a:gd name="T92" fmla="*/ 83231 w 1754231"/>
                <a:gd name="T93" fmla="*/ 300067 h 744666"/>
                <a:gd name="T94" fmla="*/ 51315 w 1754231"/>
                <a:gd name="T95" fmla="*/ 249620 h 744666"/>
                <a:gd name="T96" fmla="*/ 79487 w 1754231"/>
                <a:gd name="T97" fmla="*/ 205699 h 744666"/>
                <a:gd name="T98" fmla="*/ 107660 w 1754231"/>
                <a:gd name="T99" fmla="*/ 161786 h 744666"/>
                <a:gd name="T100" fmla="*/ 185249 w 1754231"/>
                <a:gd name="T101" fmla="*/ 141032 h 744666"/>
                <a:gd name="T102" fmla="*/ 252786 w 1754231"/>
                <a:gd name="T103" fmla="*/ 159355 h 744666"/>
                <a:gd name="T104" fmla="*/ 254439 w 1754231"/>
                <a:gd name="T105" fmla="*/ 159794 h 744666"/>
                <a:gd name="T106" fmla="*/ 256073 w 1754231"/>
                <a:gd name="T107" fmla="*/ 160269 h 744666"/>
                <a:gd name="T108" fmla="*/ 257689 w 1754231"/>
                <a:gd name="T109" fmla="*/ 160753 h 744666"/>
                <a:gd name="T110" fmla="*/ 277042 w 1754231"/>
                <a:gd name="T111" fmla="*/ 87231 h 744666"/>
                <a:gd name="T112" fmla="*/ 384401 w 1754231"/>
                <a:gd name="T113" fmla="*/ 37826 h 744666"/>
                <a:gd name="T114" fmla="*/ 497475 w 1754231"/>
                <a:gd name="T115" fmla="*/ 50410 h 744666"/>
                <a:gd name="T116" fmla="*/ 560987 w 1754231"/>
                <a:gd name="T117" fmla="*/ 57475 h 744666"/>
                <a:gd name="T118" fmla="*/ 615853 w 1754231"/>
                <a:gd name="T119" fmla="*/ 83301 h 744666"/>
                <a:gd name="T120" fmla="*/ 646006 w 1754231"/>
                <a:gd name="T121" fmla="*/ 120323 h 744666"/>
                <a:gd name="T122" fmla="*/ 0 w 1754231"/>
                <a:gd name="T123" fmla="*/ 0 h 744666"/>
                <a:gd name="T124" fmla="*/ 1754231 w 1754231"/>
                <a:gd name="T125" fmla="*/ 744666 h 744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T122" t="T123" r="T124" b="T125"/>
              <a:pathLst>
                <a:path w="1754231" h="744666">
                  <a:moveTo>
                    <a:pt x="646006" y="120323"/>
                  </a:moveTo>
                  <a:cubicBezTo>
                    <a:pt x="716045" y="33485"/>
                    <a:pt x="881091" y="0"/>
                    <a:pt x="1014660" y="45539"/>
                  </a:cubicBezTo>
                  <a:cubicBezTo>
                    <a:pt x="1062570" y="61870"/>
                    <a:pt x="1101944" y="87103"/>
                    <a:pt x="1127770" y="118011"/>
                  </a:cubicBezTo>
                  <a:cubicBezTo>
                    <a:pt x="1198558" y="62674"/>
                    <a:pt x="1324932" y="55135"/>
                    <a:pt x="1410035" y="101159"/>
                  </a:cubicBezTo>
                  <a:cubicBezTo>
                    <a:pt x="1439147" y="116905"/>
                    <a:pt x="1460811" y="137696"/>
                    <a:pt x="1472496" y="161119"/>
                  </a:cubicBezTo>
                  <a:cubicBezTo>
                    <a:pt x="1565979" y="142741"/>
                    <a:pt x="1666281" y="170578"/>
                    <a:pt x="1710530" y="227184"/>
                  </a:cubicBezTo>
                  <a:cubicBezTo>
                    <a:pt x="1733973" y="274697"/>
                    <a:pt x="1699301" y="326122"/>
                    <a:pt x="1629673" y="347096"/>
                  </a:cubicBezTo>
                  <a:cubicBezTo>
                    <a:pt x="1716026" y="372593"/>
                    <a:pt x="1754231" y="438777"/>
                    <a:pt x="1715021" y="494917"/>
                  </a:cubicBezTo>
                  <a:cubicBezTo>
                    <a:pt x="1677591" y="548508"/>
                    <a:pt x="1582621" y="574006"/>
                    <a:pt x="1497948" y="553187"/>
                  </a:cubicBezTo>
                  <a:cubicBezTo>
                    <a:pt x="1434683" y="656329"/>
                    <a:pt x="1254811" y="706593"/>
                    <a:pt x="1096183" y="665459"/>
                  </a:cubicBezTo>
                  <a:cubicBezTo>
                    <a:pt x="1086388" y="662918"/>
                    <a:pt x="1076793" y="660049"/>
                    <a:pt x="1067445" y="656868"/>
                  </a:cubicBezTo>
                  <a:cubicBezTo>
                    <a:pt x="906388" y="744666"/>
                    <a:pt x="667241" y="733534"/>
                    <a:pt x="527062" y="631718"/>
                  </a:cubicBezTo>
                  <a:cubicBezTo>
                    <a:pt x="452139" y="691295"/>
                    <a:pt x="317129" y="700104"/>
                    <a:pt x="225490" y="651385"/>
                  </a:cubicBezTo>
                  <a:cubicBezTo>
                    <a:pt x="165493" y="619490"/>
                    <a:pt x="136654" y="569016"/>
                    <a:pt x="150074" y="519382"/>
                  </a:cubicBezTo>
                  <a:cubicBezTo>
                    <a:pt x="64717" y="515791"/>
                    <a:pt x="0" y="467894"/>
                    <a:pt x="5514" y="412402"/>
                  </a:cubicBezTo>
                  <a:cubicBezTo>
                    <a:pt x="10553" y="361736"/>
                    <a:pt x="72823" y="321434"/>
                    <a:pt x="150768" y="318381"/>
                  </a:cubicBezTo>
                  <a:cubicBezTo>
                    <a:pt x="83231" y="300067"/>
                    <a:pt x="51315" y="249620"/>
                    <a:pt x="79487" y="205699"/>
                  </a:cubicBezTo>
                  <a:cubicBezTo>
                    <a:pt x="107660" y="161786"/>
                    <a:pt x="185249" y="141032"/>
                    <a:pt x="252786" y="159355"/>
                  </a:cubicBezTo>
                  <a:cubicBezTo>
                    <a:pt x="254439" y="159794"/>
                    <a:pt x="256073" y="160269"/>
                    <a:pt x="257689" y="160753"/>
                  </a:cubicBezTo>
                  <a:cubicBezTo>
                    <a:pt x="277042" y="87231"/>
                    <a:pt x="384401" y="37826"/>
                    <a:pt x="497475" y="50410"/>
                  </a:cubicBezTo>
                  <a:cubicBezTo>
                    <a:pt x="560987" y="57475"/>
                    <a:pt x="615853" y="83301"/>
                    <a:pt x="646006" y="120323"/>
                  </a:cubicBezTo>
                  <a:close/>
                </a:path>
              </a:pathLst>
            </a:custGeom>
            <a:noFill/>
            <a:ln w="14607"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5" name="Rectangle 44">
              <a:extLst>
                <a:ext uri="{FF2B5EF4-FFF2-40B4-BE49-F238E27FC236}">
                  <a16:creationId xmlns:a16="http://schemas.microsoft.com/office/drawing/2014/main" id="{7AB99213-F716-41B7-A9CB-7FF22E340526}"/>
                </a:ext>
              </a:extLst>
            </p:cNvPr>
            <p:cNvSpPr>
              <a:spLocks noChangeArrowheads="1"/>
            </p:cNvSpPr>
            <p:nvPr/>
          </p:nvSpPr>
          <p:spPr bwMode="auto">
            <a:xfrm>
              <a:off x="27786" y="34875"/>
              <a:ext cx="16104"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Communication media</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46" name="Shape 9188">
              <a:extLst>
                <a:ext uri="{FF2B5EF4-FFF2-40B4-BE49-F238E27FC236}">
                  <a16:creationId xmlns:a16="http://schemas.microsoft.com/office/drawing/2014/main" id="{3FF5C714-EB7C-4204-A9C4-D74B67A632BE}"/>
                </a:ext>
              </a:extLst>
            </p:cNvPr>
            <p:cNvSpPr>
              <a:spLocks/>
            </p:cNvSpPr>
            <p:nvPr/>
          </p:nvSpPr>
          <p:spPr bwMode="auto">
            <a:xfrm>
              <a:off x="7590" y="13816"/>
              <a:ext cx="51756" cy="0"/>
            </a:xfrm>
            <a:custGeom>
              <a:avLst/>
              <a:gdLst>
                <a:gd name="T0" fmla="*/ 0 w 5175582"/>
                <a:gd name="T1" fmla="*/ 5175582 w 5175582"/>
                <a:gd name="T2" fmla="*/ 0 w 5175582"/>
                <a:gd name="T3" fmla="*/ 5175582 w 5175582"/>
              </a:gdLst>
              <a:ahLst/>
              <a:cxnLst>
                <a:cxn ang="0">
                  <a:pos x="T0" y="0"/>
                </a:cxn>
                <a:cxn ang="0">
                  <a:pos x="T1" y="0"/>
                </a:cxn>
              </a:cxnLst>
              <a:rect l="T2" t="0" r="T3" b="0"/>
              <a:pathLst>
                <a:path w="5175582">
                  <a:moveTo>
                    <a:pt x="0" y="0"/>
                  </a:moveTo>
                  <a:lnTo>
                    <a:pt x="5175582"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7" name="Shape 9191">
              <a:extLst>
                <a:ext uri="{FF2B5EF4-FFF2-40B4-BE49-F238E27FC236}">
                  <a16:creationId xmlns:a16="http://schemas.microsoft.com/office/drawing/2014/main" id="{E1FE6FD2-858D-43DD-8687-92E88993EF73}"/>
                </a:ext>
              </a:extLst>
            </p:cNvPr>
            <p:cNvSpPr>
              <a:spLocks/>
            </p:cNvSpPr>
            <p:nvPr/>
          </p:nvSpPr>
          <p:spPr bwMode="auto">
            <a:xfrm>
              <a:off x="42094" y="15543"/>
              <a:ext cx="17252" cy="3454"/>
            </a:xfrm>
            <a:custGeom>
              <a:avLst/>
              <a:gdLst>
                <a:gd name="T0" fmla="*/ 0 w 1725191"/>
                <a:gd name="T1" fmla="*/ 0 h 345405"/>
                <a:gd name="T2" fmla="*/ 1725191 w 1725191"/>
                <a:gd name="T3" fmla="*/ 0 h 345405"/>
                <a:gd name="T4" fmla="*/ 1725191 w 1725191"/>
                <a:gd name="T5" fmla="*/ 345405 h 345405"/>
                <a:gd name="T6" fmla="*/ 0 w 1725191"/>
                <a:gd name="T7" fmla="*/ 345405 h 345405"/>
                <a:gd name="T8" fmla="*/ 0 w 1725191"/>
                <a:gd name="T9" fmla="*/ 0 h 345405"/>
                <a:gd name="T10" fmla="*/ 0 w 1725191"/>
                <a:gd name="T11" fmla="*/ 0 h 345405"/>
                <a:gd name="T12" fmla="*/ 1725191 w 1725191"/>
                <a:gd name="T13" fmla="*/ 345405 h 345405"/>
              </a:gdLst>
              <a:ahLst/>
              <a:cxnLst>
                <a:cxn ang="0">
                  <a:pos x="T0" y="T1"/>
                </a:cxn>
                <a:cxn ang="0">
                  <a:pos x="T2" y="T3"/>
                </a:cxn>
                <a:cxn ang="0">
                  <a:pos x="T4" y="T5"/>
                </a:cxn>
                <a:cxn ang="0">
                  <a:pos x="T6" y="T7"/>
                </a:cxn>
                <a:cxn ang="0">
                  <a:pos x="T8" y="T9"/>
                </a:cxn>
              </a:cxnLst>
              <a:rect l="T10" t="T11" r="T12" b="T13"/>
              <a:pathLst>
                <a:path w="1725191" h="345405">
                  <a:moveTo>
                    <a:pt x="0" y="0"/>
                  </a:moveTo>
                  <a:lnTo>
                    <a:pt x="1725191" y="0"/>
                  </a:lnTo>
                  <a:lnTo>
                    <a:pt x="1725191" y="345405"/>
                  </a:lnTo>
                  <a:lnTo>
                    <a:pt x="0" y="345405"/>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8" name="Shape 9192">
              <a:extLst>
                <a:ext uri="{FF2B5EF4-FFF2-40B4-BE49-F238E27FC236}">
                  <a16:creationId xmlns:a16="http://schemas.microsoft.com/office/drawing/2014/main" id="{BBF6FC05-461F-4F8A-8F8E-C2C93EE98C0F}"/>
                </a:ext>
              </a:extLst>
            </p:cNvPr>
            <p:cNvSpPr>
              <a:spLocks/>
            </p:cNvSpPr>
            <p:nvPr/>
          </p:nvSpPr>
          <p:spPr bwMode="auto">
            <a:xfrm>
              <a:off x="42094" y="20724"/>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49" name="Shape 9193">
              <a:extLst>
                <a:ext uri="{FF2B5EF4-FFF2-40B4-BE49-F238E27FC236}">
                  <a16:creationId xmlns:a16="http://schemas.microsoft.com/office/drawing/2014/main" id="{9E710981-615D-4C31-8EDA-F39B13481D18}"/>
                </a:ext>
              </a:extLst>
            </p:cNvPr>
            <p:cNvSpPr>
              <a:spLocks/>
            </p:cNvSpPr>
            <p:nvPr/>
          </p:nvSpPr>
          <p:spPr bwMode="auto">
            <a:xfrm>
              <a:off x="42094" y="22451"/>
              <a:ext cx="17252" cy="1727"/>
            </a:xfrm>
            <a:custGeom>
              <a:avLst/>
              <a:gdLst>
                <a:gd name="T0" fmla="*/ 0 w 1725191"/>
                <a:gd name="T1" fmla="*/ 0 h 172707"/>
                <a:gd name="T2" fmla="*/ 1725191 w 1725191"/>
                <a:gd name="T3" fmla="*/ 0 h 172707"/>
                <a:gd name="T4" fmla="*/ 1725191 w 1725191"/>
                <a:gd name="T5" fmla="*/ 172707 h 172707"/>
                <a:gd name="T6" fmla="*/ 0 w 1725191"/>
                <a:gd name="T7" fmla="*/ 172707 h 172707"/>
                <a:gd name="T8" fmla="*/ 0 w 1725191"/>
                <a:gd name="T9" fmla="*/ 0 h 172707"/>
                <a:gd name="T10" fmla="*/ 0 w 1725191"/>
                <a:gd name="T11" fmla="*/ 0 h 172707"/>
                <a:gd name="T12" fmla="*/ 1725191 w 1725191"/>
                <a:gd name="T13" fmla="*/ 172707 h 172707"/>
              </a:gdLst>
              <a:ahLst/>
              <a:cxnLst>
                <a:cxn ang="0">
                  <a:pos x="T0" y="T1"/>
                </a:cxn>
                <a:cxn ang="0">
                  <a:pos x="T2" y="T3"/>
                </a:cxn>
                <a:cxn ang="0">
                  <a:pos x="T4" y="T5"/>
                </a:cxn>
                <a:cxn ang="0">
                  <a:pos x="T6" y="T7"/>
                </a:cxn>
                <a:cxn ang="0">
                  <a:pos x="T8" y="T9"/>
                </a:cxn>
              </a:cxnLst>
              <a:rect l="T10" t="T11" r="T12" b="T13"/>
              <a:pathLst>
                <a:path w="1725191" h="172707">
                  <a:moveTo>
                    <a:pt x="0" y="0"/>
                  </a:moveTo>
                  <a:lnTo>
                    <a:pt x="1725191" y="0"/>
                  </a:lnTo>
                  <a:lnTo>
                    <a:pt x="1725191"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0" name="Shape 9194">
              <a:extLst>
                <a:ext uri="{FF2B5EF4-FFF2-40B4-BE49-F238E27FC236}">
                  <a16:creationId xmlns:a16="http://schemas.microsoft.com/office/drawing/2014/main" id="{921AD19B-41C0-4937-AB10-8D4586A3DBC4}"/>
                </a:ext>
              </a:extLst>
            </p:cNvPr>
            <p:cNvSpPr>
              <a:spLocks/>
            </p:cNvSpPr>
            <p:nvPr/>
          </p:nvSpPr>
          <p:spPr bwMode="auto">
            <a:xfrm>
              <a:off x="42094" y="24178"/>
              <a:ext cx="17252" cy="1727"/>
            </a:xfrm>
            <a:custGeom>
              <a:avLst/>
              <a:gdLst>
                <a:gd name="T0" fmla="*/ 0 w 1725192"/>
                <a:gd name="T1" fmla="*/ 0 h 172707"/>
                <a:gd name="T2" fmla="*/ 1725192 w 1725192"/>
                <a:gd name="T3" fmla="*/ 0 h 172707"/>
                <a:gd name="T4" fmla="*/ 1725192 w 1725192"/>
                <a:gd name="T5" fmla="*/ 172707 h 172707"/>
                <a:gd name="T6" fmla="*/ 0 w 1725192"/>
                <a:gd name="T7" fmla="*/ 172707 h 172707"/>
                <a:gd name="T8" fmla="*/ 0 w 1725192"/>
                <a:gd name="T9" fmla="*/ 0 h 172707"/>
                <a:gd name="T10" fmla="*/ 0 w 1725192"/>
                <a:gd name="T11" fmla="*/ 0 h 172707"/>
                <a:gd name="T12" fmla="*/ 1725192 w 1725192"/>
                <a:gd name="T13" fmla="*/ 172707 h 172707"/>
              </a:gdLst>
              <a:ahLst/>
              <a:cxnLst>
                <a:cxn ang="0">
                  <a:pos x="T0" y="T1"/>
                </a:cxn>
                <a:cxn ang="0">
                  <a:pos x="T2" y="T3"/>
                </a:cxn>
                <a:cxn ang="0">
                  <a:pos x="T4" y="T5"/>
                </a:cxn>
                <a:cxn ang="0">
                  <a:pos x="T6" y="T7"/>
                </a:cxn>
                <a:cxn ang="0">
                  <a:pos x="T8" y="T9"/>
                </a:cxn>
              </a:cxnLst>
              <a:rect l="T10" t="T11" r="T12" b="T13"/>
              <a:pathLst>
                <a:path w="1725192" h="172707">
                  <a:moveTo>
                    <a:pt x="0" y="0"/>
                  </a:moveTo>
                  <a:lnTo>
                    <a:pt x="1725192" y="0"/>
                  </a:lnTo>
                  <a:lnTo>
                    <a:pt x="1725192" y="172707"/>
                  </a:lnTo>
                  <a:lnTo>
                    <a:pt x="0" y="172707"/>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1" name="Shape 9195">
              <a:extLst>
                <a:ext uri="{FF2B5EF4-FFF2-40B4-BE49-F238E27FC236}">
                  <a16:creationId xmlns:a16="http://schemas.microsoft.com/office/drawing/2014/main" id="{87BC5840-41EB-4AEE-8318-B1AD79936289}"/>
                </a:ext>
              </a:extLst>
            </p:cNvPr>
            <p:cNvSpPr>
              <a:spLocks/>
            </p:cNvSpPr>
            <p:nvPr/>
          </p:nvSpPr>
          <p:spPr bwMode="auto">
            <a:xfrm>
              <a:off x="42094" y="27633"/>
              <a:ext cx="17252" cy="3454"/>
            </a:xfrm>
            <a:custGeom>
              <a:avLst/>
              <a:gdLst>
                <a:gd name="T0" fmla="*/ 0 w 1725191"/>
                <a:gd name="T1" fmla="*/ 0 h 345405"/>
                <a:gd name="T2" fmla="*/ 1725191 w 1725191"/>
                <a:gd name="T3" fmla="*/ 0 h 345405"/>
                <a:gd name="T4" fmla="*/ 1725191 w 1725191"/>
                <a:gd name="T5" fmla="*/ 345405 h 345405"/>
                <a:gd name="T6" fmla="*/ 0 w 1725191"/>
                <a:gd name="T7" fmla="*/ 345405 h 345405"/>
                <a:gd name="T8" fmla="*/ 0 w 1725191"/>
                <a:gd name="T9" fmla="*/ 0 h 345405"/>
                <a:gd name="T10" fmla="*/ 0 w 1725191"/>
                <a:gd name="T11" fmla="*/ 0 h 345405"/>
                <a:gd name="T12" fmla="*/ 1725191 w 1725191"/>
                <a:gd name="T13" fmla="*/ 345405 h 345405"/>
              </a:gdLst>
              <a:ahLst/>
              <a:cxnLst>
                <a:cxn ang="0">
                  <a:pos x="T0" y="T1"/>
                </a:cxn>
                <a:cxn ang="0">
                  <a:pos x="T2" y="T3"/>
                </a:cxn>
                <a:cxn ang="0">
                  <a:pos x="T4" y="T5"/>
                </a:cxn>
                <a:cxn ang="0">
                  <a:pos x="T6" y="T7"/>
                </a:cxn>
                <a:cxn ang="0">
                  <a:pos x="T8" y="T9"/>
                </a:cxn>
              </a:cxnLst>
              <a:rect l="T10" t="T11" r="T12" b="T13"/>
              <a:pathLst>
                <a:path w="1725191" h="345405">
                  <a:moveTo>
                    <a:pt x="0" y="0"/>
                  </a:moveTo>
                  <a:lnTo>
                    <a:pt x="1725191" y="0"/>
                  </a:lnTo>
                  <a:lnTo>
                    <a:pt x="1725191" y="345405"/>
                  </a:lnTo>
                  <a:lnTo>
                    <a:pt x="0" y="345405"/>
                  </a:lnTo>
                  <a:lnTo>
                    <a:pt x="0" y="0"/>
                  </a:lnTo>
                  <a:close/>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2" name="Shape 9196">
              <a:extLst>
                <a:ext uri="{FF2B5EF4-FFF2-40B4-BE49-F238E27FC236}">
                  <a16:creationId xmlns:a16="http://schemas.microsoft.com/office/drawing/2014/main" id="{F3653EB4-9DAB-481C-ADC4-D59DA716AA89}"/>
                </a:ext>
              </a:extLst>
            </p:cNvPr>
            <p:cNvSpPr>
              <a:spLocks/>
            </p:cNvSpPr>
            <p:nvPr/>
          </p:nvSpPr>
          <p:spPr bwMode="auto">
            <a:xfrm>
              <a:off x="25766" y="8635"/>
              <a:ext cx="16328" cy="0"/>
            </a:xfrm>
            <a:custGeom>
              <a:avLst/>
              <a:gdLst>
                <a:gd name="T0" fmla="*/ 1632804 w 1632804"/>
                <a:gd name="T1" fmla="*/ 0 w 1632804"/>
                <a:gd name="T2" fmla="*/ 0 w 1632804"/>
                <a:gd name="T3" fmla="*/ 1632804 w 1632804"/>
              </a:gdLst>
              <a:ahLst/>
              <a:cxnLst>
                <a:cxn ang="0">
                  <a:pos x="T0" y="0"/>
                </a:cxn>
                <a:cxn ang="0">
                  <a:pos x="T1" y="0"/>
                </a:cxn>
              </a:cxnLst>
              <a:rect l="T2" t="0" r="T3" b="0"/>
              <a:pathLst>
                <a:path w="1632804">
                  <a:moveTo>
                    <a:pt x="1632804" y="0"/>
                  </a:moveTo>
                  <a:lnTo>
                    <a:pt x="0" y="0"/>
                  </a:lnTo>
                </a:path>
              </a:pathLst>
            </a:custGeom>
            <a:noFill/>
            <a:ln w="2921"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3" name="Shape 9197">
              <a:extLst>
                <a:ext uri="{FF2B5EF4-FFF2-40B4-BE49-F238E27FC236}">
                  <a16:creationId xmlns:a16="http://schemas.microsoft.com/office/drawing/2014/main" id="{E7B66121-CE87-4D67-B810-5E7AA5490916}"/>
                </a:ext>
              </a:extLst>
            </p:cNvPr>
            <p:cNvSpPr>
              <a:spLocks/>
            </p:cNvSpPr>
            <p:nvPr/>
          </p:nvSpPr>
          <p:spPr bwMode="auto">
            <a:xfrm>
              <a:off x="24842" y="8299"/>
              <a:ext cx="1008" cy="672"/>
            </a:xfrm>
            <a:custGeom>
              <a:avLst/>
              <a:gdLst>
                <a:gd name="T0" fmla="*/ 100786 w 100786"/>
                <a:gd name="T1" fmla="*/ 0 h 67262"/>
                <a:gd name="T2" fmla="*/ 100786 w 100786"/>
                <a:gd name="T3" fmla="*/ 67262 h 67262"/>
                <a:gd name="T4" fmla="*/ 0 w 100786"/>
                <a:gd name="T5" fmla="*/ 33631 h 67262"/>
                <a:gd name="T6" fmla="*/ 100786 w 100786"/>
                <a:gd name="T7" fmla="*/ 0 h 67262"/>
                <a:gd name="T8" fmla="*/ 0 w 100786"/>
                <a:gd name="T9" fmla="*/ 0 h 67262"/>
                <a:gd name="T10" fmla="*/ 100786 w 100786"/>
                <a:gd name="T11" fmla="*/ 67262 h 67262"/>
              </a:gdLst>
              <a:ahLst/>
              <a:cxnLst>
                <a:cxn ang="0">
                  <a:pos x="T0" y="T1"/>
                </a:cxn>
                <a:cxn ang="0">
                  <a:pos x="T2" y="T3"/>
                </a:cxn>
                <a:cxn ang="0">
                  <a:pos x="T4" y="T5"/>
                </a:cxn>
                <a:cxn ang="0">
                  <a:pos x="T6" y="T7"/>
                </a:cxn>
              </a:cxnLst>
              <a:rect l="T8" t="T9" r="T10" b="T11"/>
              <a:pathLst>
                <a:path w="100786" h="67262">
                  <a:moveTo>
                    <a:pt x="100786" y="0"/>
                  </a:moveTo>
                  <a:lnTo>
                    <a:pt x="100786" y="67262"/>
                  </a:lnTo>
                  <a:lnTo>
                    <a:pt x="0" y="33631"/>
                  </a:lnTo>
                  <a:lnTo>
                    <a:pt x="100786" y="0"/>
                  </a:lnTo>
                  <a:close/>
                </a:path>
              </a:pathLst>
            </a:custGeom>
            <a:solidFill>
              <a:srgbClr val="000000"/>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4" name="Rectangle 53">
              <a:extLst>
                <a:ext uri="{FF2B5EF4-FFF2-40B4-BE49-F238E27FC236}">
                  <a16:creationId xmlns:a16="http://schemas.microsoft.com/office/drawing/2014/main" id="{739F8A6E-25F4-4465-A65F-A61587BA468F}"/>
                </a:ext>
              </a:extLst>
            </p:cNvPr>
            <p:cNvSpPr>
              <a:spLocks noChangeArrowheads="1"/>
            </p:cNvSpPr>
            <p:nvPr/>
          </p:nvSpPr>
          <p:spPr bwMode="auto">
            <a:xfrm>
              <a:off x="30322" y="9109"/>
              <a:ext cx="8817" cy="1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 Unsolicited </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55" name="Rectangle 54">
              <a:extLst>
                <a:ext uri="{FF2B5EF4-FFF2-40B4-BE49-F238E27FC236}">
                  <a16:creationId xmlns:a16="http://schemas.microsoft.com/office/drawing/2014/main" id="{911FD2D9-698D-417E-AD67-F1DBAFE4AFAE}"/>
                </a:ext>
              </a:extLst>
            </p:cNvPr>
            <p:cNvSpPr>
              <a:spLocks noChangeArrowheads="1"/>
            </p:cNvSpPr>
            <p:nvPr/>
          </p:nvSpPr>
          <p:spPr bwMode="auto">
            <a:xfrm>
              <a:off x="28428" y="10572"/>
              <a:ext cx="13407" cy="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l" defTabSz="914400" eaLnBrk="1" fontAlgn="auto" latinLnBrk="0" hangingPunct="1">
                <a:lnSpc>
                  <a:spcPct val="106000"/>
                </a:lnSpc>
                <a:spcBef>
                  <a:spcPts val="0"/>
                </a:spcBef>
                <a:spcAft>
                  <a:spcPts val="800"/>
                </a:spcAft>
                <a:buClrTx/>
                <a:buSzTx/>
                <a:buFontTx/>
                <a:buNone/>
                <a:tabLst/>
                <a:defRPr/>
              </a:pPr>
              <a:r>
                <a:rPr kumimoji="0" lang="en-IN" sz="95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SERVICE .request</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grpSp>
    </p:spTree>
    <p:extLst>
      <p:ext uri="{BB962C8B-B14F-4D97-AF65-F5344CB8AC3E}">
        <p14:creationId xmlns:p14="http://schemas.microsoft.com/office/powerpoint/2010/main" val="100352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1" y="256383"/>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COSEM INTERFACE CLASSES</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13</a:t>
            </a:fld>
            <a:endParaRPr lang="en-US"/>
          </a:p>
        </p:txBody>
      </p:sp>
      <p:sp>
        <p:nvSpPr>
          <p:cNvPr id="16" name="TextBox 15">
            <a:extLst>
              <a:ext uri="{FF2B5EF4-FFF2-40B4-BE49-F238E27FC236}">
                <a16:creationId xmlns:a16="http://schemas.microsoft.com/office/drawing/2014/main" id="{1498C5FF-D9E9-4828-917E-77961B7AADA3}"/>
              </a:ext>
            </a:extLst>
          </p:cNvPr>
          <p:cNvSpPr txBox="1"/>
          <p:nvPr/>
        </p:nvSpPr>
        <p:spPr>
          <a:xfrm>
            <a:off x="325932" y="1258276"/>
            <a:ext cx="8492135" cy="1213922"/>
          </a:xfrm>
          <a:prstGeom prst="rect">
            <a:avLst/>
          </a:prstGeom>
          <a:noFill/>
        </p:spPr>
        <p:txBody>
          <a:bodyPr wrap="square" rtlCol="0">
            <a:spAutoFit/>
          </a:bodyPr>
          <a:lstStyle/>
          <a:p>
            <a:pPr marL="5715" indent="-5715" algn="l">
              <a:lnSpc>
                <a:spcPct val="102000"/>
              </a:lnSpc>
              <a:spcAft>
                <a:spcPts val="460"/>
              </a:spcAft>
            </a:pPr>
            <a:r>
              <a:rPr lang="en-IN" sz="1800" spc="25" dirty="0">
                <a:solidFill>
                  <a:srgbClr val="000000"/>
                </a:solidFill>
                <a:effectLst/>
                <a:latin typeface="Arial" panose="020B0604020202020204" pitchFamily="34" charset="0"/>
                <a:ea typeface="Arial" panose="020B0604020202020204" pitchFamily="34" charset="0"/>
              </a:rPr>
              <a:t>Data </a:t>
            </a:r>
            <a:r>
              <a:rPr lang="en-IN" sz="1800" spc="35" dirty="0">
                <a:solidFill>
                  <a:srgbClr val="000000"/>
                </a:solidFill>
                <a:effectLst/>
                <a:latin typeface="Arial" panose="020B0604020202020204" pitchFamily="34" charset="0"/>
                <a:ea typeface="Arial" panose="020B0604020202020204" pitchFamily="34" charset="0"/>
              </a:rPr>
              <a:t>collection systems </a:t>
            </a:r>
            <a:r>
              <a:rPr lang="en-IN" sz="1800" spc="20" dirty="0">
                <a:solidFill>
                  <a:srgbClr val="000000"/>
                </a:solidFill>
                <a:effectLst/>
                <a:latin typeface="Arial" panose="020B0604020202020204" pitchFamily="34" charset="0"/>
                <a:ea typeface="Arial" panose="020B0604020202020204" pitchFamily="34" charset="0"/>
              </a:rPr>
              <a:t>and </a:t>
            </a:r>
            <a:r>
              <a:rPr lang="en-IN" sz="1800" spc="35" dirty="0">
                <a:solidFill>
                  <a:srgbClr val="000000"/>
                </a:solidFill>
                <a:effectLst/>
                <a:latin typeface="Arial" panose="020B0604020202020204" pitchFamily="34" charset="0"/>
                <a:ea typeface="Arial" panose="020B0604020202020204" pitchFamily="34" charset="0"/>
              </a:rPr>
              <a:t>metering equipment from </a:t>
            </a:r>
            <a:r>
              <a:rPr lang="en-IN" sz="1800" spc="30" dirty="0">
                <a:solidFill>
                  <a:srgbClr val="000000"/>
                </a:solidFill>
                <a:effectLst/>
                <a:latin typeface="Arial" panose="020B0604020202020204" pitchFamily="34" charset="0"/>
                <a:ea typeface="Arial" panose="020B0604020202020204" pitchFamily="34" charset="0"/>
              </a:rPr>
              <a:t>different</a:t>
            </a:r>
            <a:r>
              <a:rPr lang="en-IN" sz="1800" spc="90" dirty="0">
                <a:solidFill>
                  <a:srgbClr val="000000"/>
                </a:solidFill>
                <a:effectLst/>
                <a:latin typeface="Arial" panose="020B0604020202020204" pitchFamily="34" charset="0"/>
                <a:ea typeface="Arial" panose="020B0604020202020204" pitchFamily="34" charset="0"/>
              </a:rPr>
              <a:t> </a:t>
            </a:r>
            <a:r>
              <a:rPr lang="en-IN" sz="1800" spc="30" dirty="0">
                <a:solidFill>
                  <a:srgbClr val="000000"/>
                </a:solidFill>
                <a:effectLst/>
                <a:latin typeface="Arial" panose="020B0604020202020204" pitchFamily="34" charset="0"/>
                <a:ea typeface="Arial" panose="020B0604020202020204" pitchFamily="34" charset="0"/>
              </a:rPr>
              <a:t>vendors,</a:t>
            </a:r>
            <a:r>
              <a:rPr lang="en-IN" sz="1800" spc="65" dirty="0">
                <a:solidFill>
                  <a:srgbClr val="000000"/>
                </a:solidFill>
                <a:effectLst/>
                <a:latin typeface="Arial" panose="020B0604020202020204" pitchFamily="34" charset="0"/>
                <a:ea typeface="Arial" panose="020B0604020202020204" pitchFamily="34" charset="0"/>
              </a:rPr>
              <a:t> </a:t>
            </a:r>
            <a:r>
              <a:rPr lang="en-IN" sz="1800" spc="35" dirty="0">
                <a:solidFill>
                  <a:srgbClr val="000000"/>
                </a:solidFill>
                <a:effectLst/>
                <a:latin typeface="Arial" panose="020B0604020202020204" pitchFamily="34" charset="0"/>
                <a:ea typeface="Arial" panose="020B0604020202020204" pitchFamily="34" charset="0"/>
              </a:rPr>
              <a:t>following</a:t>
            </a:r>
            <a:r>
              <a:rPr lang="en-IN" sz="1800" spc="80" dirty="0">
                <a:solidFill>
                  <a:srgbClr val="000000"/>
                </a:solidFill>
                <a:effectLst/>
                <a:latin typeface="Arial" panose="020B0604020202020204" pitchFamily="34" charset="0"/>
                <a:ea typeface="Arial" panose="020B0604020202020204" pitchFamily="34" charset="0"/>
              </a:rPr>
              <a:t> </a:t>
            </a:r>
            <a:r>
              <a:rPr lang="en-IN" sz="1800" spc="30" dirty="0">
                <a:solidFill>
                  <a:srgbClr val="000000"/>
                </a:solidFill>
                <a:effectLst/>
                <a:latin typeface="Arial" panose="020B0604020202020204" pitchFamily="34" charset="0"/>
                <a:ea typeface="Arial" panose="020B0604020202020204" pitchFamily="34" charset="0"/>
              </a:rPr>
              <a:t>these</a:t>
            </a:r>
            <a:r>
              <a:rPr lang="en-IN" sz="1800" spc="80" dirty="0">
                <a:solidFill>
                  <a:srgbClr val="000000"/>
                </a:solidFill>
                <a:effectLst/>
                <a:latin typeface="Arial" panose="020B0604020202020204" pitchFamily="34" charset="0"/>
                <a:ea typeface="Arial" panose="020B0604020202020204" pitchFamily="34" charset="0"/>
              </a:rPr>
              <a:t> </a:t>
            </a:r>
            <a:r>
              <a:rPr lang="en-IN" sz="1800" spc="35" dirty="0">
                <a:solidFill>
                  <a:srgbClr val="000000"/>
                </a:solidFill>
                <a:effectLst/>
                <a:latin typeface="Arial" panose="020B0604020202020204" pitchFamily="34" charset="0"/>
                <a:ea typeface="Arial" panose="020B0604020202020204" pitchFamily="34" charset="0"/>
              </a:rPr>
              <a:t>specifications,</a:t>
            </a:r>
            <a:r>
              <a:rPr lang="en-IN" sz="1800" spc="80" dirty="0">
                <a:solidFill>
                  <a:srgbClr val="000000"/>
                </a:solidFill>
                <a:effectLst/>
                <a:latin typeface="Arial" panose="020B0604020202020204" pitchFamily="34" charset="0"/>
                <a:ea typeface="Arial" panose="020B0604020202020204" pitchFamily="34" charset="0"/>
              </a:rPr>
              <a:t> </a:t>
            </a:r>
            <a:r>
              <a:rPr lang="en-IN" sz="1800" spc="25" dirty="0">
                <a:solidFill>
                  <a:srgbClr val="000000"/>
                </a:solidFill>
                <a:effectLst/>
                <a:latin typeface="Arial" panose="020B0604020202020204" pitchFamily="34" charset="0"/>
                <a:ea typeface="Arial" panose="020B0604020202020204" pitchFamily="34" charset="0"/>
              </a:rPr>
              <a:t>can</a:t>
            </a:r>
            <a:r>
              <a:rPr lang="en-IN" sz="1800" spc="90" dirty="0">
                <a:solidFill>
                  <a:srgbClr val="000000"/>
                </a:solidFill>
                <a:effectLst/>
                <a:latin typeface="Arial" panose="020B0604020202020204" pitchFamily="34" charset="0"/>
                <a:ea typeface="Arial" panose="020B0604020202020204" pitchFamily="34" charset="0"/>
              </a:rPr>
              <a:t> </a:t>
            </a:r>
            <a:r>
              <a:rPr lang="en-IN" sz="1800" spc="30" dirty="0">
                <a:solidFill>
                  <a:srgbClr val="000000"/>
                </a:solidFill>
                <a:effectLst/>
                <a:latin typeface="Arial" panose="020B0604020202020204" pitchFamily="34" charset="0"/>
                <a:ea typeface="Arial" panose="020B0604020202020204" pitchFamily="34" charset="0"/>
              </a:rPr>
              <a:t>exchange</a:t>
            </a:r>
            <a:r>
              <a:rPr lang="en-IN" sz="1800" spc="80" dirty="0">
                <a:solidFill>
                  <a:srgbClr val="000000"/>
                </a:solidFill>
                <a:effectLst/>
                <a:latin typeface="Arial" panose="020B0604020202020204" pitchFamily="34" charset="0"/>
                <a:ea typeface="Arial" panose="020B0604020202020204" pitchFamily="34" charset="0"/>
              </a:rPr>
              <a:t> </a:t>
            </a:r>
            <a:r>
              <a:rPr lang="en-IN" sz="1800" spc="30" dirty="0">
                <a:solidFill>
                  <a:srgbClr val="000000"/>
                </a:solidFill>
                <a:effectLst/>
                <a:latin typeface="Arial" panose="020B0604020202020204" pitchFamily="34" charset="0"/>
                <a:ea typeface="Arial" panose="020B0604020202020204" pitchFamily="34" charset="0"/>
              </a:rPr>
              <a:t>data</a:t>
            </a:r>
            <a:r>
              <a:rPr lang="en-IN" sz="1800" spc="80" dirty="0">
                <a:solidFill>
                  <a:srgbClr val="000000"/>
                </a:solidFill>
                <a:effectLst/>
                <a:latin typeface="Arial" panose="020B0604020202020204" pitchFamily="34" charset="0"/>
                <a:ea typeface="Arial" panose="020B0604020202020204" pitchFamily="34" charset="0"/>
              </a:rPr>
              <a:t> </a:t>
            </a:r>
            <a:r>
              <a:rPr lang="en-IN" sz="1800" spc="20" dirty="0">
                <a:solidFill>
                  <a:srgbClr val="000000"/>
                </a:solidFill>
                <a:effectLst/>
                <a:latin typeface="Arial" panose="020B0604020202020204" pitchFamily="34" charset="0"/>
                <a:ea typeface="Arial" panose="020B0604020202020204" pitchFamily="34" charset="0"/>
              </a:rPr>
              <a:t>in</a:t>
            </a:r>
            <a:r>
              <a:rPr lang="en-IN" sz="1800" spc="80" dirty="0">
                <a:solidFill>
                  <a:srgbClr val="000000"/>
                </a:solidFill>
                <a:effectLst/>
                <a:latin typeface="Arial" panose="020B0604020202020204" pitchFamily="34" charset="0"/>
                <a:ea typeface="Arial" panose="020B0604020202020204" pitchFamily="34" charset="0"/>
              </a:rPr>
              <a:t> </a:t>
            </a:r>
            <a:r>
              <a:rPr lang="en-IN" sz="1800" spc="20" dirty="0">
                <a:solidFill>
                  <a:srgbClr val="000000"/>
                </a:solidFill>
                <a:effectLst/>
                <a:latin typeface="Arial" panose="020B0604020202020204" pitchFamily="34" charset="0"/>
                <a:ea typeface="Arial" panose="020B0604020202020204" pitchFamily="34" charset="0"/>
              </a:rPr>
              <a:t>an</a:t>
            </a:r>
            <a:r>
              <a:rPr lang="en-IN" sz="1800" spc="85" dirty="0">
                <a:solidFill>
                  <a:srgbClr val="000000"/>
                </a:solidFill>
                <a:effectLst/>
                <a:latin typeface="Arial" panose="020B0604020202020204" pitchFamily="34" charset="0"/>
                <a:ea typeface="Arial" panose="020B0604020202020204" pitchFamily="34" charset="0"/>
              </a:rPr>
              <a:t> </a:t>
            </a:r>
            <a:r>
              <a:rPr lang="en-IN" sz="1800" spc="35" dirty="0">
                <a:solidFill>
                  <a:srgbClr val="000000"/>
                </a:solidFill>
                <a:effectLst/>
                <a:latin typeface="Arial" panose="020B0604020202020204" pitchFamily="34" charset="0"/>
                <a:ea typeface="Arial" panose="020B0604020202020204" pitchFamily="34" charset="0"/>
              </a:rPr>
              <a:t>interoperable</a:t>
            </a:r>
            <a:r>
              <a:rPr lang="en-IN" sz="1800" spc="80" dirty="0">
                <a:solidFill>
                  <a:srgbClr val="000000"/>
                </a:solidFill>
                <a:effectLst/>
                <a:latin typeface="Arial" panose="020B0604020202020204" pitchFamily="34" charset="0"/>
                <a:ea typeface="Arial" panose="020B0604020202020204" pitchFamily="34" charset="0"/>
              </a:rPr>
              <a:t> </a:t>
            </a:r>
            <a:r>
              <a:rPr lang="en-IN" sz="1800" spc="25" dirty="0">
                <a:solidFill>
                  <a:srgbClr val="000000"/>
                </a:solidFill>
                <a:effectLst/>
                <a:latin typeface="Arial" panose="020B0604020202020204" pitchFamily="34" charset="0"/>
                <a:ea typeface="Arial" panose="020B0604020202020204" pitchFamily="34" charset="0"/>
              </a:rPr>
              <a:t>way.</a:t>
            </a:r>
            <a:endParaRPr lang="en-IN" sz="1800" dirty="0">
              <a:solidFill>
                <a:srgbClr val="000000"/>
              </a:solidFill>
              <a:effectLst/>
              <a:latin typeface="Arial" panose="020B0604020202020204" pitchFamily="34" charset="0"/>
              <a:ea typeface="Arial" panose="020B0604020202020204" pitchFamily="34" charset="0"/>
            </a:endParaRPr>
          </a:p>
          <a:p>
            <a:endParaRPr lang="en-IN" sz="1800" dirty="0">
              <a:solidFill>
                <a:srgbClr val="000000"/>
              </a:solidFill>
              <a:effectLst/>
              <a:latin typeface="Arial" panose="020B0604020202020204" pitchFamily="34" charset="0"/>
              <a:ea typeface="Arial" panose="020B0604020202020204" pitchFamily="34" charset="0"/>
            </a:endParaRPr>
          </a:p>
          <a:p>
            <a:endParaRPr lang="en-IN" dirty="0"/>
          </a:p>
        </p:txBody>
      </p:sp>
      <p:grpSp>
        <p:nvGrpSpPr>
          <p:cNvPr id="56" name="Group 55">
            <a:extLst>
              <a:ext uri="{FF2B5EF4-FFF2-40B4-BE49-F238E27FC236}">
                <a16:creationId xmlns:a16="http://schemas.microsoft.com/office/drawing/2014/main" id="{F698E051-6AB9-4E10-9393-C494A6E54C12}"/>
              </a:ext>
            </a:extLst>
          </p:cNvPr>
          <p:cNvGrpSpPr>
            <a:grpSpLocks/>
          </p:cNvGrpSpPr>
          <p:nvPr/>
        </p:nvGrpSpPr>
        <p:grpSpPr bwMode="auto">
          <a:xfrm>
            <a:off x="1617452" y="2246256"/>
            <a:ext cx="5282756" cy="4066152"/>
            <a:chOff x="0" y="4"/>
            <a:chExt cx="5636" cy="4115"/>
          </a:xfrm>
        </p:grpSpPr>
        <p:sp>
          <p:nvSpPr>
            <p:cNvPr id="57" name="Freeform 173">
              <a:extLst>
                <a:ext uri="{FF2B5EF4-FFF2-40B4-BE49-F238E27FC236}">
                  <a16:creationId xmlns:a16="http://schemas.microsoft.com/office/drawing/2014/main" id="{BDCB097D-9E15-4018-A259-A44D62146AC3}"/>
                </a:ext>
              </a:extLst>
            </p:cNvPr>
            <p:cNvSpPr>
              <a:spLocks/>
            </p:cNvSpPr>
            <p:nvPr/>
          </p:nvSpPr>
          <p:spPr bwMode="auto">
            <a:xfrm>
              <a:off x="3524" y="2209"/>
              <a:ext cx="2106" cy="1901"/>
            </a:xfrm>
            <a:custGeom>
              <a:avLst/>
              <a:gdLst>
                <a:gd name="T0" fmla="+- 0 4584 3524"/>
                <a:gd name="T1" fmla="*/ T0 w 2106"/>
                <a:gd name="T2" fmla="+- 0 4110 2209"/>
                <a:gd name="T3" fmla="*/ 4110 h 1901"/>
                <a:gd name="T4" fmla="+- 0 3524 3524"/>
                <a:gd name="T5" fmla="*/ T4 w 2106"/>
                <a:gd name="T6" fmla="+- 0 3814 2209"/>
                <a:gd name="T7" fmla="*/ 3814 h 1901"/>
                <a:gd name="T8" fmla="+- 0 3524 3524"/>
                <a:gd name="T9" fmla="*/ T8 w 2106"/>
                <a:gd name="T10" fmla="+- 0 2531 2209"/>
                <a:gd name="T11" fmla="*/ 2531 h 1901"/>
                <a:gd name="T12" fmla="+- 0 4584 3524"/>
                <a:gd name="T13" fmla="*/ T12 w 2106"/>
                <a:gd name="T14" fmla="+- 0 2209 2209"/>
                <a:gd name="T15" fmla="*/ 2209 h 1901"/>
                <a:gd name="T16" fmla="+- 0 5630 3524"/>
                <a:gd name="T17" fmla="*/ T16 w 2106"/>
                <a:gd name="T18" fmla="+- 0 2555 2209"/>
                <a:gd name="T19" fmla="*/ 2555 h 1901"/>
                <a:gd name="T20" fmla="+- 0 5630 3524"/>
                <a:gd name="T21" fmla="*/ T20 w 2106"/>
                <a:gd name="T22" fmla="+- 0 3827 2209"/>
                <a:gd name="T23" fmla="*/ 3827 h 1901"/>
                <a:gd name="T24" fmla="+- 0 4584 3524"/>
                <a:gd name="T25" fmla="*/ T24 w 2106"/>
                <a:gd name="T26" fmla="+- 0 4110 2209"/>
                <a:gd name="T27" fmla="*/ 4110 h 1901"/>
              </a:gdLst>
              <a:ahLst/>
              <a:cxnLst>
                <a:cxn ang="0">
                  <a:pos x="T1" y="T3"/>
                </a:cxn>
                <a:cxn ang="0">
                  <a:pos x="T5" y="T7"/>
                </a:cxn>
                <a:cxn ang="0">
                  <a:pos x="T9" y="T11"/>
                </a:cxn>
                <a:cxn ang="0">
                  <a:pos x="T13" y="T15"/>
                </a:cxn>
                <a:cxn ang="0">
                  <a:pos x="T17" y="T19"/>
                </a:cxn>
                <a:cxn ang="0">
                  <a:pos x="T21" y="T23"/>
                </a:cxn>
                <a:cxn ang="0">
                  <a:pos x="T25" y="T27"/>
                </a:cxn>
              </a:cxnLst>
              <a:rect l="0" t="0" r="r" b="b"/>
              <a:pathLst>
                <a:path w="2106" h="1901">
                  <a:moveTo>
                    <a:pt x="1060" y="1901"/>
                  </a:moveTo>
                  <a:lnTo>
                    <a:pt x="0" y="1605"/>
                  </a:lnTo>
                  <a:lnTo>
                    <a:pt x="0" y="322"/>
                  </a:lnTo>
                  <a:lnTo>
                    <a:pt x="1060" y="0"/>
                  </a:lnTo>
                  <a:lnTo>
                    <a:pt x="2106" y="346"/>
                  </a:lnTo>
                  <a:lnTo>
                    <a:pt x="2106" y="1618"/>
                  </a:lnTo>
                  <a:lnTo>
                    <a:pt x="1060" y="1901"/>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8" name="AutoShape 174">
              <a:extLst>
                <a:ext uri="{FF2B5EF4-FFF2-40B4-BE49-F238E27FC236}">
                  <a16:creationId xmlns:a16="http://schemas.microsoft.com/office/drawing/2014/main" id="{4EBFFDD5-68D8-42ED-8778-32B6E39DC0F1}"/>
                </a:ext>
              </a:extLst>
            </p:cNvPr>
            <p:cNvSpPr>
              <a:spLocks/>
            </p:cNvSpPr>
            <p:nvPr/>
          </p:nvSpPr>
          <p:spPr bwMode="auto">
            <a:xfrm>
              <a:off x="3515" y="2200"/>
              <a:ext cx="2121" cy="1919"/>
            </a:xfrm>
            <a:custGeom>
              <a:avLst/>
              <a:gdLst>
                <a:gd name="T0" fmla="+- 0 3515 3515"/>
                <a:gd name="T1" fmla="*/ T0 w 2121"/>
                <a:gd name="T2" fmla="+- 0 3819 2201"/>
                <a:gd name="T3" fmla="*/ 3819 h 1919"/>
                <a:gd name="T4" fmla="+- 0 4584 3515"/>
                <a:gd name="T5" fmla="*/ T4 w 2121"/>
                <a:gd name="T6" fmla="+- 0 2201 2201"/>
                <a:gd name="T7" fmla="*/ 2201 h 1919"/>
                <a:gd name="T8" fmla="+- 0 4580 3515"/>
                <a:gd name="T9" fmla="*/ T8 w 2121"/>
                <a:gd name="T10" fmla="+- 0 2216 2201"/>
                <a:gd name="T11" fmla="*/ 2216 h 1919"/>
                <a:gd name="T12" fmla="+- 0 3555 3515"/>
                <a:gd name="T13" fmla="*/ T12 w 2121"/>
                <a:gd name="T14" fmla="+- 0 2531 2201"/>
                <a:gd name="T15" fmla="*/ 2531 h 1919"/>
                <a:gd name="T16" fmla="+- 0 3526 3515"/>
                <a:gd name="T17" fmla="*/ T16 w 2121"/>
                <a:gd name="T18" fmla="+- 0 2540 2201"/>
                <a:gd name="T19" fmla="*/ 2540 h 1919"/>
                <a:gd name="T20" fmla="+- 0 3531 3515"/>
                <a:gd name="T21" fmla="*/ T20 w 2121"/>
                <a:gd name="T22" fmla="+- 0 3808 2201"/>
                <a:gd name="T23" fmla="*/ 3808 h 1919"/>
                <a:gd name="T24" fmla="+- 0 3531 3515"/>
                <a:gd name="T25" fmla="*/ T24 w 2121"/>
                <a:gd name="T26" fmla="+- 0 3814 2201"/>
                <a:gd name="T27" fmla="*/ 3814 h 1919"/>
                <a:gd name="T28" fmla="+- 0 4584 3515"/>
                <a:gd name="T29" fmla="*/ T28 w 2121"/>
                <a:gd name="T30" fmla="+- 0 4100 2201"/>
                <a:gd name="T31" fmla="*/ 4100 h 1919"/>
                <a:gd name="T32" fmla="+- 0 4648 3515"/>
                <a:gd name="T33" fmla="*/ T32 w 2121"/>
                <a:gd name="T34" fmla="+- 0 4102 2201"/>
                <a:gd name="T35" fmla="*/ 4102 h 1919"/>
                <a:gd name="T36" fmla="+- 0 5621 3515"/>
                <a:gd name="T37" fmla="*/ T36 w 2121"/>
                <a:gd name="T38" fmla="+- 0 2563 2201"/>
                <a:gd name="T39" fmla="*/ 2563 h 1919"/>
                <a:gd name="T40" fmla="+- 0 4589 3515"/>
                <a:gd name="T41" fmla="*/ T40 w 2121"/>
                <a:gd name="T42" fmla="+- 0 2216 2201"/>
                <a:gd name="T43" fmla="*/ 2216 h 1919"/>
                <a:gd name="T44" fmla="+- 0 5636 3515"/>
                <a:gd name="T45" fmla="*/ T44 w 2121"/>
                <a:gd name="T46" fmla="+- 0 2551 2201"/>
                <a:gd name="T47" fmla="*/ 2551 h 1919"/>
                <a:gd name="T48" fmla="+- 0 5621 3515"/>
                <a:gd name="T49" fmla="*/ T48 w 2121"/>
                <a:gd name="T50" fmla="+- 0 2563 2201"/>
                <a:gd name="T51" fmla="*/ 2563 h 1919"/>
                <a:gd name="T52" fmla="+- 0 3531 3515"/>
                <a:gd name="T53" fmla="*/ T52 w 2121"/>
                <a:gd name="T54" fmla="+- 0 2531 2201"/>
                <a:gd name="T55" fmla="*/ 2531 h 1919"/>
                <a:gd name="T56" fmla="+- 0 3531 3515"/>
                <a:gd name="T57" fmla="*/ T56 w 2121"/>
                <a:gd name="T58" fmla="+- 0 2539 2201"/>
                <a:gd name="T59" fmla="*/ 2539 h 1919"/>
                <a:gd name="T60" fmla="+- 0 3526 3515"/>
                <a:gd name="T61" fmla="*/ T60 w 2121"/>
                <a:gd name="T62" fmla="+- 0 2540 2201"/>
                <a:gd name="T63" fmla="*/ 2540 h 1919"/>
                <a:gd name="T64" fmla="+- 0 3531 3515"/>
                <a:gd name="T65" fmla="*/ T64 w 2121"/>
                <a:gd name="T66" fmla="+- 0 2540 2201"/>
                <a:gd name="T67" fmla="*/ 2540 h 1919"/>
                <a:gd name="T68" fmla="+- 0 5623 3515"/>
                <a:gd name="T69" fmla="*/ T68 w 2121"/>
                <a:gd name="T70" fmla="+- 0 2564 2201"/>
                <a:gd name="T71" fmla="*/ 2564 h 1919"/>
                <a:gd name="T72" fmla="+- 0 5636 3515"/>
                <a:gd name="T73" fmla="*/ T72 w 2121"/>
                <a:gd name="T74" fmla="+- 0 2551 2201"/>
                <a:gd name="T75" fmla="*/ 2551 h 1919"/>
                <a:gd name="T76" fmla="+- 0 5621 3515"/>
                <a:gd name="T77" fmla="*/ T76 w 2121"/>
                <a:gd name="T78" fmla="+- 0 3819 2201"/>
                <a:gd name="T79" fmla="*/ 3819 h 1919"/>
                <a:gd name="T80" fmla="+- 0 5623 3515"/>
                <a:gd name="T81" fmla="*/ T80 w 2121"/>
                <a:gd name="T82" fmla="+- 0 2564 2201"/>
                <a:gd name="T83" fmla="*/ 2564 h 1919"/>
                <a:gd name="T84" fmla="+- 0 5636 3515"/>
                <a:gd name="T85" fmla="*/ T84 w 2121"/>
                <a:gd name="T86" fmla="+- 0 3819 2201"/>
                <a:gd name="T87" fmla="*/ 3819 h 1919"/>
                <a:gd name="T88" fmla="+- 0 5621 3515"/>
                <a:gd name="T89" fmla="*/ T88 w 2121"/>
                <a:gd name="T90" fmla="+- 0 3819 2201"/>
                <a:gd name="T91" fmla="*/ 3819 h 1919"/>
                <a:gd name="T92" fmla="+- 0 3526 3515"/>
                <a:gd name="T93" fmla="*/ T92 w 2121"/>
                <a:gd name="T94" fmla="+- 0 3808 2201"/>
                <a:gd name="T95" fmla="*/ 3808 h 1919"/>
                <a:gd name="T96" fmla="+- 0 3531 3515"/>
                <a:gd name="T97" fmla="*/ T96 w 2121"/>
                <a:gd name="T98" fmla="+- 0 3809 2201"/>
                <a:gd name="T99" fmla="*/ 3809 h 1919"/>
                <a:gd name="T100" fmla="+- 0 3531 3515"/>
                <a:gd name="T101" fmla="*/ T100 w 2121"/>
                <a:gd name="T102" fmla="+- 0 3814 2201"/>
                <a:gd name="T103" fmla="*/ 3814 h 1919"/>
                <a:gd name="T104" fmla="+- 0 3550 3515"/>
                <a:gd name="T105" fmla="*/ T104 w 2121"/>
                <a:gd name="T106" fmla="+- 0 3814 2201"/>
                <a:gd name="T107" fmla="*/ 3814 h 1919"/>
                <a:gd name="T108" fmla="+- 0 5621 3515"/>
                <a:gd name="T109" fmla="*/ T108 w 2121"/>
                <a:gd name="T110" fmla="+- 0 3827 2201"/>
                <a:gd name="T111" fmla="*/ 3827 h 1919"/>
                <a:gd name="T112" fmla="+- 0 5636 3515"/>
                <a:gd name="T113" fmla="*/ T112 w 2121"/>
                <a:gd name="T114" fmla="+- 0 3819 2201"/>
                <a:gd name="T115" fmla="*/ 3819 h 1919"/>
                <a:gd name="T116" fmla="+- 0 4648 3515"/>
                <a:gd name="T117" fmla="*/ T116 w 2121"/>
                <a:gd name="T118" fmla="+- 0 4102 2201"/>
                <a:gd name="T119" fmla="*/ 4102 h 1919"/>
                <a:gd name="T120" fmla="+- 0 4584 3515"/>
                <a:gd name="T121" fmla="*/ T120 w 2121"/>
                <a:gd name="T122" fmla="+- 0 4100 2201"/>
                <a:gd name="T123" fmla="*/ 4100 h 1919"/>
                <a:gd name="T124" fmla="+- 0 5621 3515"/>
                <a:gd name="T125" fmla="*/ T124 w 2121"/>
                <a:gd name="T126" fmla="+- 0 3827 2201"/>
                <a:gd name="T127" fmla="*/ 3827 h 1919"/>
                <a:gd name="T128" fmla="+- 0 5636 3515"/>
                <a:gd name="T129" fmla="*/ T128 w 2121"/>
                <a:gd name="T130" fmla="+- 0 3832 2201"/>
                <a:gd name="T131" fmla="*/ 3832 h 191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2121" h="1919">
                  <a:moveTo>
                    <a:pt x="1069" y="1918"/>
                  </a:moveTo>
                  <a:lnTo>
                    <a:pt x="0" y="1618"/>
                  </a:lnTo>
                  <a:lnTo>
                    <a:pt x="0" y="326"/>
                  </a:lnTo>
                  <a:lnTo>
                    <a:pt x="1069" y="0"/>
                  </a:lnTo>
                  <a:lnTo>
                    <a:pt x="1115" y="15"/>
                  </a:lnTo>
                  <a:lnTo>
                    <a:pt x="1065" y="15"/>
                  </a:lnTo>
                  <a:lnTo>
                    <a:pt x="1069" y="16"/>
                  </a:lnTo>
                  <a:lnTo>
                    <a:pt x="40" y="330"/>
                  </a:lnTo>
                  <a:lnTo>
                    <a:pt x="16" y="330"/>
                  </a:lnTo>
                  <a:lnTo>
                    <a:pt x="11" y="339"/>
                  </a:lnTo>
                  <a:lnTo>
                    <a:pt x="16" y="339"/>
                  </a:lnTo>
                  <a:lnTo>
                    <a:pt x="16" y="1607"/>
                  </a:lnTo>
                  <a:lnTo>
                    <a:pt x="11" y="1607"/>
                  </a:lnTo>
                  <a:lnTo>
                    <a:pt x="16" y="1613"/>
                  </a:lnTo>
                  <a:lnTo>
                    <a:pt x="35" y="1613"/>
                  </a:lnTo>
                  <a:lnTo>
                    <a:pt x="1069" y="1899"/>
                  </a:lnTo>
                  <a:lnTo>
                    <a:pt x="1065" y="1901"/>
                  </a:lnTo>
                  <a:lnTo>
                    <a:pt x="1133" y="1901"/>
                  </a:lnTo>
                  <a:lnTo>
                    <a:pt x="1069" y="1918"/>
                  </a:lnTo>
                  <a:close/>
                  <a:moveTo>
                    <a:pt x="2106" y="362"/>
                  </a:moveTo>
                  <a:lnTo>
                    <a:pt x="1069" y="16"/>
                  </a:lnTo>
                  <a:lnTo>
                    <a:pt x="1074" y="15"/>
                  </a:lnTo>
                  <a:lnTo>
                    <a:pt x="1115" y="15"/>
                  </a:lnTo>
                  <a:lnTo>
                    <a:pt x="2121" y="350"/>
                  </a:lnTo>
                  <a:lnTo>
                    <a:pt x="2106" y="354"/>
                  </a:lnTo>
                  <a:lnTo>
                    <a:pt x="2106" y="362"/>
                  </a:lnTo>
                  <a:close/>
                  <a:moveTo>
                    <a:pt x="16" y="338"/>
                  </a:moveTo>
                  <a:lnTo>
                    <a:pt x="16" y="330"/>
                  </a:lnTo>
                  <a:lnTo>
                    <a:pt x="40" y="330"/>
                  </a:lnTo>
                  <a:lnTo>
                    <a:pt x="16" y="338"/>
                  </a:lnTo>
                  <a:close/>
                  <a:moveTo>
                    <a:pt x="16" y="339"/>
                  </a:moveTo>
                  <a:lnTo>
                    <a:pt x="11" y="339"/>
                  </a:lnTo>
                  <a:lnTo>
                    <a:pt x="16" y="338"/>
                  </a:lnTo>
                  <a:lnTo>
                    <a:pt x="16" y="339"/>
                  </a:lnTo>
                  <a:close/>
                  <a:moveTo>
                    <a:pt x="2121" y="363"/>
                  </a:moveTo>
                  <a:lnTo>
                    <a:pt x="2108" y="363"/>
                  </a:lnTo>
                  <a:lnTo>
                    <a:pt x="2106" y="354"/>
                  </a:lnTo>
                  <a:lnTo>
                    <a:pt x="2121" y="350"/>
                  </a:lnTo>
                  <a:lnTo>
                    <a:pt x="2121" y="363"/>
                  </a:lnTo>
                  <a:close/>
                  <a:moveTo>
                    <a:pt x="2106" y="1618"/>
                  </a:moveTo>
                  <a:lnTo>
                    <a:pt x="2106" y="362"/>
                  </a:lnTo>
                  <a:lnTo>
                    <a:pt x="2108" y="363"/>
                  </a:lnTo>
                  <a:lnTo>
                    <a:pt x="2121" y="363"/>
                  </a:lnTo>
                  <a:lnTo>
                    <a:pt x="2121" y="1618"/>
                  </a:lnTo>
                  <a:lnTo>
                    <a:pt x="2108" y="1618"/>
                  </a:lnTo>
                  <a:lnTo>
                    <a:pt x="2106" y="1618"/>
                  </a:lnTo>
                  <a:close/>
                  <a:moveTo>
                    <a:pt x="16" y="1608"/>
                  </a:moveTo>
                  <a:lnTo>
                    <a:pt x="11" y="1607"/>
                  </a:lnTo>
                  <a:lnTo>
                    <a:pt x="16" y="1607"/>
                  </a:lnTo>
                  <a:lnTo>
                    <a:pt x="16" y="1608"/>
                  </a:lnTo>
                  <a:close/>
                  <a:moveTo>
                    <a:pt x="35" y="1613"/>
                  </a:moveTo>
                  <a:lnTo>
                    <a:pt x="16" y="1613"/>
                  </a:lnTo>
                  <a:lnTo>
                    <a:pt x="16" y="1608"/>
                  </a:lnTo>
                  <a:lnTo>
                    <a:pt x="35" y="1613"/>
                  </a:lnTo>
                  <a:close/>
                  <a:moveTo>
                    <a:pt x="2121" y="1626"/>
                  </a:moveTo>
                  <a:lnTo>
                    <a:pt x="2106" y="1626"/>
                  </a:lnTo>
                  <a:lnTo>
                    <a:pt x="2108" y="1618"/>
                  </a:lnTo>
                  <a:lnTo>
                    <a:pt x="2121" y="1618"/>
                  </a:lnTo>
                  <a:lnTo>
                    <a:pt x="2121" y="1626"/>
                  </a:lnTo>
                  <a:close/>
                  <a:moveTo>
                    <a:pt x="1133" y="1901"/>
                  </a:moveTo>
                  <a:lnTo>
                    <a:pt x="1074" y="1901"/>
                  </a:lnTo>
                  <a:lnTo>
                    <a:pt x="1069" y="1899"/>
                  </a:lnTo>
                  <a:lnTo>
                    <a:pt x="2106" y="1618"/>
                  </a:lnTo>
                  <a:lnTo>
                    <a:pt x="2106" y="1626"/>
                  </a:lnTo>
                  <a:lnTo>
                    <a:pt x="2121" y="1626"/>
                  </a:lnTo>
                  <a:lnTo>
                    <a:pt x="2121" y="1631"/>
                  </a:lnTo>
                  <a:lnTo>
                    <a:pt x="1133" y="19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9" name="Freeform 175">
              <a:extLst>
                <a:ext uri="{FF2B5EF4-FFF2-40B4-BE49-F238E27FC236}">
                  <a16:creationId xmlns:a16="http://schemas.microsoft.com/office/drawing/2014/main" id="{3DCA240A-05DC-4CAB-9950-B497DC683332}"/>
                </a:ext>
              </a:extLst>
            </p:cNvPr>
            <p:cNvSpPr>
              <a:spLocks/>
            </p:cNvSpPr>
            <p:nvPr/>
          </p:nvSpPr>
          <p:spPr bwMode="auto">
            <a:xfrm>
              <a:off x="3498" y="263"/>
              <a:ext cx="2132" cy="1865"/>
            </a:xfrm>
            <a:custGeom>
              <a:avLst/>
              <a:gdLst>
                <a:gd name="T0" fmla="+- 0 4563 3498"/>
                <a:gd name="T1" fmla="*/ T0 w 2132"/>
                <a:gd name="T2" fmla="+- 0 2127 263"/>
                <a:gd name="T3" fmla="*/ 2127 h 1865"/>
                <a:gd name="T4" fmla="+- 0 3498 3498"/>
                <a:gd name="T5" fmla="*/ T4 w 2132"/>
                <a:gd name="T6" fmla="+- 0 1842 263"/>
                <a:gd name="T7" fmla="*/ 1842 h 1865"/>
                <a:gd name="T8" fmla="+- 0 3498 3498"/>
                <a:gd name="T9" fmla="*/ T8 w 2132"/>
                <a:gd name="T10" fmla="+- 0 570 263"/>
                <a:gd name="T11" fmla="*/ 570 h 1865"/>
                <a:gd name="T12" fmla="+- 0 4561 3498"/>
                <a:gd name="T13" fmla="*/ T12 w 2132"/>
                <a:gd name="T14" fmla="+- 0 263 263"/>
                <a:gd name="T15" fmla="*/ 263 h 1865"/>
                <a:gd name="T16" fmla="+- 0 5630 3498"/>
                <a:gd name="T17" fmla="*/ T16 w 2132"/>
                <a:gd name="T18" fmla="+- 0 594 263"/>
                <a:gd name="T19" fmla="*/ 594 h 1865"/>
                <a:gd name="T20" fmla="+- 0 5630 3498"/>
                <a:gd name="T21" fmla="*/ T20 w 2132"/>
                <a:gd name="T22" fmla="+- 0 1842 263"/>
                <a:gd name="T23" fmla="*/ 1842 h 1865"/>
                <a:gd name="T24" fmla="+- 0 4563 3498"/>
                <a:gd name="T25" fmla="*/ T24 w 2132"/>
                <a:gd name="T26" fmla="+- 0 2127 263"/>
                <a:gd name="T27" fmla="*/ 2127 h 1865"/>
              </a:gdLst>
              <a:ahLst/>
              <a:cxnLst>
                <a:cxn ang="0">
                  <a:pos x="T1" y="T3"/>
                </a:cxn>
                <a:cxn ang="0">
                  <a:pos x="T5" y="T7"/>
                </a:cxn>
                <a:cxn ang="0">
                  <a:pos x="T9" y="T11"/>
                </a:cxn>
                <a:cxn ang="0">
                  <a:pos x="T13" y="T15"/>
                </a:cxn>
                <a:cxn ang="0">
                  <a:pos x="T17" y="T19"/>
                </a:cxn>
                <a:cxn ang="0">
                  <a:pos x="T21" y="T23"/>
                </a:cxn>
                <a:cxn ang="0">
                  <a:pos x="T25" y="T27"/>
                </a:cxn>
              </a:cxnLst>
              <a:rect l="0" t="0" r="r" b="b"/>
              <a:pathLst>
                <a:path w="2132" h="1865">
                  <a:moveTo>
                    <a:pt x="1065" y="1864"/>
                  </a:moveTo>
                  <a:lnTo>
                    <a:pt x="0" y="1579"/>
                  </a:lnTo>
                  <a:lnTo>
                    <a:pt x="0" y="307"/>
                  </a:lnTo>
                  <a:lnTo>
                    <a:pt x="1063" y="0"/>
                  </a:lnTo>
                  <a:lnTo>
                    <a:pt x="2132" y="331"/>
                  </a:lnTo>
                  <a:lnTo>
                    <a:pt x="2132" y="1579"/>
                  </a:lnTo>
                  <a:lnTo>
                    <a:pt x="1065" y="1864"/>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0" name="AutoShape 176">
              <a:extLst>
                <a:ext uri="{FF2B5EF4-FFF2-40B4-BE49-F238E27FC236}">
                  <a16:creationId xmlns:a16="http://schemas.microsoft.com/office/drawing/2014/main" id="{E65193AE-A558-411A-89AF-D5571498A6F9}"/>
                </a:ext>
              </a:extLst>
            </p:cNvPr>
            <p:cNvSpPr>
              <a:spLocks/>
            </p:cNvSpPr>
            <p:nvPr/>
          </p:nvSpPr>
          <p:spPr bwMode="auto">
            <a:xfrm>
              <a:off x="2603" y="254"/>
              <a:ext cx="3033" cy="2569"/>
            </a:xfrm>
            <a:custGeom>
              <a:avLst/>
              <a:gdLst>
                <a:gd name="T0" fmla="+- 0 2603 2603"/>
                <a:gd name="T1" fmla="*/ T0 w 3033"/>
                <a:gd name="T2" fmla="+- 0 501 255"/>
                <a:gd name="T3" fmla="*/ 501 h 2569"/>
                <a:gd name="T4" fmla="+- 0 2728 2603"/>
                <a:gd name="T5" fmla="*/ T4 w 3033"/>
                <a:gd name="T6" fmla="+- 0 542 255"/>
                <a:gd name="T7" fmla="*/ 542 h 2569"/>
                <a:gd name="T8" fmla="+- 0 2917 2603"/>
                <a:gd name="T9" fmla="*/ T8 w 3033"/>
                <a:gd name="T10" fmla="+- 0 566 255"/>
                <a:gd name="T11" fmla="*/ 566 h 2569"/>
                <a:gd name="T12" fmla="+- 0 2792 2603"/>
                <a:gd name="T13" fmla="*/ T12 w 3033"/>
                <a:gd name="T14" fmla="+- 0 557 255"/>
                <a:gd name="T15" fmla="*/ 557 h 2569"/>
                <a:gd name="T16" fmla="+- 0 2917 2603"/>
                <a:gd name="T17" fmla="*/ T16 w 3033"/>
                <a:gd name="T18" fmla="+- 0 566 255"/>
                <a:gd name="T19" fmla="*/ 566 h 2569"/>
                <a:gd name="T20" fmla="+- 0 2981 2603"/>
                <a:gd name="T21" fmla="*/ T20 w 3033"/>
                <a:gd name="T22" fmla="+- 0 579 255"/>
                <a:gd name="T23" fmla="*/ 579 h 2569"/>
                <a:gd name="T24" fmla="+- 0 3106 2603"/>
                <a:gd name="T25" fmla="*/ T24 w 3033"/>
                <a:gd name="T26" fmla="+- 0 622 255"/>
                <a:gd name="T27" fmla="*/ 622 h 2569"/>
                <a:gd name="T28" fmla="+- 0 3294 2603"/>
                <a:gd name="T29" fmla="*/ T28 w 3033"/>
                <a:gd name="T30" fmla="+- 0 643 255"/>
                <a:gd name="T31" fmla="*/ 643 h 2569"/>
                <a:gd name="T32" fmla="+- 0 3170 2603"/>
                <a:gd name="T33" fmla="*/ T32 w 3033"/>
                <a:gd name="T34" fmla="+- 0 635 255"/>
                <a:gd name="T35" fmla="*/ 635 h 2569"/>
                <a:gd name="T36" fmla="+- 0 3294 2603"/>
                <a:gd name="T37" fmla="*/ T36 w 3033"/>
                <a:gd name="T38" fmla="+- 0 643 255"/>
                <a:gd name="T39" fmla="*/ 643 h 2569"/>
                <a:gd name="T40" fmla="+- 0 3359 2603"/>
                <a:gd name="T41" fmla="*/ T40 w 3033"/>
                <a:gd name="T42" fmla="+- 0 659 255"/>
                <a:gd name="T43" fmla="*/ 659 h 2569"/>
                <a:gd name="T44" fmla="+- 0 3483 2603"/>
                <a:gd name="T45" fmla="*/ T44 w 3033"/>
                <a:gd name="T46" fmla="+- 0 697 255"/>
                <a:gd name="T47" fmla="*/ 697 h 2569"/>
                <a:gd name="T48" fmla="+- 0 5636 2603"/>
                <a:gd name="T49" fmla="*/ T48 w 3033"/>
                <a:gd name="T50" fmla="+- 0 2806 255"/>
                <a:gd name="T51" fmla="*/ 2806 h 2569"/>
                <a:gd name="T52" fmla="+- 0 3526 2603"/>
                <a:gd name="T53" fmla="*/ T52 w 3033"/>
                <a:gd name="T54" fmla="+- 0 2823 255"/>
                <a:gd name="T55" fmla="*/ 2823 h 2569"/>
                <a:gd name="T56" fmla="+- 0 5636 2603"/>
                <a:gd name="T57" fmla="*/ T56 w 3033"/>
                <a:gd name="T58" fmla="+- 0 2806 255"/>
                <a:gd name="T59" fmla="*/ 2806 h 2569"/>
                <a:gd name="T60" fmla="+- 0 5636 2603"/>
                <a:gd name="T61" fmla="*/ T60 w 3033"/>
                <a:gd name="T62" fmla="+- 0 821 255"/>
                <a:gd name="T63" fmla="*/ 821 h 2569"/>
                <a:gd name="T64" fmla="+- 0 5636 2603"/>
                <a:gd name="T65" fmla="*/ T64 w 3033"/>
                <a:gd name="T66" fmla="+- 0 589 255"/>
                <a:gd name="T67" fmla="*/ 589 h 2569"/>
                <a:gd name="T68" fmla="+- 0 5623 2603"/>
                <a:gd name="T69" fmla="*/ T68 w 3033"/>
                <a:gd name="T70" fmla="+- 0 602 255"/>
                <a:gd name="T71" fmla="*/ 602 h 2569"/>
                <a:gd name="T72" fmla="+- 0 5621 2603"/>
                <a:gd name="T73" fmla="*/ T72 w 3033"/>
                <a:gd name="T74" fmla="+- 0 1842 255"/>
                <a:gd name="T75" fmla="*/ 1842 h 2569"/>
                <a:gd name="T76" fmla="+- 0 4564 2603"/>
                <a:gd name="T77" fmla="*/ T76 w 3033"/>
                <a:gd name="T78" fmla="+- 0 2118 255"/>
                <a:gd name="T79" fmla="*/ 2118 h 2569"/>
                <a:gd name="T80" fmla="+- 0 4561 2603"/>
                <a:gd name="T81" fmla="*/ T80 w 3033"/>
                <a:gd name="T82" fmla="+- 0 2119 255"/>
                <a:gd name="T83" fmla="*/ 2119 h 2569"/>
                <a:gd name="T84" fmla="+- 0 3535 2603"/>
                <a:gd name="T85" fmla="*/ T84 w 3033"/>
                <a:gd name="T86" fmla="+- 0 1842 255"/>
                <a:gd name="T87" fmla="*/ 1842 h 2569"/>
                <a:gd name="T88" fmla="+- 0 3507 2603"/>
                <a:gd name="T89" fmla="*/ T88 w 3033"/>
                <a:gd name="T90" fmla="+- 0 1842 255"/>
                <a:gd name="T91" fmla="*/ 1842 h 2569"/>
                <a:gd name="T92" fmla="+- 0 3507 2603"/>
                <a:gd name="T93" fmla="*/ T92 w 3033"/>
                <a:gd name="T94" fmla="+- 0 1835 255"/>
                <a:gd name="T95" fmla="*/ 1835 h 2569"/>
                <a:gd name="T96" fmla="+- 0 3507 2603"/>
                <a:gd name="T97" fmla="*/ T96 w 3033"/>
                <a:gd name="T98" fmla="+- 0 840 255"/>
                <a:gd name="T99" fmla="*/ 840 h 2569"/>
                <a:gd name="T100" fmla="+- 0 5621 2603"/>
                <a:gd name="T101" fmla="*/ T100 w 3033"/>
                <a:gd name="T102" fmla="+- 0 1834 255"/>
                <a:gd name="T103" fmla="*/ 1834 h 2569"/>
                <a:gd name="T104" fmla="+- 0 5623 2603"/>
                <a:gd name="T105" fmla="*/ T104 w 3033"/>
                <a:gd name="T106" fmla="+- 0 602 255"/>
                <a:gd name="T107" fmla="*/ 602 h 2569"/>
                <a:gd name="T108" fmla="+- 0 5621 2603"/>
                <a:gd name="T109" fmla="*/ T108 w 3033"/>
                <a:gd name="T110" fmla="+- 0 821 255"/>
                <a:gd name="T111" fmla="*/ 821 h 2569"/>
                <a:gd name="T112" fmla="+- 0 3507 2603"/>
                <a:gd name="T113" fmla="*/ T112 w 3033"/>
                <a:gd name="T114" fmla="+- 0 579 255"/>
                <a:gd name="T115" fmla="*/ 579 h 2569"/>
                <a:gd name="T116" fmla="+- 0 3503 2603"/>
                <a:gd name="T117" fmla="*/ T116 w 3033"/>
                <a:gd name="T118" fmla="+- 0 579 255"/>
                <a:gd name="T119" fmla="*/ 579 h 2569"/>
                <a:gd name="T120" fmla="+- 0 3507 2603"/>
                <a:gd name="T121" fmla="*/ T120 w 3033"/>
                <a:gd name="T122" fmla="+- 0 577 255"/>
                <a:gd name="T123" fmla="*/ 577 h 2569"/>
                <a:gd name="T124" fmla="+- 0 4560 2603"/>
                <a:gd name="T125" fmla="*/ T124 w 3033"/>
                <a:gd name="T126" fmla="+- 0 273 255"/>
                <a:gd name="T127" fmla="*/ 273 h 2569"/>
                <a:gd name="T128" fmla="+- 0 4563 2603"/>
                <a:gd name="T129" fmla="*/ T128 w 3033"/>
                <a:gd name="T130" fmla="+- 0 272 255"/>
                <a:gd name="T131" fmla="*/ 272 h 2569"/>
                <a:gd name="T132" fmla="+- 0 5621 2603"/>
                <a:gd name="T133" fmla="*/ T132 w 3033"/>
                <a:gd name="T134" fmla="+- 0 602 255"/>
                <a:gd name="T135" fmla="*/ 602 h 2569"/>
                <a:gd name="T136" fmla="+- 0 5623 2603"/>
                <a:gd name="T137" fmla="*/ T136 w 3033"/>
                <a:gd name="T138" fmla="+- 0 602 255"/>
                <a:gd name="T139" fmla="*/ 602 h 2569"/>
                <a:gd name="T140" fmla="+- 0 4616 2603"/>
                <a:gd name="T141" fmla="*/ T140 w 3033"/>
                <a:gd name="T142" fmla="+- 0 272 255"/>
                <a:gd name="T143" fmla="*/ 272 h 2569"/>
                <a:gd name="T144" fmla="+- 0 3492 2603"/>
                <a:gd name="T145" fmla="*/ T144 w 3033"/>
                <a:gd name="T146" fmla="+- 0 566 255"/>
                <a:gd name="T147" fmla="*/ 566 h 2569"/>
                <a:gd name="T148" fmla="+- 0 4563 2603"/>
                <a:gd name="T149" fmla="*/ T148 w 3033"/>
                <a:gd name="T150" fmla="+- 0 2136 255"/>
                <a:gd name="T151" fmla="*/ 2136 h 2569"/>
                <a:gd name="T152" fmla="+- 0 5636 2603"/>
                <a:gd name="T153" fmla="*/ T152 w 3033"/>
                <a:gd name="T154" fmla="+- 0 1844 255"/>
                <a:gd name="T155" fmla="*/ 1844 h 2569"/>
                <a:gd name="T156" fmla="+- 0 5636 2603"/>
                <a:gd name="T157" fmla="*/ T156 w 3033"/>
                <a:gd name="T158" fmla="+- 0 1834 255"/>
                <a:gd name="T159" fmla="*/ 1834 h 2569"/>
                <a:gd name="T160" fmla="+- 0 5636 2603"/>
                <a:gd name="T161" fmla="*/ T160 w 3033"/>
                <a:gd name="T162" fmla="+- 0 836 255"/>
                <a:gd name="T163" fmla="*/ 836 h 25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3033" h="2569">
                  <a:moveTo>
                    <a:pt x="125" y="270"/>
                  </a:moveTo>
                  <a:lnTo>
                    <a:pt x="0" y="246"/>
                  </a:lnTo>
                  <a:lnTo>
                    <a:pt x="0" y="261"/>
                  </a:lnTo>
                  <a:lnTo>
                    <a:pt x="125" y="287"/>
                  </a:lnTo>
                  <a:lnTo>
                    <a:pt x="125" y="270"/>
                  </a:lnTo>
                  <a:close/>
                  <a:moveTo>
                    <a:pt x="314" y="311"/>
                  </a:moveTo>
                  <a:lnTo>
                    <a:pt x="189" y="287"/>
                  </a:lnTo>
                  <a:lnTo>
                    <a:pt x="189" y="302"/>
                  </a:lnTo>
                  <a:lnTo>
                    <a:pt x="314" y="326"/>
                  </a:lnTo>
                  <a:lnTo>
                    <a:pt x="314" y="311"/>
                  </a:lnTo>
                  <a:close/>
                  <a:moveTo>
                    <a:pt x="503" y="352"/>
                  </a:moveTo>
                  <a:lnTo>
                    <a:pt x="378" y="324"/>
                  </a:lnTo>
                  <a:lnTo>
                    <a:pt x="378" y="339"/>
                  </a:lnTo>
                  <a:lnTo>
                    <a:pt x="503" y="367"/>
                  </a:lnTo>
                  <a:lnTo>
                    <a:pt x="503" y="352"/>
                  </a:lnTo>
                  <a:close/>
                  <a:moveTo>
                    <a:pt x="691" y="388"/>
                  </a:moveTo>
                  <a:lnTo>
                    <a:pt x="567" y="363"/>
                  </a:lnTo>
                  <a:lnTo>
                    <a:pt x="567" y="380"/>
                  </a:lnTo>
                  <a:lnTo>
                    <a:pt x="691" y="404"/>
                  </a:lnTo>
                  <a:lnTo>
                    <a:pt x="691" y="388"/>
                  </a:lnTo>
                  <a:close/>
                  <a:moveTo>
                    <a:pt x="880" y="427"/>
                  </a:moveTo>
                  <a:lnTo>
                    <a:pt x="756" y="404"/>
                  </a:lnTo>
                  <a:lnTo>
                    <a:pt x="756" y="419"/>
                  </a:lnTo>
                  <a:lnTo>
                    <a:pt x="880" y="442"/>
                  </a:lnTo>
                  <a:lnTo>
                    <a:pt x="880" y="427"/>
                  </a:lnTo>
                  <a:close/>
                  <a:moveTo>
                    <a:pt x="3033" y="2551"/>
                  </a:moveTo>
                  <a:lnTo>
                    <a:pt x="923" y="2551"/>
                  </a:lnTo>
                  <a:lnTo>
                    <a:pt x="923" y="2568"/>
                  </a:lnTo>
                  <a:lnTo>
                    <a:pt x="3033" y="2568"/>
                  </a:lnTo>
                  <a:lnTo>
                    <a:pt x="3033" y="2551"/>
                  </a:lnTo>
                  <a:close/>
                  <a:moveTo>
                    <a:pt x="3033" y="566"/>
                  </a:moveTo>
                  <a:lnTo>
                    <a:pt x="3033" y="566"/>
                  </a:lnTo>
                  <a:lnTo>
                    <a:pt x="3033" y="347"/>
                  </a:lnTo>
                  <a:lnTo>
                    <a:pt x="3033" y="334"/>
                  </a:lnTo>
                  <a:lnTo>
                    <a:pt x="3020" y="330"/>
                  </a:lnTo>
                  <a:lnTo>
                    <a:pt x="3020" y="347"/>
                  </a:lnTo>
                  <a:lnTo>
                    <a:pt x="3020" y="1579"/>
                  </a:lnTo>
                  <a:lnTo>
                    <a:pt x="3018" y="1587"/>
                  </a:lnTo>
                  <a:lnTo>
                    <a:pt x="3018" y="1579"/>
                  </a:lnTo>
                  <a:lnTo>
                    <a:pt x="1961" y="1863"/>
                  </a:lnTo>
                  <a:lnTo>
                    <a:pt x="1964" y="1864"/>
                  </a:lnTo>
                  <a:lnTo>
                    <a:pt x="1958" y="1864"/>
                  </a:lnTo>
                  <a:lnTo>
                    <a:pt x="1961" y="1863"/>
                  </a:lnTo>
                  <a:lnTo>
                    <a:pt x="932" y="1587"/>
                  </a:lnTo>
                  <a:lnTo>
                    <a:pt x="904" y="1580"/>
                  </a:lnTo>
                  <a:lnTo>
                    <a:pt x="904" y="1587"/>
                  </a:lnTo>
                  <a:lnTo>
                    <a:pt x="900" y="1579"/>
                  </a:lnTo>
                  <a:lnTo>
                    <a:pt x="904" y="1580"/>
                  </a:lnTo>
                  <a:lnTo>
                    <a:pt x="904" y="1579"/>
                  </a:lnTo>
                  <a:lnTo>
                    <a:pt x="904" y="585"/>
                  </a:lnTo>
                  <a:lnTo>
                    <a:pt x="3018" y="581"/>
                  </a:lnTo>
                  <a:lnTo>
                    <a:pt x="3018" y="1579"/>
                  </a:lnTo>
                  <a:lnTo>
                    <a:pt x="3020" y="1579"/>
                  </a:lnTo>
                  <a:lnTo>
                    <a:pt x="3020" y="347"/>
                  </a:lnTo>
                  <a:lnTo>
                    <a:pt x="3018" y="347"/>
                  </a:lnTo>
                  <a:lnTo>
                    <a:pt x="3018" y="566"/>
                  </a:lnTo>
                  <a:lnTo>
                    <a:pt x="904" y="568"/>
                  </a:lnTo>
                  <a:lnTo>
                    <a:pt x="904" y="324"/>
                  </a:lnTo>
                  <a:lnTo>
                    <a:pt x="904" y="322"/>
                  </a:lnTo>
                  <a:lnTo>
                    <a:pt x="900" y="324"/>
                  </a:lnTo>
                  <a:lnTo>
                    <a:pt x="904" y="315"/>
                  </a:lnTo>
                  <a:lnTo>
                    <a:pt x="904" y="322"/>
                  </a:lnTo>
                  <a:lnTo>
                    <a:pt x="929" y="315"/>
                  </a:lnTo>
                  <a:lnTo>
                    <a:pt x="1957" y="18"/>
                  </a:lnTo>
                  <a:lnTo>
                    <a:pt x="1953" y="17"/>
                  </a:lnTo>
                  <a:lnTo>
                    <a:pt x="1960" y="17"/>
                  </a:lnTo>
                  <a:lnTo>
                    <a:pt x="1957" y="18"/>
                  </a:lnTo>
                  <a:lnTo>
                    <a:pt x="3018" y="347"/>
                  </a:lnTo>
                  <a:lnTo>
                    <a:pt x="3018" y="339"/>
                  </a:lnTo>
                  <a:lnTo>
                    <a:pt x="3020" y="347"/>
                  </a:lnTo>
                  <a:lnTo>
                    <a:pt x="3020" y="330"/>
                  </a:lnTo>
                  <a:lnTo>
                    <a:pt x="2013" y="17"/>
                  </a:lnTo>
                  <a:lnTo>
                    <a:pt x="1958" y="0"/>
                  </a:lnTo>
                  <a:lnTo>
                    <a:pt x="889" y="311"/>
                  </a:lnTo>
                  <a:lnTo>
                    <a:pt x="889" y="1589"/>
                  </a:lnTo>
                  <a:lnTo>
                    <a:pt x="1960" y="1881"/>
                  </a:lnTo>
                  <a:lnTo>
                    <a:pt x="2023" y="1864"/>
                  </a:lnTo>
                  <a:lnTo>
                    <a:pt x="3033" y="1589"/>
                  </a:lnTo>
                  <a:lnTo>
                    <a:pt x="3033" y="1587"/>
                  </a:lnTo>
                  <a:lnTo>
                    <a:pt x="3033" y="1579"/>
                  </a:lnTo>
                  <a:lnTo>
                    <a:pt x="3033" y="581"/>
                  </a:lnTo>
                  <a:lnTo>
                    <a:pt x="3033" y="5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1" name="Rectangle 60">
              <a:extLst>
                <a:ext uri="{FF2B5EF4-FFF2-40B4-BE49-F238E27FC236}">
                  <a16:creationId xmlns:a16="http://schemas.microsoft.com/office/drawing/2014/main" id="{3D206B90-8504-4160-8789-D9A33BF90B08}"/>
                </a:ext>
              </a:extLst>
            </p:cNvPr>
            <p:cNvSpPr>
              <a:spLocks noChangeArrowheads="1"/>
            </p:cNvSpPr>
            <p:nvPr/>
          </p:nvSpPr>
          <p:spPr bwMode="auto">
            <a:xfrm>
              <a:off x="4" y="412"/>
              <a:ext cx="2428" cy="2407"/>
            </a:xfrm>
            <a:prstGeom prst="rect">
              <a:avLst/>
            </a:prstGeom>
            <a:solidFill>
              <a:srgbClr val="FFFF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2" name="AutoShape 178">
              <a:extLst>
                <a:ext uri="{FF2B5EF4-FFF2-40B4-BE49-F238E27FC236}">
                  <a16:creationId xmlns:a16="http://schemas.microsoft.com/office/drawing/2014/main" id="{450D8F26-2176-4DBE-89B9-DDC8A4311F09}"/>
                </a:ext>
              </a:extLst>
            </p:cNvPr>
            <p:cNvSpPr>
              <a:spLocks/>
            </p:cNvSpPr>
            <p:nvPr/>
          </p:nvSpPr>
          <p:spPr bwMode="auto">
            <a:xfrm>
              <a:off x="0" y="408"/>
              <a:ext cx="3529" cy="2411"/>
            </a:xfrm>
            <a:custGeom>
              <a:avLst/>
              <a:gdLst>
                <a:gd name="T0" fmla="*/ 2432 w 3529"/>
                <a:gd name="T1" fmla="+- 0 412 408"/>
                <a:gd name="T2" fmla="*/ 412 h 2411"/>
                <a:gd name="T3" fmla="*/ 2425 w 3529"/>
                <a:gd name="T4" fmla="+- 0 421 408"/>
                <a:gd name="T5" fmla="*/ 421 h 2411"/>
                <a:gd name="T6" fmla="*/ 2419 w 3529"/>
                <a:gd name="T7" fmla="+- 0 2806 408"/>
                <a:gd name="T8" fmla="*/ 2806 h 2411"/>
                <a:gd name="T9" fmla="*/ 4 w 3529"/>
                <a:gd name="T10" fmla="+- 0 2806 408"/>
                <a:gd name="T11" fmla="*/ 2806 h 2411"/>
                <a:gd name="T12" fmla="*/ 2419 w 3529"/>
                <a:gd name="T13" fmla="+- 0 1758 408"/>
                <a:gd name="T14" fmla="*/ 1758 h 2411"/>
                <a:gd name="T15" fmla="*/ 2425 w 3529"/>
                <a:gd name="T16" fmla="+- 0 421 408"/>
                <a:gd name="T17" fmla="*/ 421 h 2411"/>
                <a:gd name="T18" fmla="*/ 2419 w 3529"/>
                <a:gd name="T19" fmla="+- 0 687 408"/>
                <a:gd name="T20" fmla="*/ 687 h 2411"/>
                <a:gd name="T21" fmla="*/ 11 w 3529"/>
                <a:gd name="T22" fmla="+- 0 687 408"/>
                <a:gd name="T23" fmla="*/ 687 h 2411"/>
                <a:gd name="T24" fmla="*/ 11 w 3529"/>
                <a:gd name="T25" fmla="+- 0 672 408"/>
                <a:gd name="T26" fmla="*/ 672 h 2411"/>
                <a:gd name="T27" fmla="*/ 11 w 3529"/>
                <a:gd name="T28" fmla="+- 0 412 408"/>
                <a:gd name="T29" fmla="*/ 412 h 2411"/>
                <a:gd name="T30" fmla="*/ 2419 w 3529"/>
                <a:gd name="T31" fmla="+- 0 412 408"/>
                <a:gd name="T32" fmla="*/ 412 h 2411"/>
                <a:gd name="T33" fmla="*/ 0 w 3529"/>
                <a:gd name="T34" fmla="+- 0 408 408"/>
                <a:gd name="T35" fmla="*/ 408 h 2411"/>
                <a:gd name="T36" fmla="*/ 2432 w 3529"/>
                <a:gd name="T37" fmla="+- 0 2814 408"/>
                <a:gd name="T38" fmla="*/ 2814 h 2411"/>
                <a:gd name="T39" fmla="*/ 2434 w 3529"/>
                <a:gd name="T40" fmla="+- 0 1741 408"/>
                <a:gd name="T41" fmla="*/ 1741 h 2411"/>
                <a:gd name="T42" fmla="*/ 2434 w 3529"/>
                <a:gd name="T43" fmla="+- 0 687 408"/>
                <a:gd name="T44" fmla="*/ 687 h 2411"/>
                <a:gd name="T45" fmla="*/ 2432 w 3529"/>
                <a:gd name="T46" fmla="+- 0 580 408"/>
                <a:gd name="T47" fmla="*/ 580 h 2411"/>
                <a:gd name="T48" fmla="*/ 2434 w 3529"/>
                <a:gd name="T49" fmla="+- 0 566 408"/>
                <a:gd name="T50" fmla="*/ 566 h 2411"/>
                <a:gd name="T51" fmla="*/ 2539 w 3529"/>
                <a:gd name="T52" fmla="+- 0 505 408"/>
                <a:gd name="T53" fmla="*/ 505 h 2411"/>
                <a:gd name="T54" fmla="*/ 2517 w 3529"/>
                <a:gd name="T55" fmla="+- 0 643 408"/>
                <a:gd name="T56" fmla="*/ 643 h 2411"/>
                <a:gd name="T57" fmla="*/ 2612 w 3529"/>
                <a:gd name="T58" fmla="+- 0 730 408"/>
                <a:gd name="T59" fmla="*/ 730 h 2411"/>
                <a:gd name="T60" fmla="*/ 2644 w 3529"/>
                <a:gd name="T61" fmla="+- 0 788 408"/>
                <a:gd name="T62" fmla="*/ 788 h 2411"/>
                <a:gd name="T63" fmla="*/ 2797 w 3529"/>
                <a:gd name="T64" fmla="+- 0 1073 408"/>
                <a:gd name="T65" fmla="*/ 1073 h 2411"/>
                <a:gd name="T66" fmla="*/ 2779 w 3529"/>
                <a:gd name="T67" fmla="+- 0 1082 408"/>
                <a:gd name="T68" fmla="*/ 1082 h 2411"/>
                <a:gd name="T69" fmla="*/ 2824 w 3529"/>
                <a:gd name="T70" fmla="+- 0 1129 408"/>
                <a:gd name="T71" fmla="*/ 1129 h 2411"/>
                <a:gd name="T72" fmla="*/ 2876 w 3529"/>
                <a:gd name="T73" fmla="+- 0 1248 408"/>
                <a:gd name="T74" fmla="*/ 1248 h 2411"/>
                <a:gd name="T75" fmla="*/ 2889 w 3529"/>
                <a:gd name="T76" fmla="+- 0 1317 408"/>
                <a:gd name="T77" fmla="*/ 1317 h 2411"/>
                <a:gd name="T78" fmla="*/ 3037 w 3529"/>
                <a:gd name="T79" fmla="+- 0 1602 408"/>
                <a:gd name="T80" fmla="*/ 1602 h 2411"/>
                <a:gd name="T81" fmla="*/ 3022 w 3529"/>
                <a:gd name="T82" fmla="+- 0 1611 408"/>
                <a:gd name="T83" fmla="*/ 1611 h 2411"/>
                <a:gd name="T84" fmla="*/ 3065 w 3529"/>
                <a:gd name="T85" fmla="+- 0 1659 408"/>
                <a:gd name="T86" fmla="*/ 1659 h 2411"/>
                <a:gd name="T87" fmla="*/ 3118 w 3529"/>
                <a:gd name="T88" fmla="+- 0 1777 408"/>
                <a:gd name="T89" fmla="*/ 1777 h 2411"/>
                <a:gd name="T90" fmla="*/ 3129 w 3529"/>
                <a:gd name="T91" fmla="+- 0 1844 408"/>
                <a:gd name="T92" fmla="*/ 1844 h 2411"/>
                <a:gd name="T93" fmla="*/ 3282 w 3529"/>
                <a:gd name="T94" fmla="+- 0 2127 408"/>
                <a:gd name="T95" fmla="*/ 2127 h 2411"/>
                <a:gd name="T96" fmla="*/ 3267 w 3529"/>
                <a:gd name="T97" fmla="+- 0 2136 408"/>
                <a:gd name="T98" fmla="*/ 2136 h 2411"/>
                <a:gd name="T99" fmla="*/ 3305 w 3529"/>
                <a:gd name="T100" fmla="+- 0 2188 408"/>
                <a:gd name="T101" fmla="*/ 2188 h 2411"/>
                <a:gd name="T102" fmla="*/ 3363 w 3529"/>
                <a:gd name="T103" fmla="+- 0 2307 408"/>
                <a:gd name="T104" fmla="*/ 2307 h 2411"/>
                <a:gd name="T105" fmla="*/ 3370 w 3529"/>
                <a:gd name="T106" fmla="+- 0 2369 408"/>
                <a:gd name="T107" fmla="*/ 2369 h 2411"/>
                <a:gd name="T108" fmla="*/ 3491 w 3529"/>
                <a:gd name="T109" fmla="+- 0 712 408"/>
                <a:gd name="T110" fmla="*/ 712 h 2411"/>
                <a:gd name="T111" fmla="*/ 3316 w 3529"/>
                <a:gd name="T112" fmla="+- 0 747 408"/>
                <a:gd name="T113" fmla="*/ 747 h 2411"/>
                <a:gd name="T114" fmla="*/ 3491 w 3529"/>
                <a:gd name="T115" fmla="+- 0 712 408"/>
                <a:gd name="T116" fmla="*/ 712 h 2411"/>
                <a:gd name="T117" fmla="*/ 3511 w 3529"/>
                <a:gd name="T118" fmla="+- 0 708 408"/>
                <a:gd name="T119" fmla="*/ 708 h 2411"/>
                <a:gd name="T120" fmla="*/ 3352 w 3529"/>
                <a:gd name="T121" fmla="+- 0 583 408"/>
                <a:gd name="T122" fmla="*/ 583 h 2411"/>
                <a:gd name="T123" fmla="*/ 3492 w 3529"/>
                <a:gd name="T124" fmla="+- 0 712 408"/>
                <a:gd name="T125" fmla="*/ 712 h 2411"/>
                <a:gd name="T126" fmla="*/ 3511 w 3529"/>
                <a:gd name="T127" fmla="+- 0 2486 408"/>
                <a:gd name="T128" fmla="*/ 2486 h 2411"/>
                <a:gd name="T129" fmla="*/ 3455 w 3529"/>
                <a:gd name="T130" fmla="+- 0 2549 408"/>
                <a:gd name="T131" fmla="*/ 2549 h 2411"/>
                <a:gd name="T132" fmla="*/ 3363 w 3529"/>
                <a:gd name="T133" fmla="+- 0 2570 408"/>
                <a:gd name="T134" fmla="*/ 2570 h 2411"/>
                <a:gd name="T135" fmla="*/ 3528 w 3529"/>
                <a:gd name="T136" fmla="+- 0 2667 408"/>
                <a:gd name="T137" fmla="*/ 2667 h 2411"/>
                <a:gd name="T138" fmla="*/ 3518 w 3529"/>
                <a:gd name="T139" fmla="+- 0 2660 408"/>
                <a:gd name="T140" fmla="*/ 2660 h 2411"/>
              </a:gdLst>
              <a:ahLst/>
              <a:cxnLst>
                <a:cxn ang="0">
                  <a:pos x="T0" y="T2"/>
                </a:cxn>
                <a:cxn ang="0">
                  <a:pos x="T3" y="T5"/>
                </a:cxn>
                <a:cxn ang="0">
                  <a:pos x="T6" y="T8"/>
                </a:cxn>
                <a:cxn ang="0">
                  <a:pos x="T9" y="T11"/>
                </a:cxn>
                <a:cxn ang="0">
                  <a:pos x="T12" y="T14"/>
                </a:cxn>
                <a:cxn ang="0">
                  <a:pos x="T15" y="T17"/>
                </a:cxn>
                <a:cxn ang="0">
                  <a:pos x="T18" y="T20"/>
                </a:cxn>
                <a:cxn ang="0">
                  <a:pos x="T21" y="T23"/>
                </a:cxn>
                <a:cxn ang="0">
                  <a:pos x="T24" y="T26"/>
                </a:cxn>
                <a:cxn ang="0">
                  <a:pos x="T27" y="T29"/>
                </a:cxn>
                <a:cxn ang="0">
                  <a:pos x="T30" y="T32"/>
                </a:cxn>
                <a:cxn ang="0">
                  <a:pos x="T33" y="T35"/>
                </a:cxn>
                <a:cxn ang="0">
                  <a:pos x="T36" y="T38"/>
                </a:cxn>
                <a:cxn ang="0">
                  <a:pos x="T39" y="T41"/>
                </a:cxn>
                <a:cxn ang="0">
                  <a:pos x="T42" y="T44"/>
                </a:cxn>
                <a:cxn ang="0">
                  <a:pos x="T45" y="T47"/>
                </a:cxn>
                <a:cxn ang="0">
                  <a:pos x="T48" y="T50"/>
                </a:cxn>
                <a:cxn ang="0">
                  <a:pos x="T51" y="T53"/>
                </a:cxn>
                <a:cxn ang="0">
                  <a:pos x="T54" y="T56"/>
                </a:cxn>
                <a:cxn ang="0">
                  <a:pos x="T57" y="T59"/>
                </a:cxn>
                <a:cxn ang="0">
                  <a:pos x="T60" y="T62"/>
                </a:cxn>
                <a:cxn ang="0">
                  <a:pos x="T63" y="T65"/>
                </a:cxn>
                <a:cxn ang="0">
                  <a:pos x="T66" y="T68"/>
                </a:cxn>
                <a:cxn ang="0">
                  <a:pos x="T69" y="T71"/>
                </a:cxn>
                <a:cxn ang="0">
                  <a:pos x="T72" y="T74"/>
                </a:cxn>
                <a:cxn ang="0">
                  <a:pos x="T75" y="T77"/>
                </a:cxn>
                <a:cxn ang="0">
                  <a:pos x="T78" y="T80"/>
                </a:cxn>
                <a:cxn ang="0">
                  <a:pos x="T81" y="T83"/>
                </a:cxn>
                <a:cxn ang="0">
                  <a:pos x="T84" y="T86"/>
                </a:cxn>
                <a:cxn ang="0">
                  <a:pos x="T87" y="T89"/>
                </a:cxn>
                <a:cxn ang="0">
                  <a:pos x="T90" y="T92"/>
                </a:cxn>
                <a:cxn ang="0">
                  <a:pos x="T93" y="T95"/>
                </a:cxn>
                <a:cxn ang="0">
                  <a:pos x="T96" y="T98"/>
                </a:cxn>
                <a:cxn ang="0">
                  <a:pos x="T99" y="T101"/>
                </a:cxn>
                <a:cxn ang="0">
                  <a:pos x="T102" y="T104"/>
                </a:cxn>
                <a:cxn ang="0">
                  <a:pos x="T105" y="T107"/>
                </a:cxn>
                <a:cxn ang="0">
                  <a:pos x="T108" y="T110"/>
                </a:cxn>
                <a:cxn ang="0">
                  <a:pos x="T111" y="T113"/>
                </a:cxn>
                <a:cxn ang="0">
                  <a:pos x="T114" y="T116"/>
                </a:cxn>
                <a:cxn ang="0">
                  <a:pos x="T117" y="T119"/>
                </a:cxn>
                <a:cxn ang="0">
                  <a:pos x="T120" y="T122"/>
                </a:cxn>
                <a:cxn ang="0">
                  <a:pos x="T123" y="T125"/>
                </a:cxn>
                <a:cxn ang="0">
                  <a:pos x="T126" y="T128"/>
                </a:cxn>
                <a:cxn ang="0">
                  <a:pos x="T129" y="T131"/>
                </a:cxn>
                <a:cxn ang="0">
                  <a:pos x="T132" y="T134"/>
                </a:cxn>
                <a:cxn ang="0">
                  <a:pos x="T135" y="T137"/>
                </a:cxn>
                <a:cxn ang="0">
                  <a:pos x="T138" y="T140"/>
                </a:cxn>
              </a:cxnLst>
              <a:rect l="0" t="0" r="r" b="b"/>
              <a:pathLst>
                <a:path w="3529" h="2411">
                  <a:moveTo>
                    <a:pt x="2539" y="80"/>
                  </a:moveTo>
                  <a:lnTo>
                    <a:pt x="2432" y="56"/>
                  </a:lnTo>
                  <a:lnTo>
                    <a:pt x="2432" y="4"/>
                  </a:lnTo>
                  <a:lnTo>
                    <a:pt x="2432" y="0"/>
                  </a:lnTo>
                  <a:lnTo>
                    <a:pt x="2425" y="0"/>
                  </a:lnTo>
                  <a:lnTo>
                    <a:pt x="2425" y="13"/>
                  </a:lnTo>
                  <a:lnTo>
                    <a:pt x="2425" y="2398"/>
                  </a:lnTo>
                  <a:lnTo>
                    <a:pt x="2419" y="2406"/>
                  </a:lnTo>
                  <a:lnTo>
                    <a:pt x="2419" y="2398"/>
                  </a:lnTo>
                  <a:lnTo>
                    <a:pt x="11" y="2398"/>
                  </a:lnTo>
                  <a:lnTo>
                    <a:pt x="11" y="2406"/>
                  </a:lnTo>
                  <a:lnTo>
                    <a:pt x="4" y="2398"/>
                  </a:lnTo>
                  <a:lnTo>
                    <a:pt x="11" y="2398"/>
                  </a:lnTo>
                  <a:lnTo>
                    <a:pt x="11" y="1350"/>
                  </a:lnTo>
                  <a:lnTo>
                    <a:pt x="2419" y="1350"/>
                  </a:lnTo>
                  <a:lnTo>
                    <a:pt x="2419" y="2398"/>
                  </a:lnTo>
                  <a:lnTo>
                    <a:pt x="2425" y="2398"/>
                  </a:lnTo>
                  <a:lnTo>
                    <a:pt x="2425" y="13"/>
                  </a:lnTo>
                  <a:lnTo>
                    <a:pt x="2419" y="13"/>
                  </a:lnTo>
                  <a:lnTo>
                    <a:pt x="2419" y="264"/>
                  </a:lnTo>
                  <a:lnTo>
                    <a:pt x="2419" y="279"/>
                  </a:lnTo>
                  <a:lnTo>
                    <a:pt x="2419" y="1333"/>
                  </a:lnTo>
                  <a:lnTo>
                    <a:pt x="11" y="1333"/>
                  </a:lnTo>
                  <a:lnTo>
                    <a:pt x="11" y="279"/>
                  </a:lnTo>
                  <a:lnTo>
                    <a:pt x="2419" y="279"/>
                  </a:lnTo>
                  <a:lnTo>
                    <a:pt x="2419" y="264"/>
                  </a:lnTo>
                  <a:lnTo>
                    <a:pt x="11" y="264"/>
                  </a:lnTo>
                  <a:lnTo>
                    <a:pt x="11" y="13"/>
                  </a:lnTo>
                  <a:lnTo>
                    <a:pt x="4" y="13"/>
                  </a:lnTo>
                  <a:lnTo>
                    <a:pt x="11" y="4"/>
                  </a:lnTo>
                  <a:lnTo>
                    <a:pt x="11" y="13"/>
                  </a:lnTo>
                  <a:lnTo>
                    <a:pt x="2419" y="13"/>
                  </a:lnTo>
                  <a:lnTo>
                    <a:pt x="2419" y="4"/>
                  </a:lnTo>
                  <a:lnTo>
                    <a:pt x="2425" y="13"/>
                  </a:lnTo>
                  <a:lnTo>
                    <a:pt x="2425" y="0"/>
                  </a:lnTo>
                  <a:lnTo>
                    <a:pt x="0" y="0"/>
                  </a:lnTo>
                  <a:lnTo>
                    <a:pt x="0" y="2411"/>
                  </a:lnTo>
                  <a:lnTo>
                    <a:pt x="2432" y="2411"/>
                  </a:lnTo>
                  <a:lnTo>
                    <a:pt x="2432" y="2406"/>
                  </a:lnTo>
                  <a:lnTo>
                    <a:pt x="2432" y="1350"/>
                  </a:lnTo>
                  <a:lnTo>
                    <a:pt x="2434" y="1350"/>
                  </a:lnTo>
                  <a:lnTo>
                    <a:pt x="2434" y="1333"/>
                  </a:lnTo>
                  <a:lnTo>
                    <a:pt x="2432" y="1333"/>
                  </a:lnTo>
                  <a:lnTo>
                    <a:pt x="2432" y="279"/>
                  </a:lnTo>
                  <a:lnTo>
                    <a:pt x="2434" y="279"/>
                  </a:lnTo>
                  <a:lnTo>
                    <a:pt x="2434" y="264"/>
                  </a:lnTo>
                  <a:lnTo>
                    <a:pt x="2432" y="264"/>
                  </a:lnTo>
                  <a:lnTo>
                    <a:pt x="2432" y="172"/>
                  </a:lnTo>
                  <a:lnTo>
                    <a:pt x="2464" y="203"/>
                  </a:lnTo>
                  <a:lnTo>
                    <a:pt x="2470" y="194"/>
                  </a:lnTo>
                  <a:lnTo>
                    <a:pt x="2434" y="158"/>
                  </a:lnTo>
                  <a:lnTo>
                    <a:pt x="2432" y="160"/>
                  </a:lnTo>
                  <a:lnTo>
                    <a:pt x="2432" y="73"/>
                  </a:lnTo>
                  <a:lnTo>
                    <a:pt x="2539" y="97"/>
                  </a:lnTo>
                  <a:lnTo>
                    <a:pt x="2539" y="80"/>
                  </a:lnTo>
                  <a:close/>
                  <a:moveTo>
                    <a:pt x="2612" y="322"/>
                  </a:moveTo>
                  <a:lnTo>
                    <a:pt x="2517" y="235"/>
                  </a:lnTo>
                  <a:lnTo>
                    <a:pt x="2511" y="242"/>
                  </a:lnTo>
                  <a:lnTo>
                    <a:pt x="2603" y="330"/>
                  </a:lnTo>
                  <a:lnTo>
                    <a:pt x="2612" y="322"/>
                  </a:lnTo>
                  <a:close/>
                  <a:moveTo>
                    <a:pt x="2715" y="488"/>
                  </a:moveTo>
                  <a:lnTo>
                    <a:pt x="2659" y="372"/>
                  </a:lnTo>
                  <a:lnTo>
                    <a:pt x="2644" y="380"/>
                  </a:lnTo>
                  <a:lnTo>
                    <a:pt x="2700" y="497"/>
                  </a:lnTo>
                  <a:lnTo>
                    <a:pt x="2715" y="488"/>
                  </a:lnTo>
                  <a:close/>
                  <a:moveTo>
                    <a:pt x="2797" y="665"/>
                  </a:moveTo>
                  <a:lnTo>
                    <a:pt x="2741" y="549"/>
                  </a:lnTo>
                  <a:lnTo>
                    <a:pt x="2724" y="557"/>
                  </a:lnTo>
                  <a:lnTo>
                    <a:pt x="2779" y="674"/>
                  </a:lnTo>
                  <a:lnTo>
                    <a:pt x="2797" y="665"/>
                  </a:lnTo>
                  <a:close/>
                  <a:moveTo>
                    <a:pt x="2876" y="840"/>
                  </a:moveTo>
                  <a:lnTo>
                    <a:pt x="2824" y="721"/>
                  </a:lnTo>
                  <a:lnTo>
                    <a:pt x="2807" y="730"/>
                  </a:lnTo>
                  <a:lnTo>
                    <a:pt x="2861" y="847"/>
                  </a:lnTo>
                  <a:lnTo>
                    <a:pt x="2876" y="840"/>
                  </a:lnTo>
                  <a:close/>
                  <a:moveTo>
                    <a:pt x="2957" y="1017"/>
                  </a:moveTo>
                  <a:lnTo>
                    <a:pt x="2904" y="901"/>
                  </a:lnTo>
                  <a:lnTo>
                    <a:pt x="2889" y="909"/>
                  </a:lnTo>
                  <a:lnTo>
                    <a:pt x="2940" y="1026"/>
                  </a:lnTo>
                  <a:lnTo>
                    <a:pt x="2957" y="1017"/>
                  </a:lnTo>
                  <a:close/>
                  <a:moveTo>
                    <a:pt x="3037" y="1194"/>
                  </a:moveTo>
                  <a:lnTo>
                    <a:pt x="2985" y="1078"/>
                  </a:lnTo>
                  <a:lnTo>
                    <a:pt x="2968" y="1086"/>
                  </a:lnTo>
                  <a:lnTo>
                    <a:pt x="3022" y="1203"/>
                  </a:lnTo>
                  <a:lnTo>
                    <a:pt x="3037" y="1194"/>
                  </a:lnTo>
                  <a:close/>
                  <a:moveTo>
                    <a:pt x="3118" y="1369"/>
                  </a:moveTo>
                  <a:lnTo>
                    <a:pt x="3065" y="1251"/>
                  </a:lnTo>
                  <a:lnTo>
                    <a:pt x="3050" y="1259"/>
                  </a:lnTo>
                  <a:lnTo>
                    <a:pt x="3101" y="1376"/>
                  </a:lnTo>
                  <a:lnTo>
                    <a:pt x="3118" y="1369"/>
                  </a:lnTo>
                  <a:close/>
                  <a:moveTo>
                    <a:pt x="3198" y="1547"/>
                  </a:moveTo>
                  <a:lnTo>
                    <a:pt x="3144" y="1430"/>
                  </a:lnTo>
                  <a:lnTo>
                    <a:pt x="3129" y="1436"/>
                  </a:lnTo>
                  <a:lnTo>
                    <a:pt x="3183" y="1553"/>
                  </a:lnTo>
                  <a:lnTo>
                    <a:pt x="3198" y="1547"/>
                  </a:lnTo>
                  <a:close/>
                  <a:moveTo>
                    <a:pt x="3282" y="1719"/>
                  </a:moveTo>
                  <a:lnTo>
                    <a:pt x="3226" y="1603"/>
                  </a:lnTo>
                  <a:lnTo>
                    <a:pt x="3209" y="1611"/>
                  </a:lnTo>
                  <a:lnTo>
                    <a:pt x="3267" y="1728"/>
                  </a:lnTo>
                  <a:lnTo>
                    <a:pt x="3282" y="1719"/>
                  </a:lnTo>
                  <a:close/>
                  <a:moveTo>
                    <a:pt x="3363" y="1899"/>
                  </a:moveTo>
                  <a:lnTo>
                    <a:pt x="3305" y="1780"/>
                  </a:lnTo>
                  <a:lnTo>
                    <a:pt x="3290" y="1788"/>
                  </a:lnTo>
                  <a:lnTo>
                    <a:pt x="3346" y="1905"/>
                  </a:lnTo>
                  <a:lnTo>
                    <a:pt x="3363" y="1899"/>
                  </a:lnTo>
                  <a:close/>
                  <a:moveTo>
                    <a:pt x="3443" y="2071"/>
                  </a:moveTo>
                  <a:lnTo>
                    <a:pt x="3387" y="1953"/>
                  </a:lnTo>
                  <a:lnTo>
                    <a:pt x="3370" y="1961"/>
                  </a:lnTo>
                  <a:lnTo>
                    <a:pt x="3428" y="2078"/>
                  </a:lnTo>
                  <a:lnTo>
                    <a:pt x="3443" y="2071"/>
                  </a:lnTo>
                  <a:close/>
                  <a:moveTo>
                    <a:pt x="3491" y="304"/>
                  </a:moveTo>
                  <a:lnTo>
                    <a:pt x="3476" y="290"/>
                  </a:lnTo>
                  <a:lnTo>
                    <a:pt x="3309" y="322"/>
                  </a:lnTo>
                  <a:lnTo>
                    <a:pt x="3316" y="339"/>
                  </a:lnTo>
                  <a:lnTo>
                    <a:pt x="3491" y="304"/>
                  </a:lnTo>
                  <a:close/>
                  <a:moveTo>
                    <a:pt x="3492" y="304"/>
                  </a:moveTo>
                  <a:lnTo>
                    <a:pt x="3491" y="304"/>
                  </a:lnTo>
                  <a:lnTo>
                    <a:pt x="3492" y="305"/>
                  </a:lnTo>
                  <a:lnTo>
                    <a:pt x="3492" y="304"/>
                  </a:lnTo>
                  <a:close/>
                  <a:moveTo>
                    <a:pt x="3511" y="300"/>
                  </a:moveTo>
                  <a:lnTo>
                    <a:pt x="3497" y="287"/>
                  </a:lnTo>
                  <a:lnTo>
                    <a:pt x="3361" y="160"/>
                  </a:lnTo>
                  <a:lnTo>
                    <a:pt x="3352" y="175"/>
                  </a:lnTo>
                  <a:lnTo>
                    <a:pt x="3476" y="290"/>
                  </a:lnTo>
                  <a:lnTo>
                    <a:pt x="3492" y="287"/>
                  </a:lnTo>
                  <a:lnTo>
                    <a:pt x="3492" y="304"/>
                  </a:lnTo>
                  <a:lnTo>
                    <a:pt x="3511" y="300"/>
                  </a:lnTo>
                  <a:close/>
                  <a:moveTo>
                    <a:pt x="3528" y="2076"/>
                  </a:moveTo>
                  <a:lnTo>
                    <a:pt x="3511" y="2078"/>
                  </a:lnTo>
                  <a:lnTo>
                    <a:pt x="3513" y="2224"/>
                  </a:lnTo>
                  <a:lnTo>
                    <a:pt x="3470" y="2132"/>
                  </a:lnTo>
                  <a:lnTo>
                    <a:pt x="3455" y="2141"/>
                  </a:lnTo>
                  <a:lnTo>
                    <a:pt x="3498" y="2238"/>
                  </a:lnTo>
                  <a:lnTo>
                    <a:pt x="3376" y="2149"/>
                  </a:lnTo>
                  <a:lnTo>
                    <a:pt x="3363" y="2162"/>
                  </a:lnTo>
                  <a:lnTo>
                    <a:pt x="3528" y="2281"/>
                  </a:lnTo>
                  <a:lnTo>
                    <a:pt x="3528" y="2268"/>
                  </a:lnTo>
                  <a:lnTo>
                    <a:pt x="3528" y="2259"/>
                  </a:lnTo>
                  <a:lnTo>
                    <a:pt x="3513" y="2268"/>
                  </a:lnTo>
                  <a:lnTo>
                    <a:pt x="3513" y="2254"/>
                  </a:lnTo>
                  <a:lnTo>
                    <a:pt x="3518" y="2252"/>
                  </a:lnTo>
                  <a:lnTo>
                    <a:pt x="3528" y="2259"/>
                  </a:lnTo>
                  <a:lnTo>
                    <a:pt x="3528" y="20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pic>
          <p:nvPicPr>
            <p:cNvPr id="63" name="Picture 62">
              <a:extLst>
                <a:ext uri="{FF2B5EF4-FFF2-40B4-BE49-F238E27FC236}">
                  <a16:creationId xmlns:a16="http://schemas.microsoft.com/office/drawing/2014/main" id="{A503D6D9-D413-4609-AF48-C7764B813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 y="77"/>
              <a:ext cx="155" cy="252"/>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a:extLst>
                <a:ext uri="{FF2B5EF4-FFF2-40B4-BE49-F238E27FC236}">
                  <a16:creationId xmlns:a16="http://schemas.microsoft.com/office/drawing/2014/main" id="{2A2B4415-E737-42E1-BA8A-2CB7730C1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 y="254"/>
              <a:ext cx="157" cy="17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A55EAAE9-8D92-4167-B0D8-2034239E2C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 y="101"/>
              <a:ext cx="153" cy="2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5">
              <a:extLst>
                <a:ext uri="{FF2B5EF4-FFF2-40B4-BE49-F238E27FC236}">
                  <a16:creationId xmlns:a16="http://schemas.microsoft.com/office/drawing/2014/main" id="{42AB1FF2-0C33-4B49-9281-46CA00DC76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7" y="241"/>
              <a:ext cx="155" cy="306"/>
            </a:xfrm>
            <a:prstGeom prst="rect">
              <a:avLst/>
            </a:prstGeom>
            <a:noFill/>
            <a:extLst>
              <a:ext uri="{909E8E84-426E-40DD-AFC4-6F175D3DCCD1}">
                <a14:hiddenFill xmlns:a14="http://schemas.microsoft.com/office/drawing/2010/main">
                  <a:solidFill>
                    <a:srgbClr val="FFFFFF"/>
                  </a:solidFill>
                </a14:hiddenFill>
              </a:ext>
            </a:extLst>
          </p:spPr>
        </p:pic>
        <p:sp>
          <p:nvSpPr>
            <p:cNvPr id="67" name="Freeform 183">
              <a:extLst>
                <a:ext uri="{FF2B5EF4-FFF2-40B4-BE49-F238E27FC236}">
                  <a16:creationId xmlns:a16="http://schemas.microsoft.com/office/drawing/2014/main" id="{41403039-6397-412B-B32D-3CE0CD760103}"/>
                </a:ext>
              </a:extLst>
            </p:cNvPr>
            <p:cNvSpPr>
              <a:spLocks/>
            </p:cNvSpPr>
            <p:nvPr/>
          </p:nvSpPr>
          <p:spPr bwMode="auto">
            <a:xfrm>
              <a:off x="5243" y="92"/>
              <a:ext cx="273" cy="1130"/>
            </a:xfrm>
            <a:custGeom>
              <a:avLst/>
              <a:gdLst>
                <a:gd name="T0" fmla="+- 0 5516 5243"/>
                <a:gd name="T1" fmla="*/ T0 w 273"/>
                <a:gd name="T2" fmla="+- 0 93 93"/>
                <a:gd name="T3" fmla="*/ 93 h 1130"/>
                <a:gd name="T4" fmla="+- 0 5516 5243"/>
                <a:gd name="T5" fmla="*/ T4 w 273"/>
                <a:gd name="T6" fmla="+- 0 1222 93"/>
                <a:gd name="T7" fmla="*/ 1222 h 1130"/>
                <a:gd name="T8" fmla="+- 0 5243 5243"/>
                <a:gd name="T9" fmla="*/ T8 w 273"/>
                <a:gd name="T10" fmla="+- 0 1222 93"/>
                <a:gd name="T11" fmla="*/ 1222 h 1130"/>
              </a:gdLst>
              <a:ahLst/>
              <a:cxnLst>
                <a:cxn ang="0">
                  <a:pos x="T1" y="T3"/>
                </a:cxn>
                <a:cxn ang="0">
                  <a:pos x="T5" y="T7"/>
                </a:cxn>
                <a:cxn ang="0">
                  <a:pos x="T9" y="T11"/>
                </a:cxn>
              </a:cxnLst>
              <a:rect l="0" t="0" r="r" b="b"/>
              <a:pathLst>
                <a:path w="273" h="1130">
                  <a:moveTo>
                    <a:pt x="273" y="0"/>
                  </a:moveTo>
                  <a:lnTo>
                    <a:pt x="273" y="1129"/>
                  </a:lnTo>
                  <a:lnTo>
                    <a:pt x="0" y="1129"/>
                  </a:lnTo>
                </a:path>
              </a:pathLst>
            </a:custGeom>
            <a:noFill/>
            <a:ln w="1363">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pic>
          <p:nvPicPr>
            <p:cNvPr id="68" name="Picture 67">
              <a:extLst>
                <a:ext uri="{FF2B5EF4-FFF2-40B4-BE49-F238E27FC236}">
                  <a16:creationId xmlns:a16="http://schemas.microsoft.com/office/drawing/2014/main" id="{854A7F37-4245-4157-BFC2-5445E472AE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2" y="1145"/>
              <a:ext cx="155" cy="156"/>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Line 185">
              <a:extLst>
                <a:ext uri="{FF2B5EF4-FFF2-40B4-BE49-F238E27FC236}">
                  <a16:creationId xmlns:a16="http://schemas.microsoft.com/office/drawing/2014/main" id="{01B1568A-B212-4E29-98F1-1E329D110388}"/>
                </a:ext>
              </a:extLst>
            </p:cNvPr>
            <p:cNvCxnSpPr>
              <a:cxnSpLocks noChangeShapeType="1"/>
            </p:cNvCxnSpPr>
            <p:nvPr/>
          </p:nvCxnSpPr>
          <p:spPr bwMode="auto">
            <a:xfrm>
              <a:off x="2174" y="287"/>
              <a:ext cx="0" cy="622"/>
            </a:xfrm>
            <a:prstGeom prst="line">
              <a:avLst/>
            </a:prstGeom>
            <a:noFill/>
            <a:ln w="1363">
              <a:solidFill>
                <a:srgbClr val="000000"/>
              </a:solidFill>
              <a:round/>
              <a:headEnd/>
              <a:tailEnd/>
            </a:ln>
            <a:extLst>
              <a:ext uri="{909E8E84-426E-40DD-AFC4-6F175D3DCCD1}">
                <a14:hiddenFill xmlns:a14="http://schemas.microsoft.com/office/drawing/2010/main">
                  <a:noFill/>
                </a14:hiddenFill>
              </a:ext>
            </a:extLst>
          </p:spPr>
        </p:cxnSp>
        <p:pic>
          <p:nvPicPr>
            <p:cNvPr id="70" name="Picture 69">
              <a:extLst>
                <a:ext uri="{FF2B5EF4-FFF2-40B4-BE49-F238E27FC236}">
                  <a16:creationId xmlns:a16="http://schemas.microsoft.com/office/drawing/2014/main" id="{6A54C06B-6F02-4188-8255-7B040F25DE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5" y="759"/>
              <a:ext cx="155" cy="152"/>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Line 187">
              <a:extLst>
                <a:ext uri="{FF2B5EF4-FFF2-40B4-BE49-F238E27FC236}">
                  <a16:creationId xmlns:a16="http://schemas.microsoft.com/office/drawing/2014/main" id="{DAA88BC4-CA5A-45FD-A90E-8CF0A127BF5A}"/>
                </a:ext>
              </a:extLst>
            </p:cNvPr>
            <p:cNvCxnSpPr>
              <a:cxnSpLocks noChangeShapeType="1"/>
            </p:cNvCxnSpPr>
            <p:nvPr/>
          </p:nvCxnSpPr>
          <p:spPr bwMode="auto">
            <a:xfrm>
              <a:off x="1799" y="4"/>
              <a:ext cx="2" cy="1812"/>
            </a:xfrm>
            <a:prstGeom prst="line">
              <a:avLst/>
            </a:prstGeom>
            <a:noFill/>
            <a:ln w="1363">
              <a:solidFill>
                <a:srgbClr val="000000"/>
              </a:solidFill>
              <a:round/>
              <a:headEnd/>
              <a:tailEnd/>
            </a:ln>
            <a:extLst>
              <a:ext uri="{909E8E84-426E-40DD-AFC4-6F175D3DCCD1}">
                <a14:hiddenFill xmlns:a14="http://schemas.microsoft.com/office/drawing/2010/main">
                  <a:noFill/>
                </a14:hiddenFill>
              </a:ext>
            </a:extLst>
          </p:spPr>
        </p:cxnSp>
        <p:pic>
          <p:nvPicPr>
            <p:cNvPr id="72" name="Picture 71">
              <a:extLst>
                <a:ext uri="{FF2B5EF4-FFF2-40B4-BE49-F238E27FC236}">
                  <a16:creationId xmlns:a16="http://schemas.microsoft.com/office/drawing/2014/main" id="{EA7926D4-A858-413B-ABB7-F1E9BFE5DA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2" y="1661"/>
              <a:ext cx="155" cy="156"/>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Line 189">
              <a:extLst>
                <a:ext uri="{FF2B5EF4-FFF2-40B4-BE49-F238E27FC236}">
                  <a16:creationId xmlns:a16="http://schemas.microsoft.com/office/drawing/2014/main" id="{16050831-473D-40F0-8F1C-6B54F13D2F61}"/>
                </a:ext>
              </a:extLst>
            </p:cNvPr>
            <p:cNvCxnSpPr>
              <a:cxnSpLocks noChangeShapeType="1"/>
            </p:cNvCxnSpPr>
            <p:nvPr/>
          </p:nvCxnSpPr>
          <p:spPr bwMode="auto">
            <a:xfrm>
              <a:off x="3563" y="1579"/>
              <a:ext cx="2060" cy="0"/>
            </a:xfrm>
            <a:prstGeom prst="line">
              <a:avLst/>
            </a:prstGeom>
            <a:noFill/>
            <a:ln w="8230">
              <a:solidFill>
                <a:srgbClr val="000000"/>
              </a:solidFill>
              <a:round/>
              <a:headEnd/>
              <a:tailEnd/>
            </a:ln>
            <a:extLst>
              <a:ext uri="{909E8E84-426E-40DD-AFC4-6F175D3DCCD1}">
                <a14:hiddenFill xmlns:a14="http://schemas.microsoft.com/office/drawing/2010/main">
                  <a:noFill/>
                </a14:hiddenFill>
              </a:ext>
            </a:extLst>
          </p:spPr>
        </p:cxnSp>
        <p:cxnSp>
          <p:nvCxnSpPr>
            <p:cNvPr id="74" name="Line 190">
              <a:extLst>
                <a:ext uri="{FF2B5EF4-FFF2-40B4-BE49-F238E27FC236}">
                  <a16:creationId xmlns:a16="http://schemas.microsoft.com/office/drawing/2014/main" id="{26157E32-3B3E-4419-A222-76670744C56E}"/>
                </a:ext>
              </a:extLst>
            </p:cNvPr>
            <p:cNvCxnSpPr>
              <a:cxnSpLocks noChangeShapeType="1"/>
            </p:cNvCxnSpPr>
            <p:nvPr/>
          </p:nvCxnSpPr>
          <p:spPr bwMode="auto">
            <a:xfrm>
              <a:off x="3563" y="3652"/>
              <a:ext cx="2060" cy="0"/>
            </a:xfrm>
            <a:prstGeom prst="line">
              <a:avLst/>
            </a:prstGeom>
            <a:noFill/>
            <a:ln w="8230">
              <a:solidFill>
                <a:srgbClr val="000000"/>
              </a:solidFill>
              <a:round/>
              <a:headEnd/>
              <a:tailEnd/>
            </a:ln>
            <a:extLst>
              <a:ext uri="{909E8E84-426E-40DD-AFC4-6F175D3DCCD1}">
                <a14:hiddenFill xmlns:a14="http://schemas.microsoft.com/office/drawing/2010/main">
                  <a:noFill/>
                </a14:hiddenFill>
              </a:ext>
            </a:extLst>
          </p:spPr>
        </p:cxnSp>
        <p:sp>
          <p:nvSpPr>
            <p:cNvPr id="75" name="Text Box 191">
              <a:extLst>
                <a:ext uri="{FF2B5EF4-FFF2-40B4-BE49-F238E27FC236}">
                  <a16:creationId xmlns:a16="http://schemas.microsoft.com/office/drawing/2014/main" id="{9206A463-B6D9-4EDC-BD8D-C84B41D0842B}"/>
                </a:ext>
              </a:extLst>
            </p:cNvPr>
            <p:cNvSpPr txBox="1">
              <a:spLocks noChangeArrowheads="1"/>
            </p:cNvSpPr>
            <p:nvPr/>
          </p:nvSpPr>
          <p:spPr bwMode="auto">
            <a:xfrm>
              <a:off x="835" y="76"/>
              <a:ext cx="308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just" defTabSz="914400" eaLnBrk="1" fontAlgn="auto" latinLnBrk="0" hangingPunct="1">
                <a:lnSpc>
                  <a:spcPts val="1035"/>
                </a:lnSpc>
                <a:spcBef>
                  <a:spcPts val="0"/>
                </a:spcBef>
                <a:spcAft>
                  <a:spcPts val="965"/>
                </a:spcAft>
                <a:buClrTx/>
                <a:buSzTx/>
                <a:buFontTx/>
                <a:buNone/>
                <a:tabLst>
                  <a:tab pos="874395" algn="l"/>
                </a:tabLst>
                <a:defRPr/>
              </a:pPr>
              <a:r>
                <a:rPr kumimoji="0" lang="en-IN" sz="800" b="0" i="1"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class</a:t>
              </a:r>
              <a:r>
                <a:rPr kumimoji="0" lang="en-IN" sz="800" b="0" i="1" u="none" strike="noStrike" kern="0" cap="none" spc="-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800" b="0" i="1"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identifier	         Attributes</a:t>
              </a:r>
              <a:r>
                <a:rPr kumimoji="0" lang="en-IN" sz="800" b="0" i="1" u="none" strike="noStrike" kern="0" cap="none" spc="3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800" b="0" i="1"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Instantiation</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76" name="Text Box 192">
              <a:extLst>
                <a:ext uri="{FF2B5EF4-FFF2-40B4-BE49-F238E27FC236}">
                  <a16:creationId xmlns:a16="http://schemas.microsoft.com/office/drawing/2014/main" id="{F01B12D2-44E0-4493-9C2D-80053BBB6145}"/>
                </a:ext>
              </a:extLst>
            </p:cNvPr>
            <p:cNvSpPr txBox="1">
              <a:spLocks noChangeArrowheads="1"/>
            </p:cNvSpPr>
            <p:nvPr/>
          </p:nvSpPr>
          <p:spPr bwMode="auto">
            <a:xfrm>
              <a:off x="1826" y="723"/>
              <a:ext cx="11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just" defTabSz="914400" eaLnBrk="1" fontAlgn="auto" latinLnBrk="0" hangingPunct="1">
                <a:lnSpc>
                  <a:spcPts val="905"/>
                </a:lnSpc>
                <a:spcBef>
                  <a:spcPts val="0"/>
                </a:spcBef>
                <a:spcAft>
                  <a:spcPts val="965"/>
                </a:spcAft>
                <a:buClrTx/>
                <a:buSzTx/>
                <a:buFontTx/>
                <a:buNone/>
                <a:tabLst/>
                <a:defRPr/>
              </a:pPr>
              <a:r>
                <a:rPr kumimoji="0" lang="en-IN" sz="8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g</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77" name="Text Box 193">
              <a:extLst>
                <a:ext uri="{FF2B5EF4-FFF2-40B4-BE49-F238E27FC236}">
                  <a16:creationId xmlns:a16="http://schemas.microsoft.com/office/drawing/2014/main" id="{00FA8A17-29DC-4463-B023-1161C16EA748}"/>
                </a:ext>
              </a:extLst>
            </p:cNvPr>
            <p:cNvSpPr txBox="1">
              <a:spLocks noChangeArrowheads="1"/>
            </p:cNvSpPr>
            <p:nvPr/>
          </p:nvSpPr>
          <p:spPr bwMode="auto">
            <a:xfrm>
              <a:off x="3562" y="429"/>
              <a:ext cx="1942" cy="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60960" marR="12065" lvl="0" indent="245110" algn="just" defTabSz="914400" eaLnBrk="1" fontAlgn="auto" latinLnBrk="0" hangingPunct="1">
                <a:lnSpc>
                  <a:spcPct val="105000"/>
                </a:lnSpc>
                <a:spcBef>
                  <a:spcPts val="0"/>
                </a:spcBef>
                <a:spcAft>
                  <a:spcPts val="965"/>
                </a:spcAft>
                <a:buClrTx/>
                <a:buSzTx/>
                <a:buFontTx/>
                <a:buNone/>
                <a:tabLst/>
                <a:defRPr/>
              </a:pPr>
              <a:r>
                <a:rPr kumimoji="0" lang="en-IN" sz="800" b="1"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Total Positive Active Energy:</a:t>
              </a:r>
              <a:r>
                <a:rPr kumimoji="0" lang="en-IN" sz="800" b="1" i="0" u="none" strike="noStrike" kern="0" cap="none" spc="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800" b="1"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Register</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5715" marR="0" lvl="0" indent="-5715" algn="just" defTabSz="914400" eaLnBrk="1" fontAlgn="auto" latinLnBrk="0" hangingPunct="1">
                <a:lnSpc>
                  <a:spcPct val="102000"/>
                </a:lnSpc>
                <a:spcBef>
                  <a:spcPts val="555"/>
                </a:spcBef>
                <a:spcAft>
                  <a:spcPts val="965"/>
                </a:spcAft>
                <a:buClrTx/>
                <a:buSzTx/>
                <a:buFontTx/>
                <a:buNone/>
                <a:tabLst/>
                <a:defRPr/>
              </a:pPr>
              <a:r>
                <a:rPr kumimoji="0" lang="en-IN" sz="700" b="0" i="0" u="none" strike="noStrike" kern="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rPr>
                <a:t>logical_name</a:t>
              </a:r>
              <a:r>
                <a:rPr kumimoji="0" lang="en-IN" sz="700" b="0" i="0" u="none" strike="noStrike" kern="0" cap="none" spc="-5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r>
                <a:rPr kumimoji="0" lang="en-IN" sz="700" b="0" i="0" u="none" strike="noStrike" kern="0" cap="none" spc="-4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[1</a:t>
              </a:r>
              <a:r>
                <a:rPr kumimoji="0" lang="en-IN" sz="700" b="0" i="0" u="none" strike="noStrike" kern="0" cap="none" spc="-4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1</a:t>
              </a:r>
              <a:r>
                <a:rPr kumimoji="0" lang="en-IN" sz="700" b="0" i="0" u="none" strike="noStrike" kern="0" cap="none" spc="-4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1</a:t>
              </a:r>
              <a:r>
                <a:rPr kumimoji="0" lang="en-IN" sz="700" b="0" i="0" u="none" strike="noStrike" kern="0" cap="none" spc="-4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8</a:t>
              </a:r>
              <a:r>
                <a:rPr kumimoji="0" lang="en-IN" sz="700" b="0" i="0" u="none" strike="noStrike" kern="0" cap="none" spc="-40"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0</a:t>
              </a:r>
              <a:r>
                <a:rPr kumimoji="0" lang="en-IN" sz="700" b="0" i="0" u="none" strike="noStrike" kern="0" cap="none" spc="-4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255]</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5080" marR="0" lvl="0" indent="-5715" algn="just" defTabSz="914400" eaLnBrk="1" fontAlgn="auto" latinLnBrk="0" hangingPunct="1">
                <a:lnSpc>
                  <a:spcPct val="102000"/>
                </a:lnSpc>
                <a:spcBef>
                  <a:spcPts val="40"/>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value = 1483</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5080" marR="0" lvl="0" indent="-5715" algn="just" defTabSz="914400" eaLnBrk="1" fontAlgn="auto" latinLnBrk="0" hangingPunct="1">
                <a:lnSpc>
                  <a:spcPct val="102000"/>
                </a:lnSpc>
                <a:spcBef>
                  <a:spcPts val="40"/>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78" name="Text Box 194">
              <a:extLst>
                <a:ext uri="{FF2B5EF4-FFF2-40B4-BE49-F238E27FC236}">
                  <a16:creationId xmlns:a16="http://schemas.microsoft.com/office/drawing/2014/main" id="{86E1093D-CE8F-4861-A9A5-B4A7AB6D9383}"/>
                </a:ext>
              </a:extLst>
            </p:cNvPr>
            <p:cNvSpPr txBox="1">
              <a:spLocks noChangeArrowheads="1"/>
            </p:cNvSpPr>
            <p:nvPr/>
          </p:nvSpPr>
          <p:spPr bwMode="auto">
            <a:xfrm>
              <a:off x="3588" y="2406"/>
              <a:ext cx="2017"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8255" lvl="0" indent="296545" algn="just" defTabSz="914400" eaLnBrk="1" fontAlgn="auto" latinLnBrk="0" hangingPunct="1">
                <a:lnSpc>
                  <a:spcPct val="102000"/>
                </a:lnSpc>
                <a:spcBef>
                  <a:spcPts val="0"/>
                </a:spcBef>
                <a:spcAft>
                  <a:spcPts val="965"/>
                </a:spcAft>
                <a:buClrTx/>
                <a:buSzTx/>
                <a:buFontTx/>
                <a:buNone/>
                <a:tabLst/>
                <a:defRPr/>
              </a:pPr>
              <a:r>
                <a:rPr kumimoji="0" lang="en-IN" sz="800" b="1"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Total Positive Reactive Energy: Register</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9525" marR="0" lvl="0" indent="-5715" algn="just" defTabSz="914400" eaLnBrk="1" fontAlgn="auto" latinLnBrk="0" hangingPunct="1">
                <a:lnSpc>
                  <a:spcPct val="102000"/>
                </a:lnSpc>
                <a:spcBef>
                  <a:spcPts val="625"/>
                </a:spcBef>
                <a:spcAft>
                  <a:spcPts val="965"/>
                </a:spcAft>
                <a:buClrTx/>
                <a:buSzTx/>
                <a:buFontTx/>
                <a:buNone/>
                <a:tabLst/>
                <a:defRPr/>
              </a:pPr>
              <a:r>
                <a:rPr kumimoji="0" lang="en-IN" sz="700" b="0" i="0" u="none" strike="noStrike" kern="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rPr>
                <a:t>logical_name</a:t>
              </a:r>
              <a:r>
                <a:rPr kumimoji="0" lang="en-IN" sz="7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 = [1 1 3 8 0 255]</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9525" marR="0" lvl="0" indent="-5715" algn="just" defTabSz="914400" eaLnBrk="1" fontAlgn="auto" latinLnBrk="0" hangingPunct="1">
                <a:lnSpc>
                  <a:spcPts val="920"/>
                </a:lnSpc>
                <a:spcBef>
                  <a:spcPts val="85"/>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value = 57</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9525" marR="0" lvl="0" indent="-5715" algn="just" defTabSz="914400" eaLnBrk="1" fontAlgn="auto" latinLnBrk="0" hangingPunct="1">
                <a:lnSpc>
                  <a:spcPct val="102000"/>
                </a:lnSpc>
                <a:spcBef>
                  <a:spcPts val="0"/>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79" name="Text Box 195">
              <a:extLst>
                <a:ext uri="{FF2B5EF4-FFF2-40B4-BE49-F238E27FC236}">
                  <a16:creationId xmlns:a16="http://schemas.microsoft.com/office/drawing/2014/main" id="{A1ED3894-3645-44DB-A6CF-8E65AC5F0246}"/>
                </a:ext>
              </a:extLst>
            </p:cNvPr>
            <p:cNvSpPr txBox="1">
              <a:spLocks noChangeArrowheads="1"/>
            </p:cNvSpPr>
            <p:nvPr/>
          </p:nvSpPr>
          <p:spPr bwMode="auto">
            <a:xfrm>
              <a:off x="135" y="1909"/>
              <a:ext cx="38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5715" marR="0" lvl="0" indent="-5715" algn="just" defTabSz="914400" eaLnBrk="1" fontAlgn="auto" latinLnBrk="0" hangingPunct="1">
                <a:lnSpc>
                  <a:spcPts val="905"/>
                </a:lnSpc>
                <a:spcBef>
                  <a:spcPts val="0"/>
                </a:spcBef>
                <a:spcAft>
                  <a:spcPts val="965"/>
                </a:spcAft>
                <a:buClrTx/>
                <a:buSzTx/>
                <a:buFontTx/>
                <a:buNone/>
                <a:tabLst/>
                <a:defRPr/>
              </a:pPr>
              <a:r>
                <a:rPr kumimoji="0" lang="en-IN" sz="8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reset</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sp>
          <p:nvSpPr>
            <p:cNvPr id="80" name="Text Box 196">
              <a:extLst>
                <a:ext uri="{FF2B5EF4-FFF2-40B4-BE49-F238E27FC236}">
                  <a16:creationId xmlns:a16="http://schemas.microsoft.com/office/drawing/2014/main" id="{09FA24CC-D707-4DD0-95EE-D99A1052F858}"/>
                </a:ext>
              </a:extLst>
            </p:cNvPr>
            <p:cNvSpPr txBox="1">
              <a:spLocks noChangeArrowheads="1"/>
            </p:cNvSpPr>
            <p:nvPr/>
          </p:nvSpPr>
          <p:spPr bwMode="auto">
            <a:xfrm>
              <a:off x="4" y="686"/>
              <a:ext cx="1794"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47625" marR="0" lvl="0" indent="-5715" algn="just" defTabSz="914400" eaLnBrk="1" fontAlgn="auto" latinLnBrk="0" hangingPunct="1">
                <a:lnSpc>
                  <a:spcPct val="105000"/>
                </a:lnSpc>
                <a:spcBef>
                  <a:spcPts val="165"/>
                </a:spcBef>
                <a:spcAft>
                  <a:spcPts val="965"/>
                </a:spcAft>
                <a:buClrTx/>
                <a:buSzTx/>
                <a:buFontTx/>
                <a:buNone/>
                <a:tabLst/>
                <a:defRPr/>
              </a:pPr>
              <a:r>
                <a:rPr kumimoji="0" lang="en-IN" sz="800" b="0" i="0" u="none" strike="noStrike" kern="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rPr>
                <a:t>logical_name</a:t>
              </a: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 octet-</a:t>
              </a:r>
              <a:r>
                <a:rPr kumimoji="0" lang="en-IN" sz="800" b="0" i="0" u="none" strike="noStrike" kern="0" cap="none" spc="0" normalizeH="0" baseline="0" noProof="0" dirty="0" err="1">
                  <a:ln>
                    <a:noFill/>
                  </a:ln>
                  <a:solidFill>
                    <a:srgbClr val="000000"/>
                  </a:solidFill>
                  <a:effectLst/>
                  <a:uLnTx/>
                  <a:uFillTx/>
                  <a:latin typeface="Arial" panose="020B0604020202020204" pitchFamily="34" charset="0"/>
                  <a:ea typeface="Arial" panose="020B0604020202020204" pitchFamily="34" charset="0"/>
                </a:rPr>
                <a:t>strin</a:t>
              </a: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 value: instance</a:t>
              </a:r>
              <a:r>
                <a:rPr kumimoji="0" lang="en-IN" sz="800" b="0" i="0" u="none" strike="noStrike" kern="0" cap="none" spc="-5" normalizeH="0" baseline="0" noProof="0" dirty="0">
                  <a:ln>
                    <a:noFill/>
                  </a:ln>
                  <a:solidFill>
                    <a:srgbClr val="000000"/>
                  </a:solidFill>
                  <a:effectLst/>
                  <a:uLnTx/>
                  <a:uFillTx/>
                  <a:latin typeface="Arial" panose="020B0604020202020204" pitchFamily="34" charset="0"/>
                  <a:ea typeface="Arial" panose="020B0604020202020204" pitchFamily="34" charset="0"/>
                </a:rPr>
                <a:t> </a:t>
              </a: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specific</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a:p>
              <a:pPr marL="47625" marR="0" lvl="0" indent="-5715" algn="just" defTabSz="914400" eaLnBrk="1" fontAlgn="auto" latinLnBrk="0" hangingPunct="1">
                <a:lnSpc>
                  <a:spcPts val="885"/>
                </a:lnSpc>
                <a:spcBef>
                  <a:spcPts val="0"/>
                </a:spcBef>
                <a:spcAft>
                  <a:spcPts val="965"/>
                </a:spcAft>
                <a:buClrTx/>
                <a:buSzTx/>
                <a:buFontTx/>
                <a:buNone/>
                <a:tabLst/>
                <a:defRPr/>
              </a:pPr>
              <a:r>
                <a:rPr kumimoji="0" lang="en-IN" sz="8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rPr>
                <a:t>...</a:t>
              </a:r>
              <a:endParaRPr kumimoji="0" lang="en-IN" sz="10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endParaRPr>
            </a:p>
          </p:txBody>
        </p:sp>
        <p:sp>
          <p:nvSpPr>
            <p:cNvPr id="81" name="Text Box 197">
              <a:extLst>
                <a:ext uri="{FF2B5EF4-FFF2-40B4-BE49-F238E27FC236}">
                  <a16:creationId xmlns:a16="http://schemas.microsoft.com/office/drawing/2014/main" id="{3E4AAC6A-9411-4D56-9EC6-CAB25CAA2FC5}"/>
                </a:ext>
              </a:extLst>
            </p:cNvPr>
            <p:cNvSpPr txBox="1">
              <a:spLocks noChangeArrowheads="1"/>
            </p:cNvSpPr>
            <p:nvPr/>
          </p:nvSpPr>
          <p:spPr bwMode="auto">
            <a:xfrm>
              <a:off x="4" y="412"/>
              <a:ext cx="1794" cy="260"/>
            </a:xfrm>
            <a:prstGeom prst="rect">
              <a:avLst/>
            </a:prstGeom>
            <a:solidFill>
              <a:srgbClr val="FFFF80"/>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88265" marR="0" lvl="0" indent="-5715" algn="just" defTabSz="914400" eaLnBrk="1" fontAlgn="auto" latinLnBrk="0" hangingPunct="1">
                <a:lnSpc>
                  <a:spcPct val="102000"/>
                </a:lnSpc>
                <a:spcBef>
                  <a:spcPts val="180"/>
                </a:spcBef>
                <a:spcAft>
                  <a:spcPts val="965"/>
                </a:spcAft>
                <a:buClrTx/>
                <a:buSzTx/>
                <a:buFontTx/>
                <a:buNone/>
                <a:tabLst/>
                <a:defRPr/>
              </a:pPr>
              <a:r>
                <a:rPr kumimoji="0" lang="en-IN" sz="800" b="1"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Register </a:t>
              </a:r>
              <a:r>
                <a:rPr kumimoji="0" lang="en-IN" sz="8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rPr>
                <a:t>class_id=3</a:t>
              </a:r>
              <a:endParaRPr kumimoji="0" lang="en-IN" sz="1000" b="0" i="0" u="none" strike="noStrike" kern="0" cap="none" spc="0" normalizeH="0" baseline="0" noProof="0">
                <a:ln>
                  <a:noFill/>
                </a:ln>
                <a:solidFill>
                  <a:srgbClr val="000000"/>
                </a:solidFill>
                <a:effectLst/>
                <a:uLnTx/>
                <a:uFillTx/>
                <a:latin typeface="Arial" panose="020B0604020202020204" pitchFamily="34" charset="0"/>
                <a:ea typeface="Arial" panose="020B0604020202020204" pitchFamily="34" charset="0"/>
              </a:endParaRPr>
            </a:p>
          </p:txBody>
        </p:sp>
      </p:grpSp>
      <p:sp>
        <p:nvSpPr>
          <p:cNvPr id="3" name="TextBox 2">
            <a:extLst>
              <a:ext uri="{FF2B5EF4-FFF2-40B4-BE49-F238E27FC236}">
                <a16:creationId xmlns:a16="http://schemas.microsoft.com/office/drawing/2014/main" id="{F2CBAFAC-B7B0-45C1-B29B-140CDD74CE34}"/>
              </a:ext>
            </a:extLst>
          </p:cNvPr>
          <p:cNvSpPr txBox="1"/>
          <p:nvPr/>
        </p:nvSpPr>
        <p:spPr>
          <a:xfrm>
            <a:off x="1632923" y="2036968"/>
            <a:ext cx="767657" cy="230832"/>
          </a:xfrm>
          <a:prstGeom prst="rect">
            <a:avLst/>
          </a:prstGeom>
          <a:noFill/>
        </p:spPr>
        <p:txBody>
          <a:bodyPr wrap="square" rtlCol="0">
            <a:spAutoFit/>
          </a:bodyPr>
          <a:lstStyle/>
          <a:p>
            <a:r>
              <a:rPr lang="en-IN" sz="900" dirty="0"/>
              <a:t>CLASS</a:t>
            </a:r>
          </a:p>
        </p:txBody>
      </p:sp>
      <p:sp>
        <p:nvSpPr>
          <p:cNvPr id="14" name="TextBox 13">
            <a:extLst>
              <a:ext uri="{FF2B5EF4-FFF2-40B4-BE49-F238E27FC236}">
                <a16:creationId xmlns:a16="http://schemas.microsoft.com/office/drawing/2014/main" id="{B28E3DCD-57F9-4749-8AAA-31FC05512333}"/>
              </a:ext>
            </a:extLst>
          </p:cNvPr>
          <p:cNvSpPr txBox="1"/>
          <p:nvPr/>
        </p:nvSpPr>
        <p:spPr>
          <a:xfrm>
            <a:off x="2945176" y="2018680"/>
            <a:ext cx="767657" cy="215444"/>
          </a:xfrm>
          <a:prstGeom prst="rect">
            <a:avLst/>
          </a:prstGeom>
          <a:noFill/>
        </p:spPr>
        <p:txBody>
          <a:bodyPr wrap="square" rtlCol="0">
            <a:spAutoFit/>
          </a:bodyPr>
          <a:lstStyle/>
          <a:p>
            <a:r>
              <a:rPr lang="en-IN" sz="800" dirty="0"/>
              <a:t>METHODS</a:t>
            </a:r>
          </a:p>
        </p:txBody>
      </p:sp>
      <p:sp>
        <p:nvSpPr>
          <p:cNvPr id="82" name="TextBox 81">
            <a:extLst>
              <a:ext uri="{FF2B5EF4-FFF2-40B4-BE49-F238E27FC236}">
                <a16:creationId xmlns:a16="http://schemas.microsoft.com/office/drawing/2014/main" id="{66ABC801-71F7-40A5-8F18-002679DA4EE8}"/>
              </a:ext>
            </a:extLst>
          </p:cNvPr>
          <p:cNvSpPr txBox="1"/>
          <p:nvPr/>
        </p:nvSpPr>
        <p:spPr>
          <a:xfrm>
            <a:off x="4961140" y="2139523"/>
            <a:ext cx="701547" cy="215444"/>
          </a:xfrm>
          <a:prstGeom prst="rect">
            <a:avLst/>
          </a:prstGeom>
          <a:noFill/>
        </p:spPr>
        <p:txBody>
          <a:bodyPr wrap="square" rtlCol="0">
            <a:spAutoFit/>
          </a:bodyPr>
          <a:lstStyle/>
          <a:p>
            <a:r>
              <a:rPr lang="en-IN" sz="800" dirty="0"/>
              <a:t>OBJECTS</a:t>
            </a:r>
          </a:p>
        </p:txBody>
      </p:sp>
      <p:sp>
        <p:nvSpPr>
          <p:cNvPr id="83" name="TextBox 82">
            <a:extLst>
              <a:ext uri="{FF2B5EF4-FFF2-40B4-BE49-F238E27FC236}">
                <a16:creationId xmlns:a16="http://schemas.microsoft.com/office/drawing/2014/main" id="{079042BC-1B47-4955-9BB6-98118AA907F6}"/>
              </a:ext>
            </a:extLst>
          </p:cNvPr>
          <p:cNvSpPr txBox="1"/>
          <p:nvPr/>
        </p:nvSpPr>
        <p:spPr>
          <a:xfrm>
            <a:off x="6224184" y="2147630"/>
            <a:ext cx="978091" cy="338554"/>
          </a:xfrm>
          <a:prstGeom prst="rect">
            <a:avLst/>
          </a:prstGeom>
          <a:noFill/>
        </p:spPr>
        <p:txBody>
          <a:bodyPr wrap="square" rtlCol="0">
            <a:spAutoFit/>
          </a:bodyPr>
          <a:lstStyle/>
          <a:p>
            <a:r>
              <a:rPr lang="en-IN" sz="800" dirty="0"/>
              <a:t>ATTRIBUTE VALUES</a:t>
            </a:r>
          </a:p>
        </p:txBody>
      </p:sp>
    </p:spTree>
    <p:extLst>
      <p:ext uri="{BB962C8B-B14F-4D97-AF65-F5344CB8AC3E}">
        <p14:creationId xmlns:p14="http://schemas.microsoft.com/office/powerpoint/2010/main" val="328609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14</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1576651417"/>
              </p:ext>
            </p:extLst>
          </p:nvPr>
        </p:nvGraphicFramePr>
        <p:xfrm>
          <a:off x="714375" y="3200400"/>
          <a:ext cx="771525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marL="0" indent="0">
              <a:buClr>
                <a:schemeClr val="bg1"/>
              </a:buClr>
              <a:buNone/>
            </a:pPr>
            <a:r>
              <a:rPr lang="en-US" sz="2000" dirty="0">
                <a:solidFill>
                  <a:schemeClr val="bg1"/>
                </a:solidFill>
                <a:latin typeface="Times New Roman" pitchFamily="18" charset="0"/>
                <a:cs typeface="Times New Roman" pitchFamily="18" charset="0"/>
              </a:rPr>
              <a:t>[01] F. </a:t>
            </a:r>
            <a:r>
              <a:rPr lang="en-US" sz="2000" dirty="0" err="1">
                <a:solidFill>
                  <a:schemeClr val="bg1"/>
                </a:solidFill>
                <a:latin typeface="Times New Roman" pitchFamily="18" charset="0"/>
                <a:cs typeface="Times New Roman" pitchFamily="18" charset="0"/>
              </a:rPr>
              <a:t>Drăgan</a:t>
            </a:r>
            <a:r>
              <a:rPr lang="en-US" sz="2000" dirty="0">
                <a:solidFill>
                  <a:schemeClr val="bg1"/>
                </a:solidFill>
                <a:latin typeface="Times New Roman" pitchFamily="18" charset="0"/>
                <a:cs typeface="Times New Roman" pitchFamily="18" charset="0"/>
              </a:rPr>
              <a:t>, R. </a:t>
            </a:r>
            <a:r>
              <a:rPr lang="en-US" sz="2000" dirty="0" err="1">
                <a:solidFill>
                  <a:schemeClr val="bg1"/>
                </a:solidFill>
                <a:latin typeface="Times New Roman" pitchFamily="18" charset="0"/>
                <a:cs typeface="Times New Roman" pitchFamily="18" charset="0"/>
              </a:rPr>
              <a:t>Holonec</a:t>
            </a:r>
            <a:r>
              <a:rPr lang="en-US" sz="2000" dirty="0">
                <a:solidFill>
                  <a:schemeClr val="bg1"/>
                </a:solidFill>
                <a:latin typeface="Times New Roman" pitchFamily="18" charset="0"/>
                <a:cs typeface="Times New Roman" pitchFamily="18" charset="0"/>
              </a:rPr>
              <a:t> and R. </a:t>
            </a:r>
            <a:r>
              <a:rPr lang="en-US" sz="2000" dirty="0" err="1">
                <a:solidFill>
                  <a:schemeClr val="bg1"/>
                </a:solidFill>
                <a:latin typeface="Times New Roman" pitchFamily="18" charset="0"/>
                <a:cs typeface="Times New Roman" pitchFamily="18" charset="0"/>
              </a:rPr>
              <a:t>Copîndean</a:t>
            </a:r>
            <a:r>
              <a:rPr lang="en-US" sz="2000" dirty="0">
                <a:solidFill>
                  <a:schemeClr val="bg1"/>
                </a:solidFill>
                <a:latin typeface="Times New Roman" pitchFamily="18" charset="0"/>
                <a:cs typeface="Times New Roman" pitchFamily="18" charset="0"/>
              </a:rPr>
              <a:t>, "Local Monitoring / Recording and Display Device for Power Electricity Meter, using IEC 62056–21 Local AMR application device, hardware solution, for DLMS-COSEM based Power Meters," 2019 8th International Conference on Modern Power Systems (MPS), Cluj </a:t>
            </a:r>
            <a:r>
              <a:rPr lang="en-US" sz="2000" dirty="0" err="1">
                <a:solidFill>
                  <a:schemeClr val="bg1"/>
                </a:solidFill>
                <a:latin typeface="Times New Roman" pitchFamily="18" charset="0"/>
                <a:cs typeface="Times New Roman" pitchFamily="18" charset="0"/>
              </a:rPr>
              <a:t>Napoca</a:t>
            </a:r>
            <a:r>
              <a:rPr lang="en-US" sz="2000" dirty="0">
                <a:solidFill>
                  <a:schemeClr val="bg1"/>
                </a:solidFill>
                <a:latin typeface="Times New Roman" pitchFamily="18" charset="0"/>
                <a:cs typeface="Times New Roman" pitchFamily="18" charset="0"/>
              </a:rPr>
              <a:t>, Romania, 2019</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534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15</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3855941580"/>
              </p:ext>
            </p:extLst>
          </p:nvPr>
        </p:nvGraphicFramePr>
        <p:xfrm>
          <a:off x="710377" y="3048000"/>
          <a:ext cx="771525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buFontTx/>
              <a:buNone/>
            </a:pPr>
            <a:r>
              <a:rPr lang="en-US" sz="2000" dirty="0">
                <a:solidFill>
                  <a:schemeClr val="bg1"/>
                </a:solidFill>
                <a:latin typeface="Times New Roman" pitchFamily="18" charset="0"/>
                <a:cs typeface="Times New Roman" pitchFamily="18" charset="0"/>
              </a:rPr>
              <a:t>[02] Hiren R. </a:t>
            </a:r>
            <a:r>
              <a:rPr lang="en-US" sz="2000" dirty="0" err="1">
                <a:solidFill>
                  <a:schemeClr val="bg1"/>
                </a:solidFill>
                <a:latin typeface="Times New Roman" pitchFamily="18" charset="0"/>
                <a:cs typeface="Times New Roman" pitchFamily="18" charset="0"/>
              </a:rPr>
              <a:t>Zala</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Viranchi</a:t>
            </a:r>
            <a:r>
              <a:rPr lang="en-US" sz="2000" dirty="0">
                <a:solidFill>
                  <a:schemeClr val="bg1"/>
                </a:solidFill>
                <a:latin typeface="Times New Roman" pitchFamily="18" charset="0"/>
                <a:cs typeface="Times New Roman" pitchFamily="18" charset="0"/>
              </a:rPr>
              <a:t> C. </a:t>
            </a:r>
            <a:r>
              <a:rPr lang="en-US" sz="2000" dirty="0" err="1">
                <a:solidFill>
                  <a:schemeClr val="bg1"/>
                </a:solidFill>
                <a:latin typeface="Times New Roman" pitchFamily="18" charset="0"/>
                <a:cs typeface="Times New Roman" pitchFamily="18" charset="0"/>
              </a:rPr>
              <a:t>Pandya,”Energy</a:t>
            </a:r>
            <a:r>
              <a:rPr lang="en-US" sz="2000" dirty="0">
                <a:solidFill>
                  <a:schemeClr val="bg1"/>
                </a:solidFill>
                <a:latin typeface="Times New Roman" pitchFamily="18" charset="0"/>
                <a:cs typeface="Times New Roman" pitchFamily="18" charset="0"/>
              </a:rPr>
              <a:t> Meter Data Acquisition System with Wireless Communication for Smart Metering Application” International Journal of Engineering Research &amp; Technology (IJERT) , Vol. 3 Issue 11, November-2014</a:t>
            </a:r>
          </a:p>
          <a:p>
            <a:pPr>
              <a:buFontTx/>
              <a:buNone/>
            </a:pPr>
            <a:endParaRPr lang="en-US" sz="2000" dirty="0">
              <a:solidFill>
                <a:schemeClr val="bg1"/>
              </a:solidFill>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03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16</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3945761476"/>
              </p:ext>
            </p:extLst>
          </p:nvPr>
        </p:nvGraphicFramePr>
        <p:xfrm>
          <a:off x="710377" y="3048000"/>
          <a:ext cx="771525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buFontTx/>
              <a:buNone/>
            </a:pPr>
            <a:r>
              <a:rPr lang="en-US" sz="2000" dirty="0">
                <a:solidFill>
                  <a:schemeClr val="bg1"/>
                </a:solidFill>
                <a:latin typeface="Times New Roman" pitchFamily="18" charset="0"/>
                <a:cs typeface="Times New Roman" pitchFamily="18" charset="0"/>
              </a:rPr>
              <a:t>[03] </a:t>
            </a:r>
            <a:r>
              <a:rPr lang="en-IN" sz="2000" dirty="0">
                <a:solidFill>
                  <a:schemeClr val="bg1"/>
                </a:solidFill>
                <a:latin typeface="Times New Roman" pitchFamily="18" charset="0"/>
                <a:cs typeface="Times New Roman" pitchFamily="18" charset="0"/>
              </a:rPr>
              <a:t>Subrata Biswas, </a:t>
            </a:r>
            <a:r>
              <a:rPr lang="en-IN" sz="2000" dirty="0" err="1">
                <a:solidFill>
                  <a:schemeClr val="bg1"/>
                </a:solidFill>
                <a:latin typeface="Times New Roman" pitchFamily="18" charset="0"/>
                <a:cs typeface="Times New Roman" pitchFamily="18" charset="0"/>
              </a:rPr>
              <a:t>Mubinul</a:t>
            </a:r>
            <a:r>
              <a:rPr lang="en-IN" sz="2000" dirty="0">
                <a:solidFill>
                  <a:schemeClr val="bg1"/>
                </a:solidFill>
                <a:latin typeface="Times New Roman" pitchFamily="18" charset="0"/>
                <a:cs typeface="Times New Roman" pitchFamily="18" charset="0"/>
              </a:rPr>
              <a:t> Haque, Arafat Kabir, Md. Iftekhar </a:t>
            </a:r>
            <a:r>
              <a:rPr lang="en-IN" sz="2000" dirty="0" err="1">
                <a:solidFill>
                  <a:schemeClr val="bg1"/>
                </a:solidFill>
                <a:latin typeface="Times New Roman" pitchFamily="18" charset="0"/>
                <a:cs typeface="Times New Roman" pitchFamily="18" charset="0"/>
              </a:rPr>
              <a:t>Alam</a:t>
            </a:r>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Avijeet</a:t>
            </a:r>
            <a:r>
              <a:rPr lang="en-IN" sz="2000" dirty="0">
                <a:solidFill>
                  <a:schemeClr val="bg1"/>
                </a:solidFill>
                <a:latin typeface="Times New Roman" pitchFamily="18" charset="0"/>
                <a:cs typeface="Times New Roman" pitchFamily="18" charset="0"/>
              </a:rPr>
              <a:t> </a:t>
            </a:r>
            <a:r>
              <a:rPr lang="en-IN" sz="2000" dirty="0" err="1">
                <a:solidFill>
                  <a:schemeClr val="bg1"/>
                </a:solidFill>
                <a:latin typeface="Times New Roman" pitchFamily="18" charset="0"/>
                <a:cs typeface="Times New Roman" pitchFamily="18" charset="0"/>
              </a:rPr>
              <a:t>Banik</a:t>
            </a:r>
            <a:r>
              <a:rPr lang="en-IN" sz="2000" dirty="0">
                <a:solidFill>
                  <a:schemeClr val="bg1"/>
                </a:solidFill>
                <a:latin typeface="Times New Roman" pitchFamily="18" charset="0"/>
                <a:cs typeface="Times New Roman" pitchFamily="18" charset="0"/>
              </a:rPr>
              <a:t>, “PC Based Low Cost Energy Meter Billing System for Home and Commercial Buildings”</a:t>
            </a:r>
            <a:r>
              <a:rPr lang="en-US" sz="2000" dirty="0">
                <a:solidFill>
                  <a:schemeClr val="bg1"/>
                </a:solidFill>
                <a:latin typeface="Times New Roman" pitchFamily="18" charset="0"/>
                <a:cs typeface="Times New Roman" pitchFamily="18" charset="0"/>
              </a:rPr>
              <a:t> International Journal of Scientific &amp; Engineering Research, Volume 5, Issue 2, February-2014 </a:t>
            </a:r>
          </a:p>
          <a:p>
            <a:pPr>
              <a:buFontTx/>
              <a:buNone/>
            </a:pPr>
            <a:endParaRPr lang="en-US" sz="2000" dirty="0">
              <a:solidFill>
                <a:schemeClr val="bg1"/>
              </a:solidFill>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971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17</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3287482612"/>
              </p:ext>
            </p:extLst>
          </p:nvPr>
        </p:nvGraphicFramePr>
        <p:xfrm>
          <a:off x="710377" y="2362200"/>
          <a:ext cx="771525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lnSpc>
                <a:spcPct val="100000"/>
              </a:lnSpc>
              <a:buNone/>
            </a:pPr>
            <a:r>
              <a:rPr lang="en-US" sz="2000" dirty="0">
                <a:solidFill>
                  <a:schemeClr val="bg1"/>
                </a:solidFill>
                <a:latin typeface="Times New Roman" pitchFamily="18" charset="0"/>
                <a:cs typeface="Times New Roman" pitchFamily="18" charset="0"/>
              </a:rPr>
              <a:t>[04] </a:t>
            </a:r>
            <a:r>
              <a:rPr lang="en-US" dirty="0">
                <a:solidFill>
                  <a:schemeClr val="bg1"/>
                </a:solidFill>
                <a:latin typeface="Times New Roman" pitchFamily="18" charset="0"/>
                <a:cs typeface="Times New Roman" pitchFamily="18" charset="0"/>
              </a:rPr>
              <a:t>Gordan </a:t>
            </a:r>
            <a:r>
              <a:rPr lang="en-US" dirty="0" err="1">
                <a:solidFill>
                  <a:schemeClr val="bg1"/>
                </a:solidFill>
                <a:latin typeface="Times New Roman" pitchFamily="18" charset="0"/>
                <a:cs typeface="Times New Roman" pitchFamily="18" charset="0"/>
              </a:rPr>
              <a:t>Štruklec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Joško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Marši</a:t>
            </a:r>
            <a:r>
              <a:rPr lang="en-US" dirty="0">
                <a:solidFill>
                  <a:schemeClr val="bg1"/>
                </a:solidFill>
                <a:latin typeface="Times New Roman" pitchFamily="18" charset="0"/>
                <a:cs typeface="Times New Roman" pitchFamily="18" charset="0"/>
              </a:rPr>
              <a:t>, ”Implementing DLMS/COSEM in Smart Meters”, 8th International Conference on the European Energy </a:t>
            </a:r>
            <a:r>
              <a:rPr lang="en-US" dirty="0" err="1">
                <a:solidFill>
                  <a:schemeClr val="bg1"/>
                </a:solidFill>
                <a:latin typeface="Times New Roman" pitchFamily="18" charset="0"/>
                <a:cs typeface="Times New Roman" pitchFamily="18" charset="0"/>
              </a:rPr>
              <a:t>MarkeT</a:t>
            </a:r>
            <a:r>
              <a:rPr lang="en-US" dirty="0">
                <a:solidFill>
                  <a:schemeClr val="bg1"/>
                </a:solidFill>
                <a:latin typeface="Times New Roman" pitchFamily="18" charset="0"/>
                <a:cs typeface="Times New Roman" pitchFamily="18" charset="0"/>
              </a:rPr>
              <a:t> (EEM), 25-27 May 2011</a:t>
            </a:r>
          </a:p>
          <a:p>
            <a:pPr>
              <a:buFontTx/>
              <a:buNone/>
            </a:pPr>
            <a:endParaRPr lang="en-US" sz="2000" dirty="0">
              <a:solidFill>
                <a:schemeClr val="bg1"/>
              </a:solidFill>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524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18</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nvGraphicFramePr>
        <p:xfrm>
          <a:off x="710377" y="2362200"/>
          <a:ext cx="771525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lnSpc>
                <a:spcPct val="100000"/>
              </a:lnSpc>
              <a:buNone/>
            </a:pPr>
            <a:r>
              <a:rPr lang="en-US" sz="2000" dirty="0">
                <a:solidFill>
                  <a:schemeClr val="bg1"/>
                </a:solidFill>
                <a:latin typeface="Times New Roman" pitchFamily="18" charset="0"/>
                <a:cs typeface="Times New Roman" pitchFamily="18" charset="0"/>
              </a:rPr>
              <a:t>[05] </a:t>
            </a:r>
            <a:r>
              <a:rPr lang="en-US" sz="2000" dirty="0" err="1">
                <a:solidFill>
                  <a:schemeClr val="bg1"/>
                </a:solidFill>
                <a:latin typeface="Times New Roman" pitchFamily="18" charset="0"/>
                <a:cs typeface="Times New Roman" pitchFamily="18" charset="0"/>
              </a:rPr>
              <a:t>Pradish</a:t>
            </a:r>
            <a:r>
              <a:rPr lang="en-US" sz="2000" dirty="0">
                <a:solidFill>
                  <a:schemeClr val="bg1"/>
                </a:solidFill>
                <a:latin typeface="Times New Roman" pitchFamily="18" charset="0"/>
                <a:cs typeface="Times New Roman" pitchFamily="18" charset="0"/>
              </a:rPr>
              <a:t>. M, V. Arunachalam, V. </a:t>
            </a:r>
            <a:r>
              <a:rPr lang="en-US" sz="2000" dirty="0" err="1">
                <a:solidFill>
                  <a:schemeClr val="bg1"/>
                </a:solidFill>
                <a:latin typeface="Times New Roman" pitchFamily="18" charset="0"/>
                <a:cs typeface="Times New Roman" pitchFamily="18" charset="0"/>
              </a:rPr>
              <a:t>Shivakumar</a:t>
            </a:r>
            <a:r>
              <a:rPr lang="en-US" sz="2000" dirty="0">
                <a:solidFill>
                  <a:schemeClr val="bg1"/>
                </a:solidFill>
                <a:latin typeface="Times New Roman" pitchFamily="18" charset="0"/>
                <a:cs typeface="Times New Roman" pitchFamily="18" charset="0"/>
              </a:rPr>
              <a:t>, </a:t>
            </a:r>
            <a:r>
              <a:rPr lang="en-US" sz="2000" dirty="0" err="1">
                <a:solidFill>
                  <a:schemeClr val="bg1"/>
                </a:solidFill>
                <a:latin typeface="Times New Roman" pitchFamily="18" charset="0"/>
                <a:cs typeface="Times New Roman" pitchFamily="18" charset="0"/>
              </a:rPr>
              <a:t>Mridula</a:t>
            </a:r>
            <a:r>
              <a:rPr lang="en-US" sz="2000" dirty="0">
                <a:solidFill>
                  <a:schemeClr val="bg1"/>
                </a:solidFill>
                <a:latin typeface="Times New Roman" pitchFamily="18" charset="0"/>
                <a:cs typeface="Times New Roman" pitchFamily="18" charset="0"/>
              </a:rPr>
              <a:t> Jain, “Testing energy meter compliance for protocol and performance as per standards”, Central Power Research Institute, Bangalore.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65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LITERATURE SURVEY</a:t>
            </a:r>
            <a:endParaRPr lang="en-IN" dirty="0">
              <a:solidFill>
                <a:schemeClr val="bg2"/>
              </a:solidFill>
            </a:endParaRP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19</a:t>
            </a:fld>
            <a:endParaRPr lang="en-US"/>
          </a:p>
        </p:txBody>
      </p:sp>
      <p:graphicFrame>
        <p:nvGraphicFramePr>
          <p:cNvPr id="11" name="Diagram 10">
            <a:extLst>
              <a:ext uri="{FF2B5EF4-FFF2-40B4-BE49-F238E27FC236}">
                <a16:creationId xmlns:a16="http://schemas.microsoft.com/office/drawing/2014/main" id="{89CBB9FC-1C8C-4909-9E90-7AF65C32FCAD}"/>
              </a:ext>
            </a:extLst>
          </p:cNvPr>
          <p:cNvGraphicFramePr/>
          <p:nvPr>
            <p:extLst>
              <p:ext uri="{D42A27DB-BD31-4B8C-83A1-F6EECF244321}">
                <p14:modId xmlns:p14="http://schemas.microsoft.com/office/powerpoint/2010/main" val="2266183287"/>
              </p:ext>
            </p:extLst>
          </p:nvPr>
        </p:nvGraphicFramePr>
        <p:xfrm>
          <a:off x="710377" y="2362200"/>
          <a:ext cx="7715250" cy="3807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12">
            <a:extLst>
              <a:ext uri="{FF2B5EF4-FFF2-40B4-BE49-F238E27FC236}">
                <a16:creationId xmlns:a16="http://schemas.microsoft.com/office/drawing/2014/main" id="{1FBA9570-1F7E-4A46-82C5-F80DC2E3498E}"/>
              </a:ext>
            </a:extLst>
          </p:cNvPr>
          <p:cNvSpPr>
            <a:spLocks noGrp="1"/>
          </p:cNvSpPr>
          <p:nvPr>
            <p:ph idx="1"/>
          </p:nvPr>
        </p:nvSpPr>
        <p:spPr>
          <a:xfrm>
            <a:off x="796102" y="1255451"/>
            <a:ext cx="7543800" cy="4513154"/>
          </a:xfrm>
        </p:spPr>
        <p:txBody>
          <a:bodyPr/>
          <a:lstStyle/>
          <a:p>
            <a:pPr>
              <a:lnSpc>
                <a:spcPct val="100000"/>
              </a:lnSpc>
              <a:buNone/>
            </a:pPr>
            <a:r>
              <a:rPr lang="en-US" sz="2000" dirty="0">
                <a:solidFill>
                  <a:schemeClr val="bg1"/>
                </a:solidFill>
                <a:latin typeface="Times New Roman" pitchFamily="18" charset="0"/>
                <a:cs typeface="Times New Roman" pitchFamily="18" charset="0"/>
              </a:rPr>
              <a:t>[06] “Functional Requirements for Common Meter Reading Instrument” by Central Electricity Authority and Central Power Research Institute, December 2011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25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76543" y="542352"/>
            <a:ext cx="8229600" cy="563562"/>
          </a:xfrm>
        </p:spPr>
        <p:txBody>
          <a:bodyPr>
            <a:normAutofit fontScale="90000"/>
          </a:bodyPr>
          <a:lstStyle/>
          <a:p>
            <a:pPr algn="ctr"/>
            <a:r>
              <a:rPr lang="en-US" sz="3200" b="1" dirty="0">
                <a:solidFill>
                  <a:schemeClr val="accent4">
                    <a:lumMod val="50000"/>
                  </a:schemeClr>
                </a:solidFill>
                <a:latin typeface="Times New Roman" pitchFamily="18" charset="0"/>
                <a:cs typeface="Times New Roman" pitchFamily="18" charset="0"/>
              </a:rPr>
              <a:t>AIM</a:t>
            </a:r>
          </a:p>
        </p:txBody>
      </p:sp>
      <p:sp>
        <p:nvSpPr>
          <p:cNvPr id="3075" name="Content Placeholder 2"/>
          <p:cNvSpPr>
            <a:spLocks noGrp="1"/>
          </p:cNvSpPr>
          <p:nvPr>
            <p:ph idx="1"/>
          </p:nvPr>
        </p:nvSpPr>
        <p:spPr>
          <a:xfrm>
            <a:off x="457200" y="1524000"/>
            <a:ext cx="8229600" cy="3459163"/>
          </a:xfrm>
        </p:spPr>
        <p:txBody>
          <a:bodyPr anchor="ctr"/>
          <a:lstStyle/>
          <a:p>
            <a:pPr marL="0" indent="0" algn="ctr">
              <a:buClr>
                <a:srgbClr val="002060"/>
              </a:buClr>
              <a:buFontTx/>
              <a:buNone/>
            </a:pPr>
            <a:endParaRPr lang="en-US" sz="2800" dirty="0">
              <a:solidFill>
                <a:schemeClr val="bg1"/>
              </a:solidFill>
              <a:latin typeface="Times New Roman" pitchFamily="18" charset="0"/>
              <a:cs typeface="Times New Roman" pitchFamily="18" charset="0"/>
            </a:endParaRPr>
          </a:p>
          <a:p>
            <a:pPr marL="0" indent="0" algn="ctr">
              <a:buClr>
                <a:srgbClr val="002060"/>
              </a:buClr>
              <a:buFontTx/>
              <a:buNone/>
            </a:pPr>
            <a:endParaRPr lang="en-US" sz="2800" dirty="0">
              <a:solidFill>
                <a:srgbClr val="C00000"/>
              </a:solidFill>
              <a:latin typeface="Times New Roman" pitchFamily="18" charset="0"/>
              <a:cs typeface="Times New Roman" pitchFamily="18" charset="0"/>
            </a:endParaRPr>
          </a:p>
          <a:p>
            <a:pPr marL="0" indent="0" algn="ctr"/>
            <a:endParaRPr lang="en-US" sz="2800" dirty="0">
              <a:latin typeface="Times New Roman" pitchFamily="18" charset="0"/>
              <a:cs typeface="Times New Roman" pitchFamily="18" charset="0"/>
            </a:endParaRPr>
          </a:p>
        </p:txBody>
      </p:sp>
      <p:sp>
        <p:nvSpPr>
          <p:cNvPr id="3078" name="Date Placeholder 8"/>
          <p:cNvSpPr>
            <a:spLocks noGrp="1"/>
          </p:cNvSpPr>
          <p:nvPr>
            <p:ph type="dt" sz="half" idx="10"/>
          </p:nvPr>
        </p:nvSpPr>
        <p:spPr>
          <a:xfrm>
            <a:off x="0" y="6470650"/>
            <a:ext cx="1616075" cy="274638"/>
          </a:xfrm>
          <a:prstGeom prst="rect">
            <a:avLst/>
          </a:prstGeom>
          <a:noFill/>
        </p:spPr>
        <p:txBody>
          <a:bodyPr/>
          <a:lstStyle/>
          <a:p>
            <a:fld id="{990AF173-2E56-4D2F-B55F-A8399BF59481}"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3077" name="Footer Placeholder 7"/>
          <p:cNvSpPr>
            <a:spLocks noGrp="1"/>
          </p:cNvSpPr>
          <p:nvPr>
            <p:ph type="ftr" sz="quarter" idx="11"/>
          </p:nvPr>
        </p:nvSpPr>
        <p:spPr>
          <a:xfrm>
            <a:off x="3200400" y="6190417"/>
            <a:ext cx="3429000" cy="554871"/>
          </a:xfrm>
          <a:noFill/>
        </p:spPr>
        <p:txBody>
          <a:bodyPr/>
          <a:lstStyle/>
          <a:p>
            <a:r>
              <a:rPr lang="en-US" sz="1600" dirty="0">
                <a:latin typeface="Arial" pitchFamily="34" charset="0"/>
                <a:cs typeface="Arial" pitchFamily="34" charset="0"/>
              </a:rPr>
              <a:t>SKNCOE BE (E &amp; TC) 2020-21</a:t>
            </a: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itchFamily="34" charset="0"/>
                <a:cs typeface="Arial" pitchFamily="34" charset="0"/>
              </a:rPr>
              <a:pPr/>
              <a:t>2</a:t>
            </a:fld>
            <a:endParaRPr lang="en-US">
              <a:latin typeface="Arial" pitchFamily="34" charset="0"/>
              <a:cs typeface="Arial" pitchFamily="34" charset="0"/>
            </a:endParaRPr>
          </a:p>
        </p:txBody>
      </p:sp>
      <p:sp>
        <p:nvSpPr>
          <p:cNvPr id="2" name="Rectangle 1">
            <a:extLst>
              <a:ext uri="{FF2B5EF4-FFF2-40B4-BE49-F238E27FC236}">
                <a16:creationId xmlns:a16="http://schemas.microsoft.com/office/drawing/2014/main" id="{F0571A15-A7FB-496A-B1E1-E9F6FBA1D619}"/>
              </a:ext>
            </a:extLst>
          </p:cNvPr>
          <p:cNvSpPr/>
          <p:nvPr/>
        </p:nvSpPr>
        <p:spPr>
          <a:xfrm>
            <a:off x="452743" y="2360172"/>
            <a:ext cx="8153400" cy="1447800"/>
          </a:xfrm>
          <a:prstGeom prst="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 name="TextBox 2">
            <a:extLst>
              <a:ext uri="{FF2B5EF4-FFF2-40B4-BE49-F238E27FC236}">
                <a16:creationId xmlns:a16="http://schemas.microsoft.com/office/drawing/2014/main" id="{7EC2AE44-2E5D-4739-9630-11014DDDC535}"/>
              </a:ext>
            </a:extLst>
          </p:cNvPr>
          <p:cNvSpPr txBox="1"/>
          <p:nvPr/>
        </p:nvSpPr>
        <p:spPr>
          <a:xfrm>
            <a:off x="636621" y="2367543"/>
            <a:ext cx="7785644" cy="1384995"/>
          </a:xfrm>
          <a:prstGeom prst="rect">
            <a:avLst/>
          </a:prstGeom>
          <a:noFill/>
        </p:spPr>
        <p:txBody>
          <a:bodyPr wrap="square" rtlCol="0">
            <a:spAutoFit/>
          </a:bodyPr>
          <a:lstStyle/>
          <a:p>
            <a:pPr marL="0" indent="0" algn="ctr">
              <a:buClr>
                <a:srgbClr val="002060"/>
              </a:buClr>
              <a:buFontTx/>
              <a:buNone/>
            </a:pPr>
            <a:r>
              <a:rPr lang="en-US" sz="2800" kern="1200" dirty="0">
                <a:solidFill>
                  <a:schemeClr val="bg1"/>
                </a:solidFill>
                <a:latin typeface="Times New Roman" pitchFamily="18" charset="0"/>
                <a:ea typeface="+mj-ea"/>
                <a:cs typeface="Times New Roman" pitchFamily="18" charset="0"/>
              </a:rPr>
              <a:t>Implement optical port data communication on any microcontroller as per IS 15959 which serves on DLMS COSEM protocol.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199" y="152400"/>
            <a:ext cx="8229600" cy="715962"/>
          </a:xfrm>
        </p:spPr>
        <p:txBody>
          <a:bodyPr/>
          <a:lstStyle/>
          <a:p>
            <a:pPr algn="ctr"/>
            <a:r>
              <a:rPr lang="en-US" sz="3200" b="1" dirty="0">
                <a:solidFill>
                  <a:schemeClr val="bg2"/>
                </a:solidFill>
                <a:latin typeface="Times New Roman" panose="02020603050405020304" pitchFamily="18" charset="0"/>
                <a:cs typeface="Times New Roman" panose="02020603050405020304" pitchFamily="18" charset="0"/>
              </a:rPr>
              <a:t>BLOCK DIAGRAM</a:t>
            </a:r>
          </a:p>
        </p:txBody>
      </p:sp>
      <p:sp>
        <p:nvSpPr>
          <p:cNvPr id="11271" name="Date Placeholder 10"/>
          <p:cNvSpPr>
            <a:spLocks noGrp="1"/>
          </p:cNvSpPr>
          <p:nvPr>
            <p:ph type="dt" sz="half" idx="10"/>
          </p:nvPr>
        </p:nvSpPr>
        <p:spPr>
          <a:xfrm>
            <a:off x="0" y="6470650"/>
            <a:ext cx="1616075" cy="274638"/>
          </a:xfrm>
          <a:prstGeom prst="rect">
            <a:avLst/>
          </a:prstGeom>
          <a:noFill/>
        </p:spPr>
        <p:txBody>
          <a:bodyPr/>
          <a:lstStyle/>
          <a:p>
            <a:fld id="{389C2952-2E24-4104-AA02-EB5CE9F73F13}"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11270" name="Footer Placeholder 9"/>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itchFamily="34" charset="0"/>
                <a:cs typeface="Arial" pitchFamily="34" charset="0"/>
              </a:rPr>
              <a:pPr/>
              <a:t>20</a:t>
            </a:fld>
            <a:endParaRPr lang="en-US">
              <a:latin typeface="Arial" pitchFamily="34" charset="0"/>
              <a:cs typeface="Arial" pitchFamily="34" charset="0"/>
            </a:endParaRPr>
          </a:p>
        </p:txBody>
      </p:sp>
      <p:sp>
        <p:nvSpPr>
          <p:cNvPr id="11268" name="TextBox 7"/>
          <p:cNvSpPr txBox="1">
            <a:spLocks noChangeArrowheads="1"/>
          </p:cNvSpPr>
          <p:nvPr/>
        </p:nvSpPr>
        <p:spPr bwMode="auto">
          <a:xfrm>
            <a:off x="685800" y="5334000"/>
            <a:ext cx="8153400" cy="830997"/>
          </a:xfrm>
          <a:prstGeom prst="rect">
            <a:avLst/>
          </a:prstGeom>
          <a:noFill/>
          <a:ln w="9525">
            <a:noFill/>
            <a:miter lim="800000"/>
            <a:headEnd/>
            <a:tailEnd/>
          </a:ln>
        </p:spPr>
        <p:txBody>
          <a:bodyPr>
            <a:spAutoFit/>
          </a:bodyPr>
          <a:lstStyle/>
          <a:p>
            <a:pPr algn="ctr"/>
            <a:r>
              <a:rPr lang="en-US" sz="2400" dirty="0">
                <a:latin typeface="Times New Roman" pitchFamily="18" charset="0"/>
                <a:cs typeface="Times New Roman" pitchFamily="18" charset="0"/>
              </a:rPr>
              <a:t>Fig. 1 Block Diagram of Optical Port Data Communication using DLMS COSEM</a:t>
            </a:r>
          </a:p>
        </p:txBody>
      </p:sp>
      <p:pic>
        <p:nvPicPr>
          <p:cNvPr id="4" name="Picture 3">
            <a:extLst>
              <a:ext uri="{FF2B5EF4-FFF2-40B4-BE49-F238E27FC236}">
                <a16:creationId xmlns:a16="http://schemas.microsoft.com/office/drawing/2014/main" id="{A0B8B2F1-53B3-49FC-937B-9D69C847B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086" y="1524566"/>
            <a:ext cx="6783751" cy="3656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274638"/>
            <a:ext cx="8839200" cy="487362"/>
          </a:xfrm>
        </p:spPr>
        <p:txBody>
          <a:bodyPr>
            <a:noAutofit/>
          </a:bodyPr>
          <a:lstStyle/>
          <a:p>
            <a:pPr algn="ctr"/>
            <a:r>
              <a:rPr lang="en-US" sz="3200" b="1" dirty="0">
                <a:solidFill>
                  <a:schemeClr val="bg2"/>
                </a:solidFill>
                <a:latin typeface="Times New Roman" pitchFamily="18" charset="0"/>
                <a:cs typeface="Times New Roman" pitchFamily="18" charset="0"/>
              </a:rPr>
              <a:t>BLOCK DIAGRAM DESCRIPTION</a:t>
            </a:r>
          </a:p>
        </p:txBody>
      </p:sp>
      <p:sp>
        <p:nvSpPr>
          <p:cNvPr id="12291" name="Content Placeholder 2"/>
          <p:cNvSpPr>
            <a:spLocks noGrp="1"/>
          </p:cNvSpPr>
          <p:nvPr>
            <p:ph idx="1"/>
          </p:nvPr>
        </p:nvSpPr>
        <p:spPr>
          <a:xfrm>
            <a:off x="457200" y="1166018"/>
            <a:ext cx="8229600" cy="5158582"/>
          </a:xfrm>
        </p:spPr>
        <p:txBody>
          <a:bodyPr>
            <a:normAutofit/>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Microcontroller </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Heart of project</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Establishes association with the server (meter)</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Interprets the data received from the meter</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Optical Sensor</a:t>
            </a:r>
            <a:r>
              <a:rPr lang="en-US" sz="1800" dirty="0">
                <a:solidFill>
                  <a:schemeClr val="bg1"/>
                </a:solidFill>
                <a:latin typeface="Times New Roman" pitchFamily="18" charset="0"/>
                <a:cs typeface="Times New Roman" pitchFamily="18" charset="0"/>
              </a:rPr>
              <a:t> </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Acts as a communication Channel between Meter and Reader</a:t>
            </a: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Collects Data through the Optical port present on Meter.</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User Interface (Laptop/PC)</a:t>
            </a:r>
            <a:endParaRPr lang="en-US" sz="2000" dirty="0">
              <a:solidFill>
                <a:schemeClr val="bg1"/>
              </a:solidFill>
              <a:latin typeface="Times New Roman" pitchFamily="18" charset="0"/>
              <a:cs typeface="Times New Roman" pitchFamily="18" charset="0"/>
            </a:endParaRPr>
          </a:p>
          <a:p>
            <a:pPr lvl="1">
              <a:buClr>
                <a:schemeClr val="bg1"/>
              </a:buClr>
              <a:buFont typeface="Wingdings" panose="05000000000000000000" pitchFamily="2" charset="2"/>
              <a:buChar char="Ø"/>
            </a:pPr>
            <a:r>
              <a:rPr lang="en-US" sz="2000" dirty="0">
                <a:solidFill>
                  <a:schemeClr val="bg1"/>
                </a:solidFill>
                <a:latin typeface="Times New Roman" pitchFamily="18" charset="0"/>
                <a:cs typeface="Times New Roman" pitchFamily="18" charset="0"/>
              </a:rPr>
              <a:t>Displays the data acquired from the meter for better understanding.</a:t>
            </a:r>
          </a:p>
          <a:p>
            <a:pPr lvl="1">
              <a:buClr>
                <a:schemeClr val="bg1"/>
              </a:buClr>
              <a:buFont typeface="Wingdings" panose="05000000000000000000" pitchFamily="2" charset="2"/>
              <a:buChar char="Ø"/>
            </a:pPr>
            <a:endParaRPr lang="en-US"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sp>
        <p:nvSpPr>
          <p:cNvPr id="12294" name="Date Placeholder 8"/>
          <p:cNvSpPr>
            <a:spLocks noGrp="1"/>
          </p:cNvSpPr>
          <p:nvPr>
            <p:ph type="dt" sz="half" idx="10"/>
          </p:nvPr>
        </p:nvSpPr>
        <p:spPr>
          <a:xfrm>
            <a:off x="0" y="6470650"/>
            <a:ext cx="1616075" cy="274638"/>
          </a:xfrm>
          <a:prstGeom prst="rect">
            <a:avLst/>
          </a:prstGeom>
          <a:noFill/>
        </p:spPr>
        <p:txBody>
          <a:bodyPr/>
          <a:lstStyle/>
          <a:p>
            <a:fld id="{4E1214AC-A49F-4BC3-861F-C4D1033D9DB6}"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12293"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itchFamily="34" charset="0"/>
                <a:cs typeface="Arial" pitchFamily="34" charset="0"/>
              </a:rPr>
              <a:pPr/>
              <a:t>21</a:t>
            </a:fld>
            <a:endParaRPr lang="en-US">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7690231" cy="792162"/>
          </a:xfrm>
        </p:spPr>
        <p:txBody>
          <a:bodyPr>
            <a:normAutofit fontScale="90000"/>
          </a:bodyPr>
          <a:lstStyle/>
          <a:p>
            <a:pPr algn="ctr"/>
            <a:r>
              <a:rPr lang="en-US" sz="3200" b="1" dirty="0">
                <a:solidFill>
                  <a:schemeClr val="bg2"/>
                </a:solidFill>
                <a:latin typeface="Times New Roman" pitchFamily="18" charset="0"/>
                <a:cs typeface="Times New Roman" pitchFamily="18" charset="0"/>
              </a:rPr>
              <a:t>HARDWARE/SOFTWARE SPECIFICATION </a:t>
            </a:r>
          </a:p>
        </p:txBody>
      </p:sp>
      <p:sp>
        <p:nvSpPr>
          <p:cNvPr id="13315" name="Content Placeholder 2"/>
          <p:cNvSpPr>
            <a:spLocks noGrp="1"/>
          </p:cNvSpPr>
          <p:nvPr>
            <p:ph idx="1"/>
          </p:nvPr>
        </p:nvSpPr>
        <p:spPr>
          <a:xfrm>
            <a:off x="457200" y="1371600"/>
            <a:ext cx="8229600" cy="4525963"/>
          </a:xfrm>
        </p:spPr>
        <p:txBody>
          <a:bodyPr>
            <a:normAutofit/>
          </a:bodyPr>
          <a:lstStyle/>
          <a:p>
            <a:pPr>
              <a:buClr>
                <a:schemeClr val="bg1"/>
              </a:buClr>
              <a:buFont typeface="Wingdings" panose="05000000000000000000" pitchFamily="2" charset="2"/>
              <a:buChar char="Ø"/>
            </a:pPr>
            <a:r>
              <a:rPr lang="en-US" sz="2800" b="1" dirty="0">
                <a:solidFill>
                  <a:schemeClr val="accent2">
                    <a:lumMod val="50000"/>
                  </a:schemeClr>
                </a:solidFill>
                <a:latin typeface="Times New Roman" pitchFamily="18" charset="0"/>
                <a:cs typeface="Times New Roman" pitchFamily="18" charset="0"/>
              </a:rPr>
              <a:t>Hardware Specification</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Micro-controller – Arduino Uno (ATMEGA 328P)</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Common Optical Probe with Optical band width 900 to 1000 nano meters</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Display- Laptop/PC</a:t>
            </a:r>
            <a:endParaRPr lang="en-US" sz="2800" dirty="0">
              <a:solidFill>
                <a:schemeClr val="bg1"/>
              </a:solidFill>
              <a:latin typeface="Times New Roman" pitchFamily="18" charset="0"/>
              <a:cs typeface="Times New Roman" pitchFamily="18" charset="0"/>
            </a:endParaRPr>
          </a:p>
          <a:p>
            <a:pPr>
              <a:buClr>
                <a:schemeClr val="bg1"/>
              </a:buClr>
              <a:buFont typeface="Wingdings" panose="05000000000000000000" pitchFamily="2" charset="2"/>
              <a:buChar char="Ø"/>
            </a:pPr>
            <a:r>
              <a:rPr lang="en-US" sz="2800" b="1" dirty="0">
                <a:solidFill>
                  <a:schemeClr val="accent2">
                    <a:lumMod val="50000"/>
                  </a:schemeClr>
                </a:solidFill>
                <a:latin typeface="Times New Roman" pitchFamily="18" charset="0"/>
                <a:cs typeface="Times New Roman" pitchFamily="18" charset="0"/>
              </a:rPr>
              <a:t>Software Specification</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Visual Studio Code</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Python 3.7</a:t>
            </a:r>
          </a:p>
          <a:p>
            <a:pPr marL="857250" lvl="1" indent="-514350">
              <a:buClr>
                <a:schemeClr val="bg1"/>
              </a:buClr>
              <a:buFont typeface="Wingdings" panose="05000000000000000000" pitchFamily="2" charset="2"/>
              <a:buChar char="Ø"/>
            </a:pPr>
            <a:r>
              <a:rPr lang="en-US" sz="2500" dirty="0">
                <a:solidFill>
                  <a:schemeClr val="bg1"/>
                </a:solidFill>
                <a:latin typeface="Times New Roman" pitchFamily="18" charset="0"/>
                <a:cs typeface="Times New Roman" pitchFamily="18" charset="0"/>
              </a:rPr>
              <a:t>Arduino IDE 1.8.13</a:t>
            </a:r>
          </a:p>
          <a:p>
            <a:pPr marL="857250" lvl="1" indent="-514350">
              <a:buClr>
                <a:schemeClr val="bg1"/>
              </a:buClr>
              <a:buFont typeface="Wingdings" panose="05000000000000000000" pitchFamily="2" charset="2"/>
              <a:buChar char="Ø"/>
            </a:pPr>
            <a:endParaRPr lang="en-US" sz="2500" dirty="0">
              <a:latin typeface="Times New Roman" pitchFamily="18" charset="0"/>
              <a:cs typeface="Times New Roman" pitchFamily="18" charset="0"/>
            </a:endParaRPr>
          </a:p>
          <a:p>
            <a:pPr marL="857250" lvl="1" indent="-514350">
              <a:buClr>
                <a:schemeClr val="bg1"/>
              </a:buClr>
              <a:buFont typeface="Wingdings" panose="05000000000000000000" pitchFamily="2" charset="2"/>
              <a:buChar char="Ø"/>
            </a:pPr>
            <a:endParaRPr lang="en-US" sz="25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xfrm>
            <a:off x="0" y="6470650"/>
            <a:ext cx="1616075" cy="274638"/>
          </a:xfrm>
          <a:prstGeom prst="rect">
            <a:avLst/>
          </a:prstGeom>
          <a:noFill/>
        </p:spPr>
        <p:txBody>
          <a:bodyPr/>
          <a:lstStyle/>
          <a:p>
            <a:fld id="{808B8974-B7E4-4FFD-A1E0-EE0E857CAC57}"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22</a:t>
            </a:fld>
            <a:endParaRPr lang="en-US">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7690231" cy="792162"/>
          </a:xfrm>
        </p:spPr>
        <p:txBody>
          <a:bodyPr>
            <a:normAutofit/>
          </a:bodyPr>
          <a:lstStyle/>
          <a:p>
            <a:pPr algn="ctr"/>
            <a:r>
              <a:rPr lang="en-US" sz="3200" b="1" dirty="0">
                <a:solidFill>
                  <a:schemeClr val="bg2"/>
                </a:solidFill>
                <a:latin typeface="Times New Roman" pitchFamily="18" charset="0"/>
                <a:cs typeface="Times New Roman" pitchFamily="18" charset="0"/>
              </a:rPr>
              <a:t>IMPLEMENTATION </a:t>
            </a:r>
          </a:p>
        </p:txBody>
      </p:sp>
      <p:sp>
        <p:nvSpPr>
          <p:cNvPr id="13315" name="Content Placeholder 2"/>
          <p:cNvSpPr>
            <a:spLocks noGrp="1"/>
          </p:cNvSpPr>
          <p:nvPr>
            <p:ph idx="1"/>
          </p:nvPr>
        </p:nvSpPr>
        <p:spPr>
          <a:xfrm>
            <a:off x="457200" y="1371600"/>
            <a:ext cx="8229600" cy="4876800"/>
          </a:xfrm>
        </p:spPr>
        <p:txBody>
          <a:bodyPr>
            <a:normAutofit fontScale="85000" lnSpcReduction="20000"/>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Our project consists of an L&amp;T Meter with a L&amp;T specific Optical cable used to transmit data between the meter and an Arduino Uno. </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first part of the implementation process requires us to complete the Handshake with the meter.</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A Handshake as per the DLMS COSEM protocol refers to the authentication necessary to be completed before the further process initiated.</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For the authentication purposes we connected the cable directly to the laptop in order to achieve results in a convenient way</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L&amp;T Optical cable requires certain drivers which were installed on the laptop to attain the connection response. </a:t>
            </a:r>
          </a:p>
          <a:p>
            <a:pPr>
              <a:buClr>
                <a:schemeClr val="bg1"/>
              </a:buClr>
              <a:buFont typeface="Wingdings" panose="05000000000000000000" pitchFamily="2" charset="2"/>
              <a:buChar char="Ø"/>
            </a:pPr>
            <a:endParaRPr lang="en-US" sz="25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xfrm>
            <a:off x="0" y="6470650"/>
            <a:ext cx="1616075" cy="274638"/>
          </a:xfrm>
          <a:prstGeom prst="rect">
            <a:avLst/>
          </a:prstGeom>
          <a:noFill/>
        </p:spPr>
        <p:txBody>
          <a:bodyPr/>
          <a:lstStyle/>
          <a:p>
            <a:fld id="{808B8974-B7E4-4FFD-A1E0-EE0E857CAC57}"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23</a:t>
            </a:fld>
            <a:endParaRPr lang="en-US">
              <a:latin typeface="Arial" pitchFamily="34" charset="0"/>
              <a:cs typeface="Arial" pitchFamily="34" charset="0"/>
            </a:endParaRPr>
          </a:p>
        </p:txBody>
      </p:sp>
    </p:spTree>
    <p:extLst>
      <p:ext uri="{BB962C8B-B14F-4D97-AF65-F5344CB8AC3E}">
        <p14:creationId xmlns:p14="http://schemas.microsoft.com/office/powerpoint/2010/main" val="2534455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7690231" cy="792162"/>
          </a:xfrm>
        </p:spPr>
        <p:txBody>
          <a:bodyPr>
            <a:normAutofit/>
          </a:bodyPr>
          <a:lstStyle/>
          <a:p>
            <a:pPr algn="ctr"/>
            <a:r>
              <a:rPr lang="en-US" sz="3200" b="1" dirty="0">
                <a:solidFill>
                  <a:schemeClr val="bg2"/>
                </a:solidFill>
                <a:latin typeface="Times New Roman" pitchFamily="18" charset="0"/>
                <a:cs typeface="Times New Roman" pitchFamily="18" charset="0"/>
              </a:rPr>
              <a:t>IMPLEMENTATION </a:t>
            </a:r>
          </a:p>
        </p:txBody>
      </p:sp>
      <p:sp>
        <p:nvSpPr>
          <p:cNvPr id="13315" name="Content Placeholder 2"/>
          <p:cNvSpPr>
            <a:spLocks noGrp="1"/>
          </p:cNvSpPr>
          <p:nvPr>
            <p:ph idx="1"/>
          </p:nvPr>
        </p:nvSpPr>
        <p:spPr>
          <a:xfrm>
            <a:off x="457200" y="1063423"/>
            <a:ext cx="8229600" cy="5519939"/>
          </a:xfrm>
        </p:spPr>
        <p:txBody>
          <a:bodyPr>
            <a:normAutofit/>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optical cable then acts as serial port cable which can then be connected to the meter on the respective slot provided.</a:t>
            </a:r>
            <a:endParaRPr lang="en-US" sz="2500" dirty="0">
              <a:solidFill>
                <a:schemeClr val="bg1"/>
              </a:solidFill>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3316" name="Date Placeholder 3"/>
          <p:cNvSpPr>
            <a:spLocks noGrp="1"/>
          </p:cNvSpPr>
          <p:nvPr>
            <p:ph type="dt" sz="half" idx="10"/>
          </p:nvPr>
        </p:nvSpPr>
        <p:spPr>
          <a:xfrm>
            <a:off x="0" y="6470650"/>
            <a:ext cx="1616075" cy="274638"/>
          </a:xfrm>
          <a:prstGeom prst="rect">
            <a:avLst/>
          </a:prstGeom>
          <a:noFill/>
        </p:spPr>
        <p:txBody>
          <a:bodyPr/>
          <a:lstStyle/>
          <a:p>
            <a:fld id="{808B8974-B7E4-4FFD-A1E0-EE0E857CAC57}"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13317" name="Footer Placeholder 4"/>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itchFamily="34" charset="0"/>
                <a:cs typeface="Arial" pitchFamily="34" charset="0"/>
              </a:rPr>
              <a:pPr/>
              <a:t>24</a:t>
            </a:fld>
            <a:endParaRPr lang="en-US">
              <a:latin typeface="Arial" pitchFamily="34" charset="0"/>
              <a:cs typeface="Arial" pitchFamily="34" charset="0"/>
            </a:endParaRPr>
          </a:p>
        </p:txBody>
      </p:sp>
      <p:pic>
        <p:nvPicPr>
          <p:cNvPr id="7" name="Picture 6">
            <a:extLst>
              <a:ext uri="{FF2B5EF4-FFF2-40B4-BE49-F238E27FC236}">
                <a16:creationId xmlns:a16="http://schemas.microsoft.com/office/drawing/2014/main" id="{714F69E5-2BA0-47E5-8261-27D6E081A62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2590800"/>
            <a:ext cx="5937631" cy="36210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13108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229600" cy="1020762"/>
          </a:xfrm>
        </p:spPr>
        <p:txBody>
          <a:bodyPr>
            <a:normAutofit fontScale="90000"/>
          </a:bodyPr>
          <a:lstStyle/>
          <a:p>
            <a:pPr algn="ctr"/>
            <a:r>
              <a:rPr lang="en-US" sz="3200" b="1" dirty="0">
                <a:solidFill>
                  <a:schemeClr val="bg2"/>
                </a:solidFill>
                <a:latin typeface="Times New Roman" pitchFamily="18" charset="0"/>
                <a:cs typeface="Times New Roman" pitchFamily="18" charset="0"/>
              </a:rPr>
              <a:t>ADVANTAGES, DISADVANTAGES &amp; APPLICATIONS </a:t>
            </a:r>
          </a:p>
        </p:txBody>
      </p:sp>
      <p:sp>
        <p:nvSpPr>
          <p:cNvPr id="15363" name="Content Placeholder 2"/>
          <p:cNvSpPr>
            <a:spLocks noGrp="1"/>
          </p:cNvSpPr>
          <p:nvPr>
            <p:ph idx="1"/>
          </p:nvPr>
        </p:nvSpPr>
        <p:spPr>
          <a:xfrm>
            <a:off x="457200" y="1219200"/>
            <a:ext cx="8229600" cy="4953000"/>
          </a:xfrm>
        </p:spPr>
        <p:txBody>
          <a:bodyPr>
            <a:normAutofit/>
          </a:bodyPr>
          <a:lstStyle/>
          <a:p>
            <a:pPr>
              <a:buClr>
                <a:schemeClr val="bg1"/>
              </a:buClr>
              <a:buFont typeface="Wingdings" panose="05000000000000000000" pitchFamily="2" charset="2"/>
              <a:buChar char="Ø"/>
            </a:pPr>
            <a:r>
              <a:rPr lang="en-US" sz="2800" b="1" dirty="0">
                <a:solidFill>
                  <a:schemeClr val="accent3">
                    <a:lumMod val="50000"/>
                  </a:schemeClr>
                </a:solidFill>
                <a:latin typeface="Times New Roman" pitchFamily="18" charset="0"/>
                <a:cs typeface="Times New Roman" pitchFamily="18" charset="0"/>
              </a:rPr>
              <a:t>Advantages</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Data is read electronically. Hence, human errors eliminated.</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Can read meters by different manufacturers accurately.</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Capable to communicate with static energy meters or computers.</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Interoperability is brought about by the implementation of DLMS COSEM.</a:t>
            </a:r>
          </a:p>
          <a:p>
            <a:pPr>
              <a:buClr>
                <a:schemeClr val="bg1"/>
              </a:buClr>
              <a:buFont typeface="Wingdings" panose="05000000000000000000" pitchFamily="2" charset="2"/>
              <a:buChar char="Ø"/>
            </a:pPr>
            <a:r>
              <a:rPr lang="en-US" sz="2800" b="1" dirty="0">
                <a:solidFill>
                  <a:schemeClr val="accent3">
                    <a:lumMod val="50000"/>
                  </a:schemeClr>
                </a:solidFill>
                <a:latin typeface="Times New Roman" pitchFamily="18" charset="0"/>
                <a:cs typeface="Times New Roman" pitchFamily="18" charset="0"/>
              </a:rPr>
              <a:t>Disadvantages</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Cannot eliminate the need of human involvement.</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Base Computer Software ( BCS ) are needed for data interpretation of complex electrical parameters.</a:t>
            </a:r>
          </a:p>
          <a:p>
            <a:pPr>
              <a:buClr>
                <a:schemeClr val="bg1"/>
              </a:buClr>
              <a:buFont typeface="Wingdings" panose="05000000000000000000" pitchFamily="2" charset="2"/>
              <a:buChar char="Ø"/>
            </a:pPr>
            <a:r>
              <a:rPr lang="en-US" sz="2800" b="1" dirty="0">
                <a:solidFill>
                  <a:schemeClr val="accent2">
                    <a:lumMod val="50000"/>
                  </a:schemeClr>
                </a:solidFill>
                <a:latin typeface="Times New Roman" pitchFamily="18" charset="0"/>
                <a:cs typeface="Times New Roman" pitchFamily="18" charset="0"/>
              </a:rPr>
              <a:t>Applications</a:t>
            </a:r>
          </a:p>
          <a:p>
            <a:pPr lvl="1">
              <a:buClr>
                <a:schemeClr val="bg1"/>
              </a:buClr>
              <a:buFont typeface="Wingdings" panose="05000000000000000000" pitchFamily="2" charset="2"/>
              <a:buChar char="Ø"/>
            </a:pPr>
            <a:r>
              <a:rPr lang="en-US" dirty="0">
                <a:solidFill>
                  <a:schemeClr val="bg1"/>
                </a:solidFill>
                <a:latin typeface="Times New Roman" pitchFamily="18" charset="0"/>
                <a:cs typeface="Times New Roman" pitchFamily="18" charset="0"/>
              </a:rPr>
              <a:t>Used for data reading from various makes of meters.</a:t>
            </a:r>
          </a:p>
          <a:p>
            <a:pPr marL="0" indent="0">
              <a:buNone/>
            </a:pPr>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15366" name="Date Placeholder 8"/>
          <p:cNvSpPr>
            <a:spLocks noGrp="1"/>
          </p:cNvSpPr>
          <p:nvPr>
            <p:ph type="dt" sz="half" idx="10"/>
          </p:nvPr>
        </p:nvSpPr>
        <p:spPr>
          <a:xfrm>
            <a:off x="0" y="6470650"/>
            <a:ext cx="1616075" cy="274638"/>
          </a:xfrm>
          <a:prstGeom prst="rect">
            <a:avLst/>
          </a:prstGeom>
          <a:noFill/>
        </p:spPr>
        <p:txBody>
          <a:bodyPr/>
          <a:lstStyle/>
          <a:p>
            <a:fld id="{C830B38A-0CB3-4785-8A52-892A6062522E}" type="datetime5">
              <a:rPr lang="en-US" smtClean="0">
                <a:latin typeface="Arial" pitchFamily="34" charset="0"/>
                <a:cs typeface="Arial" pitchFamily="34" charset="0"/>
              </a:rPr>
              <a:t>29-Apr-21</a:t>
            </a:fld>
            <a:endParaRPr lang="en-US" dirty="0">
              <a:latin typeface="Arial" pitchFamily="34" charset="0"/>
              <a:cs typeface="Arial" pitchFamily="34" charset="0"/>
            </a:endParaRPr>
          </a:p>
        </p:txBody>
      </p:sp>
      <p:sp>
        <p:nvSpPr>
          <p:cNvPr id="15365"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itchFamily="34" charset="0"/>
                <a:cs typeface="Arial" pitchFamily="34" charset="0"/>
              </a:rPr>
              <a:pPr/>
              <a:t>25</a:t>
            </a:fld>
            <a:endParaRPr lang="en-US" dirty="0">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chemeClr val="bg2"/>
                </a:solidFill>
                <a:latin typeface="Times New Roman" pitchFamily="18" charset="0"/>
                <a:cs typeface="Times New Roman" pitchFamily="18" charset="0"/>
              </a:rPr>
              <a:t>CONCLUSIONS</a:t>
            </a:r>
          </a:p>
        </p:txBody>
      </p:sp>
      <p:sp>
        <p:nvSpPr>
          <p:cNvPr id="14339" name="Content Placeholder 2"/>
          <p:cNvSpPr>
            <a:spLocks noGrp="1"/>
          </p:cNvSpPr>
          <p:nvPr>
            <p:ph idx="1"/>
          </p:nvPr>
        </p:nvSpPr>
        <p:spPr>
          <a:xfrm>
            <a:off x="457200" y="1066800"/>
            <a:ext cx="8229600" cy="4800600"/>
          </a:xfrm>
        </p:spPr>
        <p:txBody>
          <a:bodyPr>
            <a:normAutofit/>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There are many communication technologies used today for meter reading applications, but they lack the properties of interoperability and homogeneity.</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Device described in this project is a solution for meter reading system with capabilities of local display of electrical parameters. </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In advancement, wireless modules can be used along with other technologies and result can be further improved.</a:t>
            </a:r>
          </a:p>
        </p:txBody>
      </p:sp>
      <p:sp>
        <p:nvSpPr>
          <p:cNvPr id="14342" name="Date Placeholder 8"/>
          <p:cNvSpPr>
            <a:spLocks noGrp="1"/>
          </p:cNvSpPr>
          <p:nvPr>
            <p:ph type="dt" sz="half" idx="10"/>
          </p:nvPr>
        </p:nvSpPr>
        <p:spPr>
          <a:xfrm>
            <a:off x="0" y="6470650"/>
            <a:ext cx="1616075" cy="274638"/>
          </a:xfrm>
          <a:prstGeom prst="rect">
            <a:avLst/>
          </a:prstGeom>
          <a:noFill/>
        </p:spPr>
        <p:txBody>
          <a:bodyPr/>
          <a:lstStyle/>
          <a:p>
            <a:fld id="{4A4FC0DC-4C1D-4E0B-9363-B9BEC3CA9B33}" type="datetime5">
              <a:rPr lang="en-US" smtClean="0">
                <a:latin typeface="Arial" pitchFamily="34" charset="0"/>
                <a:cs typeface="Arial" pitchFamily="34" charset="0"/>
              </a:rPr>
              <a:t>29-Apr-21</a:t>
            </a:fld>
            <a:endParaRPr lang="en-US" dirty="0">
              <a:latin typeface="Arial" pitchFamily="34" charset="0"/>
              <a:cs typeface="Arial" pitchFamily="34" charset="0"/>
            </a:endParaRPr>
          </a:p>
        </p:txBody>
      </p:sp>
      <p:sp>
        <p:nvSpPr>
          <p:cNvPr id="14341"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26</a:t>
            </a:fld>
            <a:endParaRPr lang="en-US" dirty="0">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9494" y="101695"/>
            <a:ext cx="7315200" cy="904613"/>
          </a:xfrm>
        </p:spPr>
        <p:txBody>
          <a:bodyPr/>
          <a:lstStyle/>
          <a:p>
            <a:pPr algn="ctr"/>
            <a:r>
              <a:rPr lang="en-US" sz="3200" b="1" dirty="0">
                <a:solidFill>
                  <a:schemeClr val="bg2"/>
                </a:solidFill>
                <a:latin typeface="Times New Roman" pitchFamily="18" charset="0"/>
                <a:cs typeface="Times New Roman" pitchFamily="18" charset="0"/>
              </a:rPr>
              <a:t>SCOPE FOR FUTURE ENHANCEMENTS</a:t>
            </a:r>
          </a:p>
        </p:txBody>
      </p:sp>
      <p:sp>
        <p:nvSpPr>
          <p:cNvPr id="14339" name="Content Placeholder 2"/>
          <p:cNvSpPr>
            <a:spLocks noGrp="1"/>
          </p:cNvSpPr>
          <p:nvPr>
            <p:ph idx="1"/>
          </p:nvPr>
        </p:nvSpPr>
        <p:spPr>
          <a:xfrm>
            <a:off x="443886" y="1228186"/>
            <a:ext cx="8229600" cy="5181600"/>
          </a:xfrm>
        </p:spPr>
        <p:txBody>
          <a:bodyPr>
            <a:normAutofit fontScale="85000" lnSpcReduction="10000"/>
          </a:bodyPr>
          <a:lstStyle/>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Creating a smart meter architecture minimizes human intervention in metering, billing and collection process and helps in reducing theft by identifying loss pockets.</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It requires a two-way communication network, control center equipment and software applications that enable near real-time gathering and transfer of energy usage information.</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India is aiming to replace the present-day digital meters with the smart meters in near future.</a:t>
            </a:r>
          </a:p>
          <a:p>
            <a:pPr>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 In terms of future enhancements, the Reader device introduced in our project will act as an important intermediate block which will simplify the process of bridging the present model of digital meters to the aimed smart meters cutting down the expanses of replacing and discarding the old digital meter. </a:t>
            </a:r>
          </a:p>
        </p:txBody>
      </p:sp>
      <p:sp>
        <p:nvSpPr>
          <p:cNvPr id="14342" name="Date Placeholder 8"/>
          <p:cNvSpPr>
            <a:spLocks noGrp="1"/>
          </p:cNvSpPr>
          <p:nvPr>
            <p:ph type="dt" sz="half" idx="10"/>
          </p:nvPr>
        </p:nvSpPr>
        <p:spPr>
          <a:xfrm>
            <a:off x="0" y="6470650"/>
            <a:ext cx="1616075" cy="274638"/>
          </a:xfrm>
          <a:prstGeom prst="rect">
            <a:avLst/>
          </a:prstGeom>
          <a:noFill/>
        </p:spPr>
        <p:txBody>
          <a:bodyPr/>
          <a:lstStyle/>
          <a:p>
            <a:fld id="{4A4FC0DC-4C1D-4E0B-9363-B9BEC3CA9B33}" type="datetime5">
              <a:rPr lang="en-US" smtClean="0">
                <a:latin typeface="Arial" pitchFamily="34" charset="0"/>
                <a:cs typeface="Arial" pitchFamily="34" charset="0"/>
              </a:rPr>
              <a:t>29-Apr-21</a:t>
            </a:fld>
            <a:endParaRPr lang="en-US" dirty="0">
              <a:latin typeface="Arial" pitchFamily="34" charset="0"/>
              <a:cs typeface="Arial" pitchFamily="34" charset="0"/>
            </a:endParaRPr>
          </a:p>
        </p:txBody>
      </p:sp>
      <p:sp>
        <p:nvSpPr>
          <p:cNvPr id="14341"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itchFamily="34" charset="0"/>
                <a:cs typeface="Arial" pitchFamily="34" charset="0"/>
              </a:rPr>
              <a:pPr/>
              <a:t>27</a:t>
            </a:fld>
            <a:endParaRPr lang="en-US" dirty="0">
              <a:latin typeface="Arial" pitchFamily="34" charset="0"/>
              <a:cs typeface="Arial" pitchFamily="34" charset="0"/>
            </a:endParaRPr>
          </a:p>
        </p:txBody>
      </p:sp>
    </p:spTree>
    <p:extLst>
      <p:ext uri="{BB962C8B-B14F-4D97-AF65-F5344CB8AC3E}">
        <p14:creationId xmlns:p14="http://schemas.microsoft.com/office/powerpoint/2010/main" val="406590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chemeClr val="bg2"/>
                </a:solidFill>
                <a:latin typeface="Times New Roman" pitchFamily="18" charset="0"/>
                <a:cs typeface="Times New Roman" pitchFamily="18" charset="0"/>
              </a:rPr>
              <a:t>REFERENCES</a:t>
            </a:r>
            <a:endParaRPr lang="en-US" sz="3200" b="1" dirty="0">
              <a:solidFill>
                <a:schemeClr val="bg2"/>
              </a:solidFill>
            </a:endParaRPr>
          </a:p>
        </p:txBody>
      </p:sp>
      <p:sp>
        <p:nvSpPr>
          <p:cNvPr id="16387" name="Content Placeholder 2"/>
          <p:cNvSpPr>
            <a:spLocks noGrp="1"/>
          </p:cNvSpPr>
          <p:nvPr>
            <p:ph idx="1"/>
          </p:nvPr>
        </p:nvSpPr>
        <p:spPr>
          <a:xfrm>
            <a:off x="493923" y="1063423"/>
            <a:ext cx="8229600" cy="4953000"/>
          </a:xfrm>
        </p:spPr>
        <p:txBody>
          <a:bodyPr>
            <a:normAutofit fontScale="92500"/>
          </a:bodyPr>
          <a:lstStyle/>
          <a:p>
            <a:pPr marL="0" lvl="0" indent="0" algn="just">
              <a:lnSpc>
                <a:spcPct val="150000"/>
              </a:lnSpc>
              <a:buNone/>
            </a:pPr>
            <a:r>
              <a:rPr lang="en-IN" sz="1800" dirty="0">
                <a:solidFill>
                  <a:schemeClr val="bg1"/>
                </a:solidFill>
                <a:effectLst/>
                <a:latin typeface="Times New Roman" panose="02020603050405020304" pitchFamily="18" charset="0"/>
                <a:ea typeface="Times New Roman" panose="02020603050405020304" pitchFamily="18" charset="0"/>
              </a:rPr>
              <a:t>[1]Excerpt – “DLMS/COSEM Architecture and Protocols”, Edition 9, DLMS User Association, May 2019</a:t>
            </a:r>
          </a:p>
          <a:p>
            <a:pPr marL="0" lvl="0" indent="0" algn="just">
              <a:lnSpc>
                <a:spcPct val="150000"/>
              </a:lnSpc>
              <a:buNone/>
            </a:pPr>
            <a:r>
              <a:rPr lang="en-IN" sz="1800" dirty="0">
                <a:solidFill>
                  <a:schemeClr val="bg1"/>
                </a:solidFill>
                <a:effectLst/>
                <a:latin typeface="Times New Roman" panose="02020603050405020304" pitchFamily="18" charset="0"/>
                <a:ea typeface="Times New Roman" panose="02020603050405020304" pitchFamily="18" charset="0"/>
              </a:rPr>
              <a:t>[2]Excerpt – “COSEM Interface Classes and OBIS Object Identification System”, Edition 12.2, DLMS      User Association, January 2017</a:t>
            </a:r>
          </a:p>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[3]“DATA EXCHANGE FOR ELECTRICITY METER READING, TARIFF AND LOAD CONTROL COMPANION SPECIFICATION”, April 2011, Bureau of Indian Standards  </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[4]“Functional Requirements for Common Meter Reading Instrument” by Central Electricity Authority and Central Power Research Institute, December 2011</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IN" sz="1800" dirty="0">
                <a:solidFill>
                  <a:schemeClr val="bg1"/>
                </a:solidFill>
                <a:effectLst/>
                <a:latin typeface="Times New Roman" panose="02020603050405020304" pitchFamily="18" charset="0"/>
                <a:ea typeface="Times New Roman" panose="02020603050405020304" pitchFamily="18" charset="0"/>
              </a:rPr>
              <a:t>[5]</a:t>
            </a:r>
            <a:r>
              <a:rPr lang="en-IN" sz="1800" dirty="0" err="1">
                <a:solidFill>
                  <a:schemeClr val="bg1"/>
                </a:solidFill>
                <a:effectLst/>
                <a:latin typeface="Times New Roman" panose="02020603050405020304" pitchFamily="18" charset="0"/>
                <a:ea typeface="Times New Roman" panose="02020603050405020304" pitchFamily="18" charset="0"/>
              </a:rPr>
              <a:t>Pradish</a:t>
            </a:r>
            <a:r>
              <a:rPr lang="en-IN" sz="1800" dirty="0">
                <a:solidFill>
                  <a:schemeClr val="bg1"/>
                </a:solidFill>
                <a:effectLst/>
                <a:latin typeface="Times New Roman" panose="02020603050405020304" pitchFamily="18" charset="0"/>
                <a:ea typeface="Times New Roman" panose="02020603050405020304" pitchFamily="18" charset="0"/>
              </a:rPr>
              <a:t>. M, V. Arunachalam, V. </a:t>
            </a:r>
            <a:r>
              <a:rPr lang="en-IN" sz="1800" dirty="0" err="1">
                <a:solidFill>
                  <a:schemeClr val="bg1"/>
                </a:solidFill>
                <a:effectLst/>
                <a:latin typeface="Times New Roman" panose="02020603050405020304" pitchFamily="18" charset="0"/>
                <a:ea typeface="Times New Roman" panose="02020603050405020304" pitchFamily="18" charset="0"/>
              </a:rPr>
              <a:t>Shivakumar</a:t>
            </a:r>
            <a:r>
              <a:rPr lang="en-IN" sz="1800" dirty="0">
                <a:solidFill>
                  <a:schemeClr val="bg1"/>
                </a:solidFill>
                <a:effectLst/>
                <a:latin typeface="Times New Roman" panose="02020603050405020304" pitchFamily="18" charset="0"/>
                <a:ea typeface="Times New Roman" panose="02020603050405020304" pitchFamily="18" charset="0"/>
              </a:rPr>
              <a:t>, </a:t>
            </a:r>
            <a:r>
              <a:rPr lang="en-IN" sz="1800" dirty="0" err="1">
                <a:solidFill>
                  <a:schemeClr val="bg1"/>
                </a:solidFill>
                <a:effectLst/>
                <a:latin typeface="Times New Roman" panose="02020603050405020304" pitchFamily="18" charset="0"/>
                <a:ea typeface="Times New Roman" panose="02020603050405020304" pitchFamily="18" charset="0"/>
              </a:rPr>
              <a:t>Mridula</a:t>
            </a:r>
            <a:r>
              <a:rPr lang="en-IN" sz="1800" dirty="0">
                <a:solidFill>
                  <a:schemeClr val="bg1"/>
                </a:solidFill>
                <a:effectLst/>
                <a:latin typeface="Times New Roman" panose="02020603050405020304" pitchFamily="18" charset="0"/>
                <a:ea typeface="Times New Roman" panose="02020603050405020304" pitchFamily="18" charset="0"/>
              </a:rPr>
              <a:t> Jain, </a:t>
            </a:r>
            <a:r>
              <a:rPr lang="en-US" sz="1800" dirty="0">
                <a:solidFill>
                  <a:schemeClr val="bg1"/>
                </a:solidFill>
                <a:effectLst/>
                <a:latin typeface="Times New Roman" panose="02020603050405020304" pitchFamily="18" charset="0"/>
                <a:ea typeface="Times New Roman" panose="02020603050405020304" pitchFamily="18" charset="0"/>
              </a:rPr>
              <a:t>“Testing energy meter compliance for protocol and performance as per standards”, Central Power Research Institute, Bangalore.</a:t>
            </a:r>
            <a:endParaRPr lang="en-IN" sz="1800" dirty="0">
              <a:solidFill>
                <a:schemeClr val="bg1"/>
              </a:solidFill>
              <a:effectLst/>
              <a:latin typeface="Times New Roman" panose="02020603050405020304" pitchFamily="18" charset="0"/>
              <a:ea typeface="Times New Roman" panose="02020603050405020304" pitchFamily="18" charset="0"/>
            </a:endParaRPr>
          </a:p>
          <a:p>
            <a:pPr>
              <a:buFontTx/>
              <a:buNone/>
            </a:pPr>
            <a:endParaRPr lang="en-US" sz="1800" dirty="0">
              <a:solidFill>
                <a:schemeClr val="bg1"/>
              </a:solidFill>
              <a:latin typeface="Times New Roman" pitchFamily="18" charset="0"/>
              <a:cs typeface="Times New Roman" pitchFamily="18" charset="0"/>
            </a:endParaRPr>
          </a:p>
        </p:txBody>
      </p:sp>
      <p:sp>
        <p:nvSpPr>
          <p:cNvPr id="16390" name="Date Placeholder 8"/>
          <p:cNvSpPr>
            <a:spLocks noGrp="1"/>
          </p:cNvSpPr>
          <p:nvPr>
            <p:ph type="dt" sz="half" idx="10"/>
          </p:nvPr>
        </p:nvSpPr>
        <p:spPr>
          <a:xfrm>
            <a:off x="0" y="6470650"/>
            <a:ext cx="1616075" cy="274638"/>
          </a:xfrm>
          <a:prstGeom prst="rect">
            <a:avLst/>
          </a:prstGeom>
          <a:noFill/>
        </p:spPr>
        <p:txBody>
          <a:bodyPr/>
          <a:lstStyle/>
          <a:p>
            <a:fld id="{8BF29823-3B22-48A1-A105-F327B6BDC6F8}"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16389"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28</a:t>
            </a:fld>
            <a:endParaRPr lang="en-US">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chemeClr val="bg2"/>
                </a:solidFill>
                <a:latin typeface="Times New Roman" pitchFamily="18" charset="0"/>
                <a:cs typeface="Times New Roman" pitchFamily="18" charset="0"/>
              </a:rPr>
              <a:t>REFERENCES</a:t>
            </a:r>
            <a:endParaRPr lang="en-US" sz="3200" b="1" dirty="0">
              <a:solidFill>
                <a:schemeClr val="bg2"/>
              </a:solidFill>
            </a:endParaRPr>
          </a:p>
        </p:txBody>
      </p:sp>
      <p:sp>
        <p:nvSpPr>
          <p:cNvPr id="16387" name="Content Placeholder 2"/>
          <p:cNvSpPr>
            <a:spLocks noGrp="1"/>
          </p:cNvSpPr>
          <p:nvPr>
            <p:ph idx="1"/>
          </p:nvPr>
        </p:nvSpPr>
        <p:spPr>
          <a:xfrm>
            <a:off x="493923" y="1063423"/>
            <a:ext cx="8229600" cy="4953000"/>
          </a:xfrm>
        </p:spPr>
        <p:txBody>
          <a:bodyPr>
            <a:normAutofit fontScale="92500" lnSpcReduction="20000"/>
          </a:bodyPr>
          <a:lstStyle/>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[6]Gordon </a:t>
            </a:r>
            <a:r>
              <a:rPr lang="en-US" sz="1800" dirty="0" err="1">
                <a:solidFill>
                  <a:schemeClr val="bg1"/>
                </a:solidFill>
                <a:effectLst/>
                <a:latin typeface="Times New Roman" panose="02020603050405020304" pitchFamily="18" charset="0"/>
                <a:ea typeface="Times New Roman" panose="02020603050405020304" pitchFamily="18" charset="0"/>
              </a:rPr>
              <a:t>Struklec</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Josko</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Marsi</a:t>
            </a:r>
            <a:r>
              <a:rPr lang="en-US" sz="1800" dirty="0">
                <a:solidFill>
                  <a:schemeClr val="bg1"/>
                </a:solidFill>
                <a:effectLst/>
                <a:latin typeface="Times New Roman" panose="02020603050405020304" pitchFamily="18" charset="0"/>
                <a:ea typeface="Times New Roman" panose="02020603050405020304" pitchFamily="18" charset="0"/>
              </a:rPr>
              <a:t>,” Implementing DLMS/COSEM in Smart Meters”, 8th International Conference on the European Energy Market (EEM), 25-27 May 2011</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IN" sz="1800" dirty="0">
                <a:solidFill>
                  <a:schemeClr val="bg1"/>
                </a:solidFill>
                <a:effectLst/>
                <a:latin typeface="Times New Roman" panose="02020603050405020304" pitchFamily="18" charset="0"/>
                <a:ea typeface="Times New Roman" panose="02020603050405020304" pitchFamily="18" charset="0"/>
              </a:rPr>
              <a:t>[7]Subrata Biswas, </a:t>
            </a:r>
            <a:r>
              <a:rPr lang="en-IN" sz="1800" dirty="0" err="1">
                <a:solidFill>
                  <a:schemeClr val="bg1"/>
                </a:solidFill>
                <a:effectLst/>
                <a:latin typeface="Times New Roman" panose="02020603050405020304" pitchFamily="18" charset="0"/>
                <a:ea typeface="Times New Roman" panose="02020603050405020304" pitchFamily="18" charset="0"/>
              </a:rPr>
              <a:t>Mubinul</a:t>
            </a:r>
            <a:r>
              <a:rPr lang="en-IN" sz="1800" dirty="0">
                <a:solidFill>
                  <a:schemeClr val="bg1"/>
                </a:solidFill>
                <a:effectLst/>
                <a:latin typeface="Times New Roman" panose="02020603050405020304" pitchFamily="18" charset="0"/>
                <a:ea typeface="Times New Roman" panose="02020603050405020304" pitchFamily="18" charset="0"/>
              </a:rPr>
              <a:t> Haque, Arafat Kabir, Md. Iftekhar </a:t>
            </a:r>
            <a:r>
              <a:rPr lang="en-IN" sz="1800" dirty="0" err="1">
                <a:solidFill>
                  <a:schemeClr val="bg1"/>
                </a:solidFill>
                <a:effectLst/>
                <a:latin typeface="Times New Roman" panose="02020603050405020304" pitchFamily="18" charset="0"/>
                <a:ea typeface="Times New Roman" panose="02020603050405020304" pitchFamily="18" charset="0"/>
              </a:rPr>
              <a:t>Alam</a:t>
            </a:r>
            <a:r>
              <a:rPr lang="en-IN" sz="1800" dirty="0">
                <a:solidFill>
                  <a:schemeClr val="bg1"/>
                </a:solidFill>
                <a:effectLst/>
                <a:latin typeface="Times New Roman" panose="02020603050405020304" pitchFamily="18" charset="0"/>
                <a:ea typeface="Times New Roman" panose="02020603050405020304" pitchFamily="18" charset="0"/>
              </a:rPr>
              <a:t>, </a:t>
            </a:r>
            <a:r>
              <a:rPr lang="en-IN" sz="1800" dirty="0" err="1">
                <a:solidFill>
                  <a:schemeClr val="bg1"/>
                </a:solidFill>
                <a:effectLst/>
                <a:latin typeface="Times New Roman" panose="02020603050405020304" pitchFamily="18" charset="0"/>
                <a:ea typeface="Times New Roman" panose="02020603050405020304" pitchFamily="18" charset="0"/>
              </a:rPr>
              <a:t>Avijeet</a:t>
            </a:r>
            <a:r>
              <a:rPr lang="en-IN" sz="1800" dirty="0">
                <a:solidFill>
                  <a:schemeClr val="bg1"/>
                </a:solidFill>
                <a:effectLst/>
                <a:latin typeface="Times New Roman" panose="02020603050405020304" pitchFamily="18" charset="0"/>
                <a:ea typeface="Times New Roman" panose="02020603050405020304" pitchFamily="18" charset="0"/>
              </a:rPr>
              <a:t> </a:t>
            </a:r>
            <a:r>
              <a:rPr lang="en-IN" sz="1800" dirty="0" err="1">
                <a:solidFill>
                  <a:schemeClr val="bg1"/>
                </a:solidFill>
                <a:effectLst/>
                <a:latin typeface="Times New Roman" panose="02020603050405020304" pitchFamily="18" charset="0"/>
                <a:ea typeface="Times New Roman" panose="02020603050405020304" pitchFamily="18" charset="0"/>
              </a:rPr>
              <a:t>Banik</a:t>
            </a:r>
            <a:r>
              <a:rPr lang="en-IN" sz="1800" dirty="0">
                <a:solidFill>
                  <a:schemeClr val="bg1"/>
                </a:solidFill>
                <a:effectLst/>
                <a:latin typeface="Times New Roman" panose="02020603050405020304" pitchFamily="18" charset="0"/>
                <a:ea typeface="Times New Roman" panose="02020603050405020304" pitchFamily="18" charset="0"/>
              </a:rPr>
              <a:t>, “PC Based Low-Cost Energy Meter Billing System for Home and Commercial Buildings”</a:t>
            </a:r>
            <a:r>
              <a:rPr lang="en-US" sz="1800" dirty="0">
                <a:solidFill>
                  <a:schemeClr val="bg1"/>
                </a:solidFill>
                <a:effectLst/>
                <a:latin typeface="Times New Roman" panose="02020603050405020304" pitchFamily="18" charset="0"/>
                <a:ea typeface="Times New Roman" panose="02020603050405020304" pitchFamily="18" charset="0"/>
              </a:rPr>
              <a:t> International Journal of Scientific &amp; Engineering Research, Volume 5, Issue 2, February-2014 </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[8]Hiren R. </a:t>
            </a:r>
            <a:r>
              <a:rPr lang="en-US" sz="1800" dirty="0" err="1">
                <a:solidFill>
                  <a:schemeClr val="bg1"/>
                </a:solidFill>
                <a:effectLst/>
                <a:latin typeface="Times New Roman" panose="02020603050405020304" pitchFamily="18" charset="0"/>
                <a:ea typeface="Times New Roman" panose="02020603050405020304" pitchFamily="18" charset="0"/>
              </a:rPr>
              <a:t>Zala</a:t>
            </a:r>
            <a:r>
              <a:rPr lang="en-US" sz="1800" dirty="0">
                <a:solidFill>
                  <a:schemeClr val="bg1"/>
                </a:solidFill>
                <a:effectLst/>
                <a:latin typeface="Times New Roman" panose="02020603050405020304" pitchFamily="18" charset="0"/>
                <a:ea typeface="Times New Roman" panose="02020603050405020304" pitchFamily="18" charset="0"/>
              </a:rPr>
              <a:t>, </a:t>
            </a:r>
            <a:r>
              <a:rPr lang="en-US" sz="1800" dirty="0" err="1">
                <a:solidFill>
                  <a:schemeClr val="bg1"/>
                </a:solidFill>
                <a:effectLst/>
                <a:latin typeface="Times New Roman" panose="02020603050405020304" pitchFamily="18" charset="0"/>
                <a:ea typeface="Times New Roman" panose="02020603050405020304" pitchFamily="18" charset="0"/>
              </a:rPr>
              <a:t>Viranchi</a:t>
            </a:r>
            <a:r>
              <a:rPr lang="en-US" sz="1800" dirty="0">
                <a:solidFill>
                  <a:schemeClr val="bg1"/>
                </a:solidFill>
                <a:effectLst/>
                <a:latin typeface="Times New Roman" panose="02020603050405020304" pitchFamily="18" charset="0"/>
                <a:ea typeface="Times New Roman" panose="02020603050405020304" pitchFamily="18" charset="0"/>
              </a:rPr>
              <a:t> C. Pandya,” Energy Meter Data Acquisition System with Wireless Communication for Smart Metering Application” International Journal of Engineering Research &amp; Technology (IJERT), Vol. 3 Issue 11, November-2014</a:t>
            </a:r>
            <a:endParaRPr lang="en-IN" sz="1800" dirty="0">
              <a:solidFill>
                <a:schemeClr val="bg1"/>
              </a:solidFill>
              <a:effectLst/>
              <a:latin typeface="Times New Roman" panose="02020603050405020304" pitchFamily="18" charset="0"/>
              <a:ea typeface="Times New Roman" panose="02020603050405020304" pitchFamily="18" charset="0"/>
            </a:endParaRPr>
          </a:p>
          <a:p>
            <a:pPr marL="0" lvl="0" indent="0" algn="just">
              <a:lnSpc>
                <a:spcPct val="150000"/>
              </a:lnSpc>
              <a:buNone/>
            </a:pPr>
            <a:r>
              <a:rPr lang="en-US" sz="1800" dirty="0">
                <a:solidFill>
                  <a:schemeClr val="bg1"/>
                </a:solidFill>
                <a:effectLst/>
                <a:latin typeface="Times New Roman" panose="02020603050405020304" pitchFamily="18" charset="0"/>
                <a:ea typeface="Times New Roman" panose="02020603050405020304" pitchFamily="18" charset="0"/>
              </a:rPr>
              <a:t>[9]F. </a:t>
            </a:r>
            <a:r>
              <a:rPr lang="en-US" sz="1800" dirty="0" err="1">
                <a:solidFill>
                  <a:schemeClr val="bg1"/>
                </a:solidFill>
                <a:effectLst/>
                <a:latin typeface="Times New Roman" panose="02020603050405020304" pitchFamily="18" charset="0"/>
                <a:ea typeface="Times New Roman" panose="02020603050405020304" pitchFamily="18" charset="0"/>
              </a:rPr>
              <a:t>Drăgan</a:t>
            </a:r>
            <a:r>
              <a:rPr lang="en-US" sz="1800" dirty="0">
                <a:solidFill>
                  <a:schemeClr val="bg1"/>
                </a:solidFill>
                <a:effectLst/>
                <a:latin typeface="Times New Roman" panose="02020603050405020304" pitchFamily="18" charset="0"/>
                <a:ea typeface="Times New Roman" panose="02020603050405020304" pitchFamily="18" charset="0"/>
              </a:rPr>
              <a:t>, R. </a:t>
            </a:r>
            <a:r>
              <a:rPr lang="en-US" sz="1800" dirty="0" err="1">
                <a:solidFill>
                  <a:schemeClr val="bg1"/>
                </a:solidFill>
                <a:effectLst/>
                <a:latin typeface="Times New Roman" panose="02020603050405020304" pitchFamily="18" charset="0"/>
                <a:ea typeface="Times New Roman" panose="02020603050405020304" pitchFamily="18" charset="0"/>
              </a:rPr>
              <a:t>Holonec</a:t>
            </a:r>
            <a:r>
              <a:rPr lang="en-US" sz="1800" dirty="0">
                <a:solidFill>
                  <a:schemeClr val="bg1"/>
                </a:solidFill>
                <a:effectLst/>
                <a:latin typeface="Times New Roman" panose="02020603050405020304" pitchFamily="18" charset="0"/>
                <a:ea typeface="Times New Roman" panose="02020603050405020304" pitchFamily="18" charset="0"/>
              </a:rPr>
              <a:t> and R. </a:t>
            </a:r>
            <a:r>
              <a:rPr lang="en-US" sz="1800" dirty="0" err="1">
                <a:solidFill>
                  <a:schemeClr val="bg1"/>
                </a:solidFill>
                <a:effectLst/>
                <a:latin typeface="Times New Roman" panose="02020603050405020304" pitchFamily="18" charset="0"/>
                <a:ea typeface="Times New Roman" panose="02020603050405020304" pitchFamily="18" charset="0"/>
              </a:rPr>
              <a:t>Copîndean</a:t>
            </a:r>
            <a:r>
              <a:rPr lang="en-US" sz="1800" dirty="0">
                <a:solidFill>
                  <a:schemeClr val="bg1"/>
                </a:solidFill>
                <a:effectLst/>
                <a:latin typeface="Times New Roman" panose="02020603050405020304" pitchFamily="18" charset="0"/>
                <a:ea typeface="Times New Roman" panose="02020603050405020304" pitchFamily="18" charset="0"/>
              </a:rPr>
              <a:t>, "Local Monitoring / Recording and Display Device for Power Electricity Meter, using IEC 62056–21 Local AMR application device, hardware solution, for DLMS-COSEM based Power Meters," 2019 8th International Conference on Modern Power Systems (MPS), Cluj </a:t>
            </a:r>
            <a:r>
              <a:rPr lang="en-US" sz="1800" dirty="0" err="1">
                <a:solidFill>
                  <a:schemeClr val="bg1"/>
                </a:solidFill>
                <a:effectLst/>
                <a:latin typeface="Times New Roman" panose="02020603050405020304" pitchFamily="18" charset="0"/>
                <a:ea typeface="Times New Roman" panose="02020603050405020304" pitchFamily="18" charset="0"/>
              </a:rPr>
              <a:t>Napoca</a:t>
            </a:r>
            <a:r>
              <a:rPr lang="en-US" sz="1800" dirty="0">
                <a:solidFill>
                  <a:schemeClr val="bg1"/>
                </a:solidFill>
                <a:effectLst/>
                <a:latin typeface="Times New Roman" panose="02020603050405020304" pitchFamily="18" charset="0"/>
                <a:ea typeface="Times New Roman" panose="02020603050405020304" pitchFamily="18" charset="0"/>
              </a:rPr>
              <a:t>, Romania, 2019 </a:t>
            </a:r>
            <a:endParaRPr lang="en-IN" sz="1800" dirty="0">
              <a:solidFill>
                <a:schemeClr val="bg1"/>
              </a:solidFill>
              <a:effectLst/>
              <a:latin typeface="Times New Roman" panose="02020603050405020304" pitchFamily="18" charset="0"/>
              <a:ea typeface="Times New Roman" panose="02020603050405020304" pitchFamily="18" charset="0"/>
            </a:endParaRPr>
          </a:p>
          <a:p>
            <a:pPr>
              <a:buFontTx/>
              <a:buNone/>
            </a:pPr>
            <a:endParaRPr lang="en-US" sz="1800" dirty="0">
              <a:solidFill>
                <a:schemeClr val="bg1"/>
              </a:solidFill>
              <a:latin typeface="Times New Roman" pitchFamily="18" charset="0"/>
              <a:cs typeface="Times New Roman" pitchFamily="18" charset="0"/>
            </a:endParaRPr>
          </a:p>
        </p:txBody>
      </p:sp>
      <p:sp>
        <p:nvSpPr>
          <p:cNvPr id="16390" name="Date Placeholder 8"/>
          <p:cNvSpPr>
            <a:spLocks noGrp="1"/>
          </p:cNvSpPr>
          <p:nvPr>
            <p:ph type="dt" sz="half" idx="10"/>
          </p:nvPr>
        </p:nvSpPr>
        <p:spPr>
          <a:xfrm>
            <a:off x="0" y="6470650"/>
            <a:ext cx="1616075" cy="274638"/>
          </a:xfrm>
          <a:prstGeom prst="rect">
            <a:avLst/>
          </a:prstGeom>
          <a:noFill/>
        </p:spPr>
        <p:txBody>
          <a:bodyPr/>
          <a:lstStyle/>
          <a:p>
            <a:fld id="{8BF29823-3B22-48A1-A105-F327B6BDC6F8}"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16389" name="Footer Placeholder 7"/>
          <p:cNvSpPr>
            <a:spLocks noGrp="1"/>
          </p:cNvSpPr>
          <p:nvPr>
            <p:ph type="ftr" sz="quarter" idx="11"/>
          </p:nvPr>
        </p:nvSpPr>
        <p:spPr>
          <a:xfrm>
            <a:off x="3200400" y="6516628"/>
            <a:ext cx="3859795" cy="228660"/>
          </a:xfrm>
          <a:noFill/>
        </p:spPr>
        <p:txBody>
          <a:bodyPr/>
          <a:lstStyle/>
          <a:p>
            <a:r>
              <a:rPr lang="en-US" sz="1600" dirty="0"/>
              <a:t>SKNCOE BE (E &amp; TC) 2020-21</a:t>
            </a: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itchFamily="34" charset="0"/>
                <a:cs typeface="Arial" pitchFamily="34" charset="0"/>
              </a:rPr>
              <a:pPr/>
              <a:t>29</a:t>
            </a:fld>
            <a:endParaRPr lang="en-US">
              <a:latin typeface="Arial" pitchFamily="34" charset="0"/>
              <a:cs typeface="Arial" pitchFamily="34" charset="0"/>
            </a:endParaRPr>
          </a:p>
        </p:txBody>
      </p:sp>
    </p:spTree>
    <p:extLst>
      <p:ext uri="{BB962C8B-B14F-4D97-AF65-F5344CB8AC3E}">
        <p14:creationId xmlns:p14="http://schemas.microsoft.com/office/powerpoint/2010/main" val="318679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229600" cy="639762"/>
          </a:xfrm>
        </p:spPr>
        <p:txBody>
          <a:bodyPr/>
          <a:lstStyle/>
          <a:p>
            <a:pPr algn="ctr"/>
            <a:r>
              <a:rPr lang="en-US" sz="2900" b="1" dirty="0">
                <a:solidFill>
                  <a:schemeClr val="bg2"/>
                </a:solidFill>
                <a:latin typeface="Times New Roman" pitchFamily="18" charset="0"/>
                <a:cs typeface="Times New Roman" pitchFamily="18" charset="0"/>
              </a:rPr>
              <a:t>OBJECTIVES</a:t>
            </a:r>
          </a:p>
        </p:txBody>
      </p:sp>
      <p:graphicFrame>
        <p:nvGraphicFramePr>
          <p:cNvPr id="2" name="Content Placeholder 1">
            <a:extLst>
              <a:ext uri="{FF2B5EF4-FFF2-40B4-BE49-F238E27FC236}">
                <a16:creationId xmlns:a16="http://schemas.microsoft.com/office/drawing/2014/main" id="{B1C18277-F8A6-4133-8563-076C798313F2}"/>
              </a:ext>
            </a:extLst>
          </p:cNvPr>
          <p:cNvGraphicFramePr>
            <a:graphicFrameLocks noGrp="1"/>
          </p:cNvGraphicFramePr>
          <p:nvPr>
            <p:ph idx="1"/>
            <p:extLst>
              <p:ext uri="{D42A27DB-BD31-4B8C-83A1-F6EECF244321}">
                <p14:modId xmlns:p14="http://schemas.microsoft.com/office/powerpoint/2010/main" val="3608243549"/>
              </p:ext>
            </p:extLst>
          </p:nvPr>
        </p:nvGraphicFramePr>
        <p:xfrm>
          <a:off x="687932" y="946229"/>
          <a:ext cx="7707312" cy="5535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02" name="Date Placeholder 8"/>
          <p:cNvSpPr>
            <a:spLocks noGrp="1"/>
          </p:cNvSpPr>
          <p:nvPr>
            <p:ph type="dt" sz="half" idx="10"/>
          </p:nvPr>
        </p:nvSpPr>
        <p:spPr>
          <a:xfrm>
            <a:off x="0" y="6470650"/>
            <a:ext cx="1616075" cy="274638"/>
          </a:xfrm>
          <a:prstGeom prst="rect">
            <a:avLst/>
          </a:prstGeom>
          <a:noFill/>
        </p:spPr>
        <p:txBody>
          <a:bodyPr/>
          <a:lstStyle/>
          <a:p>
            <a:fld id="{9E4C1F47-B507-455A-AB7B-CC470894CD39}"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4101" name="Footer Placeholder 7"/>
          <p:cNvSpPr>
            <a:spLocks noGrp="1"/>
          </p:cNvSpPr>
          <p:nvPr>
            <p:ph type="ftr" sz="quarter" idx="11"/>
          </p:nvPr>
        </p:nvSpPr>
        <p:spPr>
          <a:xfrm>
            <a:off x="3200400" y="6271792"/>
            <a:ext cx="3276600" cy="476250"/>
          </a:xfrm>
          <a:noFill/>
        </p:spPr>
        <p:txBody>
          <a:bodyPr/>
          <a:lstStyle/>
          <a:p>
            <a:r>
              <a:rPr lang="en-US" sz="1600" dirty="0">
                <a:latin typeface="Arial" pitchFamily="34" charset="0"/>
                <a:cs typeface="Arial" pitchFamily="34" charset="0"/>
              </a:rPr>
              <a:t>SKNCOE BE (E &amp; TC) 2020-21</a:t>
            </a: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itchFamily="34" charset="0"/>
                <a:cs typeface="Arial" pitchFamily="34" charset="0"/>
              </a:rPr>
              <a:pPr/>
              <a:t>3</a:t>
            </a:fld>
            <a:endParaRPr lang="en-US">
              <a:latin typeface="Arial" pitchFamily="34" charset="0"/>
              <a:cs typeface="Arial" pitchFamily="34" charset="0"/>
            </a:endParaRPr>
          </a:p>
        </p:txBody>
      </p:sp>
    </p:spTree>
    <p:extLst>
      <p:ext uri="{BB962C8B-B14F-4D97-AF65-F5344CB8AC3E}">
        <p14:creationId xmlns:p14="http://schemas.microsoft.com/office/powerpoint/2010/main" val="3652247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533400" y="2743200"/>
            <a:ext cx="8229600" cy="1371600"/>
          </a:xfrm>
        </p:spPr>
        <p:txBody>
          <a:bodyPr/>
          <a:lstStyle/>
          <a:p>
            <a:pPr algn="ctr" eaLnBrk="1" hangingPunct="1"/>
            <a:r>
              <a:rPr lang="en-US" b="1" dirty="0">
                <a:solidFill>
                  <a:schemeClr val="bg2"/>
                </a:solidFill>
                <a:latin typeface="Times New Roman" pitchFamily="18" charset="0"/>
                <a:cs typeface="Times New Roman" pitchFamily="18" charset="0"/>
              </a:rPr>
              <a:t>THANK  YOU.</a:t>
            </a:r>
          </a:p>
        </p:txBody>
      </p:sp>
      <p:sp>
        <p:nvSpPr>
          <p:cNvPr id="18437" name="Date Placeholder 7"/>
          <p:cNvSpPr>
            <a:spLocks noGrp="1"/>
          </p:cNvSpPr>
          <p:nvPr>
            <p:ph type="dt" sz="half" idx="10"/>
          </p:nvPr>
        </p:nvSpPr>
        <p:spPr>
          <a:xfrm>
            <a:off x="0" y="6470650"/>
            <a:ext cx="1616075" cy="274638"/>
          </a:xfrm>
          <a:prstGeom prst="rect">
            <a:avLst/>
          </a:prstGeom>
          <a:noFill/>
        </p:spPr>
        <p:txBody>
          <a:bodyPr/>
          <a:lstStyle/>
          <a:p>
            <a:fld id="{B5415EC7-FA3B-45FF-906E-57FB4EF3ABBA}"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18436" name="Footer Placeholder 6"/>
          <p:cNvSpPr>
            <a:spLocks noGrp="1"/>
          </p:cNvSpPr>
          <p:nvPr>
            <p:ph type="ftr" sz="quarter" idx="11"/>
          </p:nvPr>
        </p:nvSpPr>
        <p:spPr>
          <a:xfrm>
            <a:off x="3200400" y="6470650"/>
            <a:ext cx="4425950" cy="274638"/>
          </a:xfrm>
          <a:prstGeom prst="rect">
            <a:avLst/>
          </a:prstGeom>
          <a:noFill/>
        </p:spPr>
        <p:txBody>
          <a:bodyPr/>
          <a:lstStyle/>
          <a:p>
            <a:r>
              <a:rPr lang="en-US" sz="1600" dirty="0"/>
              <a:t>SKNCOE BE (E &amp; TC) 2020-21</a:t>
            </a:r>
          </a:p>
        </p:txBody>
      </p:sp>
      <p:sp>
        <p:nvSpPr>
          <p:cNvPr id="18435" name="Slide Number Placeholder 5"/>
          <p:cNvSpPr>
            <a:spLocks noGrp="1"/>
          </p:cNvSpPr>
          <p:nvPr>
            <p:ph type="sldNum" sz="quarter" idx="12"/>
          </p:nvPr>
        </p:nvSpPr>
        <p:spPr>
          <a:xfrm>
            <a:off x="7741109" y="609600"/>
            <a:ext cx="730250" cy="274638"/>
          </a:xfrm>
          <a:prstGeom prst="rect">
            <a:avLst/>
          </a:prstGeom>
          <a:noFill/>
        </p:spPr>
        <p:txBody>
          <a:bodyPr/>
          <a:lstStyle/>
          <a:p>
            <a:fld id="{E6C42051-7AFE-4DE5-96AC-A70B7438EB9B}" type="slidenum">
              <a:rPr lang="en-US" smtClean="0">
                <a:latin typeface="Arial" pitchFamily="34" charset="0"/>
                <a:cs typeface="Arial" pitchFamily="34" charset="0"/>
              </a:rPr>
              <a:pPr/>
              <a:t>30</a:t>
            </a:fld>
            <a:endParaRPr lang="en-US"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563562"/>
          </a:xfrm>
        </p:spPr>
        <p:txBody>
          <a:bodyPr>
            <a:normAutofit fontScale="90000"/>
          </a:bodyPr>
          <a:lstStyle/>
          <a:p>
            <a:pPr algn="ctr"/>
            <a:r>
              <a:rPr lang="en-US" sz="3200" b="1" dirty="0">
                <a:solidFill>
                  <a:schemeClr val="bg2"/>
                </a:solidFill>
                <a:latin typeface="Times New Roman" pitchFamily="18" charset="0"/>
                <a:cs typeface="Times New Roman" pitchFamily="18" charset="0"/>
              </a:rPr>
              <a:t>CONTENTS</a:t>
            </a:r>
          </a:p>
        </p:txBody>
      </p:sp>
      <p:sp>
        <p:nvSpPr>
          <p:cNvPr id="6147" name="Content Placeholder 2"/>
          <p:cNvSpPr>
            <a:spLocks noGrp="1"/>
          </p:cNvSpPr>
          <p:nvPr>
            <p:ph idx="1"/>
          </p:nvPr>
        </p:nvSpPr>
        <p:spPr>
          <a:xfrm>
            <a:off x="457200" y="1066800"/>
            <a:ext cx="8229600" cy="4525963"/>
          </a:xfrm>
        </p:spPr>
        <p:txBody>
          <a:bodyPr>
            <a:normAutofit fontScale="77500" lnSpcReduction="20000"/>
          </a:bodyPr>
          <a:lstStyle/>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Abstract</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Introduction</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About DLMS/COSEM</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Literature Survey</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Block Diagram and Description</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Hardware/ Software Specifications   </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Implementation</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Advantages / Disadvantages / Applications </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Conclusions</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Scope for future Enhancements.</a:t>
            </a:r>
          </a:p>
          <a:p>
            <a:pPr marL="514350" indent="-514350">
              <a:buClr>
                <a:schemeClr val="bg1"/>
              </a:buClr>
              <a:buFont typeface="+mj-lt"/>
              <a:buAutoNum type="arabicPeriod"/>
            </a:pPr>
            <a:r>
              <a:rPr lang="en-US" sz="2800" dirty="0">
                <a:solidFill>
                  <a:schemeClr val="bg1"/>
                </a:solidFill>
                <a:latin typeface="Times New Roman" pitchFamily="18" charset="0"/>
                <a:cs typeface="Times New Roman" pitchFamily="18" charset="0"/>
              </a:rPr>
              <a:t>References</a:t>
            </a:r>
          </a:p>
          <a:p>
            <a:pPr marL="0" indent="0">
              <a:buClr>
                <a:schemeClr val="bg1"/>
              </a:buClr>
              <a:buNone/>
            </a:pPr>
            <a:endParaRPr lang="en-US" sz="2800" dirty="0">
              <a:solidFill>
                <a:schemeClr val="bg1"/>
              </a:solidFill>
              <a:latin typeface="Times New Roman" pitchFamily="18" charset="0"/>
              <a:cs typeface="Times New Roman" pitchFamily="18" charset="0"/>
            </a:endParaRPr>
          </a:p>
        </p:txBody>
      </p:sp>
      <p:sp>
        <p:nvSpPr>
          <p:cNvPr id="6150" name="Date Placeholder 8"/>
          <p:cNvSpPr>
            <a:spLocks noGrp="1"/>
          </p:cNvSpPr>
          <p:nvPr>
            <p:ph type="dt" sz="half" idx="10"/>
          </p:nvPr>
        </p:nvSpPr>
        <p:spPr>
          <a:xfrm>
            <a:off x="0" y="6470650"/>
            <a:ext cx="1616075" cy="274638"/>
          </a:xfrm>
          <a:prstGeom prst="rect">
            <a:avLst/>
          </a:prstGeom>
          <a:noFill/>
        </p:spPr>
        <p:txBody>
          <a:bodyPr/>
          <a:lstStyle/>
          <a:p>
            <a:fld id="{7260EF73-A95B-4F60-8AEE-C9BE907D84E9}"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6149" name="Footer Placeholder 7"/>
          <p:cNvSpPr>
            <a:spLocks noGrp="1"/>
          </p:cNvSpPr>
          <p:nvPr>
            <p:ph type="ftr" sz="quarter" idx="11"/>
          </p:nvPr>
        </p:nvSpPr>
        <p:spPr>
          <a:xfrm>
            <a:off x="3200400" y="6269038"/>
            <a:ext cx="3352800" cy="476250"/>
          </a:xfrm>
          <a:noFill/>
        </p:spPr>
        <p:txBody>
          <a:bodyPr/>
          <a:lstStyle/>
          <a:p>
            <a:r>
              <a:rPr lang="en-US" sz="1600" dirty="0">
                <a:latin typeface="Arial" pitchFamily="34" charset="0"/>
                <a:cs typeface="Arial" pitchFamily="34" charset="0"/>
              </a:rPr>
              <a:t>SKNCOE BE (E &amp; TC) 2020-21</a:t>
            </a: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itchFamily="34" charset="0"/>
                <a:cs typeface="Arial" pitchFamily="34" charset="0"/>
              </a:rPr>
              <a:pPr/>
              <a:t>4</a:t>
            </a:fld>
            <a:endParaRPr lang="en-US">
              <a:latin typeface="Arial" pitchFamily="34" charset="0"/>
              <a:cs typeface="Arial" pitchFamily="34" charset="0"/>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60350"/>
            <a:ext cx="8229600" cy="654050"/>
          </a:xfrm>
        </p:spPr>
        <p:txBody>
          <a:bodyPr/>
          <a:lstStyle/>
          <a:p>
            <a:pPr algn="ctr"/>
            <a:r>
              <a:rPr lang="en-US" sz="2900" b="1" dirty="0">
                <a:solidFill>
                  <a:schemeClr val="bg2"/>
                </a:solidFill>
                <a:latin typeface="Times New Roman" pitchFamily="18" charset="0"/>
                <a:cs typeface="Times New Roman" pitchFamily="18" charset="0"/>
              </a:rPr>
              <a:t>ABSTRACT</a:t>
            </a:r>
            <a:endParaRPr lang="en-IN" sz="2900" b="1" dirty="0">
              <a:solidFill>
                <a:schemeClr val="bg2"/>
              </a:solidFill>
              <a:latin typeface="Times New Roman" pitchFamily="18" charset="0"/>
              <a:cs typeface="Times New Roman" pitchFamily="18" charset="0"/>
            </a:endParaRPr>
          </a:p>
        </p:txBody>
      </p:sp>
      <p:sp>
        <p:nvSpPr>
          <p:cNvPr id="5123" name="Content Placeholder 2"/>
          <p:cNvSpPr>
            <a:spLocks noGrp="1"/>
          </p:cNvSpPr>
          <p:nvPr>
            <p:ph idx="1"/>
          </p:nvPr>
        </p:nvSpPr>
        <p:spPr>
          <a:xfrm>
            <a:off x="457200" y="1041399"/>
            <a:ext cx="8153400" cy="5441951"/>
          </a:xfrm>
        </p:spPr>
        <p:txBody>
          <a:bodyPr>
            <a:normAutofit fontScale="92500" lnSpcReduction="10000"/>
          </a:bodyPr>
          <a:lstStyle/>
          <a:p>
            <a:pPr algn="just">
              <a:lnSpc>
                <a:spcPct val="100000"/>
              </a:lnSpc>
              <a:buFontTx/>
              <a:buNone/>
            </a:pPr>
            <a:r>
              <a:rPr lang="en-IN" sz="2800" dirty="0">
                <a:latin typeface="Times New Roman" pitchFamily="18" charset="0"/>
                <a:cs typeface="Times New Roman" pitchFamily="18" charset="0"/>
              </a:rPr>
              <a:t>	</a:t>
            </a:r>
            <a:r>
              <a:rPr lang="en-US" sz="3000" dirty="0">
                <a:solidFill>
                  <a:schemeClr val="tx2">
                    <a:lumMod val="10000"/>
                  </a:schemeClr>
                </a:solidFill>
                <a:latin typeface="Times New Roman" panose="02020603050405020304" pitchFamily="18" charset="0"/>
                <a:cs typeface="Times New Roman" panose="02020603050405020304" pitchFamily="18" charset="0"/>
              </a:rPr>
              <a:t>This project describes a microcontroller-based device, which works on an Open Protocol, that provides real time local data display and record, for several electrical parameters, acquired from a smart power and energy meter device through optical communication. The requirement of an Open Protocol for energy metering was necessary for bringing in homogeneity among various makes of meters. This project presents an overview of the DLMS COSEM Metering application protocol and provides guidelines on the implementation of DLMS COSEM clients (in data collection units and parameterization tools) as well as servers (Meters). </a:t>
            </a:r>
          </a:p>
        </p:txBody>
      </p:sp>
      <p:sp>
        <p:nvSpPr>
          <p:cNvPr id="5126" name="Date Placeholder 8"/>
          <p:cNvSpPr>
            <a:spLocks noGrp="1"/>
          </p:cNvSpPr>
          <p:nvPr>
            <p:ph type="dt" sz="half" idx="10"/>
          </p:nvPr>
        </p:nvSpPr>
        <p:spPr>
          <a:xfrm>
            <a:off x="0" y="6470650"/>
            <a:ext cx="1616075" cy="274638"/>
          </a:xfrm>
          <a:prstGeom prst="rect">
            <a:avLst/>
          </a:prstGeom>
          <a:noFill/>
        </p:spPr>
        <p:txBody>
          <a:bodyPr/>
          <a:lstStyle/>
          <a:p>
            <a:fld id="{2345B3A3-ADEB-420F-8F84-895E9600F945}"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5125" name="Footer Placeholder 7"/>
          <p:cNvSpPr>
            <a:spLocks noGrp="1"/>
          </p:cNvSpPr>
          <p:nvPr>
            <p:ph type="ftr" sz="quarter" idx="11"/>
          </p:nvPr>
        </p:nvSpPr>
        <p:spPr>
          <a:xfrm>
            <a:off x="3200400" y="6269038"/>
            <a:ext cx="3276600" cy="476250"/>
          </a:xfrm>
          <a:noFill/>
        </p:spPr>
        <p:txBody>
          <a:bodyPr/>
          <a:lstStyle/>
          <a:p>
            <a:r>
              <a:rPr lang="en-US" sz="1600" dirty="0">
                <a:latin typeface="Arial" pitchFamily="34" charset="0"/>
                <a:cs typeface="Arial" pitchFamily="34" charset="0"/>
              </a:rPr>
              <a:t>SKNCOE BE (E &amp; TC) 2020-21</a:t>
            </a:r>
          </a:p>
        </p:txBody>
      </p:sp>
      <p:sp>
        <p:nvSpPr>
          <p:cNvPr id="5124" name="Slide Number Placeholder 6"/>
          <p:cNvSpPr>
            <a:spLocks noGrp="1"/>
          </p:cNvSpPr>
          <p:nvPr>
            <p:ph type="sldNum" sz="quarter" idx="12"/>
          </p:nvPr>
        </p:nvSpPr>
        <p:spPr>
          <a:noFill/>
        </p:spPr>
        <p:txBody>
          <a:bodyPr/>
          <a:lstStyle/>
          <a:p>
            <a:fld id="{6EAD8CF2-4745-42BF-A114-4AA11816949F}" type="slidenum">
              <a:rPr lang="en-US" smtClean="0">
                <a:latin typeface="Arial" pitchFamily="34" charset="0"/>
                <a:cs typeface="Arial" pitchFamily="34" charset="0"/>
              </a:rPr>
              <a:pPr/>
              <a:t>5</a:t>
            </a:fld>
            <a:endParaRPr lang="en-US">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7813"/>
            <a:ext cx="8229600" cy="487362"/>
          </a:xfrm>
        </p:spPr>
        <p:txBody>
          <a:bodyPr>
            <a:normAutofit fontScale="90000"/>
          </a:bodyPr>
          <a:lstStyle/>
          <a:p>
            <a:pPr algn="ctr"/>
            <a:r>
              <a:rPr lang="en-US" sz="3600" b="1" dirty="0">
                <a:solidFill>
                  <a:schemeClr val="bg2"/>
                </a:solidFill>
                <a:latin typeface="Times New Roman" pitchFamily="18" charset="0"/>
                <a:cs typeface="Times New Roman" pitchFamily="18" charset="0"/>
              </a:rPr>
              <a:t>INTRODUCTION</a:t>
            </a:r>
            <a:endParaRPr lang="en-US" sz="3200" b="1" dirty="0">
              <a:solidFill>
                <a:schemeClr val="bg2"/>
              </a:solidFill>
              <a:latin typeface="Times New Roman" pitchFamily="18" charset="0"/>
              <a:cs typeface="Times New Roman" pitchFamily="18" charset="0"/>
            </a:endParaRPr>
          </a:p>
        </p:txBody>
      </p:sp>
      <p:sp>
        <p:nvSpPr>
          <p:cNvPr id="7171" name="Content Placeholder 2"/>
          <p:cNvSpPr>
            <a:spLocks noGrp="1"/>
          </p:cNvSpPr>
          <p:nvPr>
            <p:ph idx="1"/>
          </p:nvPr>
        </p:nvSpPr>
        <p:spPr>
          <a:xfrm>
            <a:off x="457200" y="990600"/>
            <a:ext cx="8229600" cy="5029200"/>
          </a:xfrm>
        </p:spPr>
        <p:txBody>
          <a:bodyPr>
            <a:normAutofit fontScale="92500" lnSpcReduction="10000"/>
          </a:bodyPr>
          <a:lstStyle/>
          <a:p>
            <a:pPr algn="just">
              <a:buClr>
                <a:srgbClr val="002060"/>
              </a:buClr>
              <a:buFont typeface="Wingdings" pitchFamily="2" charset="2"/>
              <a:buChar char="Ø"/>
            </a:pPr>
            <a:r>
              <a:rPr lang="en-US" sz="2800" dirty="0">
                <a:solidFill>
                  <a:schemeClr val="bg1"/>
                </a:solidFill>
                <a:latin typeface="Times New Roman" pitchFamily="18" charset="0"/>
                <a:cs typeface="Times New Roman" pitchFamily="18" charset="0"/>
              </a:rPr>
              <a:t>Energy meters are used for commercial purpose i.e. to record consumption of energy by consumer and correspondingly billing the consumer.</a:t>
            </a:r>
          </a:p>
          <a:p>
            <a:pPr algn="just">
              <a:buClr>
                <a:srgbClr val="002060"/>
              </a:buClr>
              <a:buFont typeface="Wingdings" pitchFamily="2" charset="2"/>
              <a:buChar char="Ø"/>
            </a:pPr>
            <a:r>
              <a:rPr lang="en-US" sz="2800" dirty="0">
                <a:solidFill>
                  <a:schemeClr val="bg1"/>
                </a:solidFill>
                <a:latin typeface="Times New Roman" pitchFamily="18" charset="0"/>
                <a:cs typeface="Times New Roman" pitchFamily="18" charset="0"/>
              </a:rPr>
              <a:t>In these days in every sector, there are number of customers which use the electricity but they are not satisfied with the services provided by power distribution companies.</a:t>
            </a:r>
          </a:p>
          <a:p>
            <a:pPr algn="just">
              <a:buClr>
                <a:srgbClr val="002060"/>
              </a:buClr>
              <a:buFont typeface="Wingdings" pitchFamily="2" charset="2"/>
              <a:buChar char="Ø"/>
            </a:pPr>
            <a:r>
              <a:rPr lang="en-US" sz="2800" dirty="0">
                <a:solidFill>
                  <a:schemeClr val="bg1"/>
                </a:solidFill>
                <a:latin typeface="Times New Roman" pitchFamily="18" charset="0"/>
                <a:cs typeface="Times New Roman" pitchFamily="18" charset="0"/>
              </a:rPr>
              <a:t>Electricity authority &amp; the government realizes problems occurring in the existing transmission network, such as increasing cost due to poor operational efficiency, environmental impacts and an ongoing demand for energy.</a:t>
            </a:r>
          </a:p>
          <a:p>
            <a:pPr marL="0" indent="0" algn="just">
              <a:buClr>
                <a:srgbClr val="002060"/>
              </a:buClr>
              <a:buNone/>
            </a:pPr>
            <a:endParaRPr lang="en-US" sz="2800" dirty="0">
              <a:latin typeface="Times New Roman" pitchFamily="18" charset="0"/>
              <a:cs typeface="Times New Roman" pitchFamily="18" charset="0"/>
            </a:endParaRPr>
          </a:p>
        </p:txBody>
      </p:sp>
      <p:sp>
        <p:nvSpPr>
          <p:cNvPr id="7174" name="Date Placeholder 8"/>
          <p:cNvSpPr>
            <a:spLocks noGrp="1"/>
          </p:cNvSpPr>
          <p:nvPr>
            <p:ph type="dt" sz="half" idx="10"/>
          </p:nvPr>
        </p:nvSpPr>
        <p:spPr>
          <a:xfrm>
            <a:off x="0" y="6470650"/>
            <a:ext cx="1616075" cy="274638"/>
          </a:xfrm>
          <a:prstGeom prst="rect">
            <a:avLst/>
          </a:prstGeom>
          <a:noFill/>
        </p:spPr>
        <p:txBody>
          <a:bodyPr/>
          <a:lstStyle/>
          <a:p>
            <a:fld id="{85E4B871-3AA8-4E2A-B58C-66B4B34E62B1}" type="datetime5">
              <a:rPr lang="en-US" smtClean="0">
                <a:latin typeface="Arial" pitchFamily="34" charset="0"/>
                <a:cs typeface="Arial" pitchFamily="34" charset="0"/>
              </a:rPr>
              <a:t>29-Apr-21</a:t>
            </a:fld>
            <a:endParaRPr lang="en-US">
              <a:latin typeface="Arial" pitchFamily="34" charset="0"/>
              <a:cs typeface="Arial" pitchFamily="34" charset="0"/>
            </a:endParaRPr>
          </a:p>
        </p:txBody>
      </p:sp>
      <p:sp>
        <p:nvSpPr>
          <p:cNvPr id="7173" name="Footer Placeholder 7"/>
          <p:cNvSpPr>
            <a:spLocks noGrp="1"/>
          </p:cNvSpPr>
          <p:nvPr>
            <p:ph type="ftr" sz="quarter" idx="11"/>
          </p:nvPr>
        </p:nvSpPr>
        <p:spPr>
          <a:xfrm>
            <a:off x="3200400" y="6269038"/>
            <a:ext cx="3200400" cy="476250"/>
          </a:xfrm>
          <a:noFill/>
        </p:spPr>
        <p:txBody>
          <a:bodyPr/>
          <a:lstStyle/>
          <a:p>
            <a:r>
              <a:rPr lang="en-US" sz="1600" dirty="0">
                <a:latin typeface="Arial" pitchFamily="34" charset="0"/>
                <a:cs typeface="Arial" pitchFamily="34" charset="0"/>
              </a:rPr>
              <a:t>SKNCOE BE (E &amp; TC) 2020-21</a:t>
            </a: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itchFamily="34" charset="0"/>
                <a:cs typeface="Arial" pitchFamily="34" charset="0"/>
              </a:rPr>
              <a:pPr/>
              <a:t>6</a:t>
            </a:fld>
            <a:endParaRPr lang="en-US">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29263"/>
            <a:ext cx="7886700" cy="549274"/>
          </a:xfrm>
        </p:spPr>
        <p:txBody>
          <a:bodyPr>
            <a:noAutofit/>
          </a:bodyPr>
          <a:lstStyle/>
          <a:p>
            <a:pPr algn="ctr"/>
            <a:r>
              <a:rPr lang="en-IN" sz="3200" b="1" dirty="0">
                <a:solidFill>
                  <a:schemeClr val="bg2"/>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628650" y="1066800"/>
            <a:ext cx="7886700" cy="5110163"/>
          </a:xfrm>
        </p:spPr>
        <p:txBody>
          <a:bodyPr>
            <a:normAutofit lnSpcReduction="10000"/>
          </a:bodyPr>
          <a:lstStyle/>
          <a:p>
            <a:pPr algn="just">
              <a:buClr>
                <a:schemeClr val="bg1"/>
              </a:buClr>
              <a:buFont typeface="Wingdings" panose="05000000000000000000" pitchFamily="2" charset="2"/>
              <a:buChar char="Ø"/>
            </a:pPr>
            <a:r>
              <a:rPr lang="en-IN" sz="2800" dirty="0">
                <a:solidFill>
                  <a:schemeClr val="bg1"/>
                </a:solidFill>
                <a:latin typeface="Times New Roman" pitchFamily="18" charset="0"/>
                <a:cs typeface="Times New Roman" pitchFamily="18" charset="0"/>
              </a:rPr>
              <a:t>Today’s energy meters are data loggers. They give much more than just energy readings.</a:t>
            </a:r>
          </a:p>
          <a:p>
            <a:pPr algn="just">
              <a:buClr>
                <a:schemeClr val="bg1"/>
              </a:buClr>
              <a:buFont typeface="Wingdings" panose="05000000000000000000" pitchFamily="2" charset="2"/>
              <a:buChar char="Ø"/>
            </a:pPr>
            <a:r>
              <a:rPr lang="en-IN" sz="2800" dirty="0">
                <a:solidFill>
                  <a:schemeClr val="bg1"/>
                </a:solidFill>
                <a:latin typeface="Times New Roman" pitchFamily="18" charset="0"/>
                <a:cs typeface="Times New Roman" pitchFamily="18" charset="0"/>
              </a:rPr>
              <a:t>Meters have a large amount of data, which is not practical to read using the given display and can be better read electronically.</a:t>
            </a:r>
          </a:p>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The earlier Common Meter Reader Instrument  (CMRI) had a hardware/ software that used  different communication protocols as provided by various manufacturers to download data from the meters of respective manufacturers, all of which were generally supplied with their own data exchange formats or protocols.</a:t>
            </a: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8CE961A6-5954-48CD-A8F0-2B20E6C50D52}"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7</a:t>
            </a:fld>
            <a:endParaRPr lang="en-US"/>
          </a:p>
        </p:txBody>
      </p:sp>
    </p:spTree>
    <p:extLst>
      <p:ext uri="{BB962C8B-B14F-4D97-AF65-F5344CB8AC3E}">
        <p14:creationId xmlns:p14="http://schemas.microsoft.com/office/powerpoint/2010/main" val="745873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INTRODUCTION</a:t>
            </a:r>
            <a:endParaRPr lang="en-IN" dirty="0">
              <a:solidFill>
                <a:schemeClr val="bg2"/>
              </a:solidFill>
            </a:endParaRPr>
          </a:p>
        </p:txBody>
      </p:sp>
      <p:sp>
        <p:nvSpPr>
          <p:cNvPr id="3" name="Content Placeholder 2"/>
          <p:cNvSpPr>
            <a:spLocks noGrp="1"/>
          </p:cNvSpPr>
          <p:nvPr>
            <p:ph idx="1"/>
          </p:nvPr>
        </p:nvSpPr>
        <p:spPr>
          <a:xfrm>
            <a:off x="628650" y="1066800"/>
            <a:ext cx="7886700" cy="5110163"/>
          </a:xfrm>
        </p:spPr>
        <p:txBody>
          <a:bodyPr>
            <a:normAutofit/>
          </a:bodyPr>
          <a:lstStyle/>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Now for Indian power sector “IEC 62056 Electricity metering – Data exchange for meter reading, tariff and load control” (DLMS COSEM) is adopted for implementation in meters as the open protocol for meter data exchange. </a:t>
            </a:r>
          </a:p>
          <a:p>
            <a:pPr algn="just">
              <a:buClr>
                <a:schemeClr val="bg1"/>
              </a:buClr>
              <a:buFont typeface="Wingdings" panose="05000000000000000000" pitchFamily="2" charset="2"/>
              <a:buChar char="Ø"/>
            </a:pPr>
            <a:r>
              <a:rPr lang="en-US" sz="2800" dirty="0">
                <a:solidFill>
                  <a:schemeClr val="bg1"/>
                </a:solidFill>
                <a:latin typeface="Times New Roman" pitchFamily="18" charset="0"/>
                <a:cs typeface="Times New Roman" pitchFamily="18" charset="0"/>
              </a:rPr>
              <a:t>This series of IEC standards are supported by the Indian Companion Specification as IS 15959.</a:t>
            </a: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B6BAB586-7967-4B3F-B910-6DD46DCFFA49}"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8</a:t>
            </a:fld>
            <a:endParaRPr lang="en-US"/>
          </a:p>
        </p:txBody>
      </p:sp>
      <p:graphicFrame>
        <p:nvGraphicFramePr>
          <p:cNvPr id="7" name="Diagram 6">
            <a:extLst>
              <a:ext uri="{FF2B5EF4-FFF2-40B4-BE49-F238E27FC236}">
                <a16:creationId xmlns:a16="http://schemas.microsoft.com/office/drawing/2014/main" id="{83F522A0-5BAF-4488-AD23-BA442A0A34A7}"/>
              </a:ext>
            </a:extLst>
          </p:cNvPr>
          <p:cNvGraphicFramePr/>
          <p:nvPr>
            <p:extLst>
              <p:ext uri="{D42A27DB-BD31-4B8C-83A1-F6EECF244321}">
                <p14:modId xmlns:p14="http://schemas.microsoft.com/office/powerpoint/2010/main" val="3284695794"/>
              </p:ext>
            </p:extLst>
          </p:nvPr>
        </p:nvGraphicFramePr>
        <p:xfrm>
          <a:off x="1371600" y="3635652"/>
          <a:ext cx="6553200" cy="337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875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04800"/>
            <a:ext cx="7886700" cy="549274"/>
          </a:xfrm>
        </p:spPr>
        <p:txBody>
          <a:bodyPr>
            <a:normAutofit fontScale="90000"/>
          </a:bodyPr>
          <a:lstStyle/>
          <a:p>
            <a:pPr algn="ctr"/>
            <a:r>
              <a:rPr lang="en-IN" sz="3600" b="1" dirty="0">
                <a:solidFill>
                  <a:schemeClr val="bg2"/>
                </a:solidFill>
                <a:latin typeface="Times New Roman" pitchFamily="18" charset="0"/>
                <a:cs typeface="Times New Roman" pitchFamily="18" charset="0"/>
              </a:rPr>
              <a:t>INTRODUCTION</a:t>
            </a:r>
            <a:endParaRPr lang="en-IN" dirty="0">
              <a:solidFill>
                <a:schemeClr val="bg2"/>
              </a:solidFill>
            </a:endParaRPr>
          </a:p>
        </p:txBody>
      </p:sp>
      <p:sp>
        <p:nvSpPr>
          <p:cNvPr id="3" name="Content Placeholder 2"/>
          <p:cNvSpPr>
            <a:spLocks noGrp="1"/>
          </p:cNvSpPr>
          <p:nvPr>
            <p:ph idx="1"/>
          </p:nvPr>
        </p:nvSpPr>
        <p:spPr>
          <a:xfrm>
            <a:off x="628650" y="990600"/>
            <a:ext cx="7886700" cy="5110163"/>
          </a:xfrm>
        </p:spPr>
        <p:txBody>
          <a:bodyPr>
            <a:normAutofit/>
          </a:bodyPr>
          <a:lstStyle/>
          <a:p>
            <a:pPr algn="just">
              <a:buClr>
                <a:schemeClr val="bg1"/>
              </a:buClr>
              <a:buFont typeface="Wingdings" panose="05000000000000000000" pitchFamily="2" charset="2"/>
              <a:buChar char="Ø"/>
            </a:pPr>
            <a:r>
              <a:rPr lang="en-IN" sz="2800" dirty="0">
                <a:solidFill>
                  <a:schemeClr val="bg1"/>
                </a:solidFill>
                <a:latin typeface="Times New Roman" pitchFamily="18" charset="0"/>
                <a:cs typeface="Times New Roman" pitchFamily="18" charset="0"/>
              </a:rPr>
              <a:t>This project aims to enhance the homogeneity in different makes of meters by developing a common meter reading instrument that follows DLMS COSEM protocol and reads any meter data accurately and efficiently.</a:t>
            </a:r>
          </a:p>
        </p:txBody>
      </p:sp>
      <p:sp>
        <p:nvSpPr>
          <p:cNvPr id="4" name="Date Placeholder 3"/>
          <p:cNvSpPr>
            <a:spLocks noGrp="1"/>
          </p:cNvSpPr>
          <p:nvPr>
            <p:ph type="dt" sz="half" idx="10"/>
          </p:nvPr>
        </p:nvSpPr>
        <p:spPr>
          <a:xfrm>
            <a:off x="0" y="6470650"/>
            <a:ext cx="1616075" cy="274638"/>
          </a:xfrm>
          <a:prstGeom prst="rect">
            <a:avLst/>
          </a:prstGeom>
        </p:spPr>
        <p:txBody>
          <a:bodyPr/>
          <a:lstStyle/>
          <a:p>
            <a:pPr>
              <a:defRPr/>
            </a:pPr>
            <a:fld id="{30291866-E6AB-47D6-8A38-70A183396341}" type="datetime5">
              <a:rPr lang="en-US" smtClean="0"/>
              <a:t>29-Apr-21</a:t>
            </a:fld>
            <a:endParaRPr lang="en-US"/>
          </a:p>
        </p:txBody>
      </p:sp>
      <p:sp>
        <p:nvSpPr>
          <p:cNvPr id="5" name="Footer Placeholder 4"/>
          <p:cNvSpPr>
            <a:spLocks noGrp="1"/>
          </p:cNvSpPr>
          <p:nvPr>
            <p:ph type="ftr" sz="quarter" idx="11"/>
          </p:nvPr>
        </p:nvSpPr>
        <p:spPr>
          <a:xfrm>
            <a:off x="3200400" y="6516628"/>
            <a:ext cx="3859795" cy="228660"/>
          </a:xfrm>
        </p:spPr>
        <p:txBody>
          <a:bodyPr/>
          <a:lstStyle/>
          <a:p>
            <a:pPr>
              <a:defRPr/>
            </a:pPr>
            <a:r>
              <a:rPr lang="en-US" sz="1600" dirty="0"/>
              <a:t>SKNCOE BE (E &amp; TC) 2020-21</a:t>
            </a:r>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pPr>
                <a:defRPr/>
              </a:pPr>
              <a:t>9</a:t>
            </a:fld>
            <a:endParaRPr lang="en-US"/>
          </a:p>
        </p:txBody>
      </p:sp>
    </p:spTree>
    <p:extLst>
      <p:ext uri="{BB962C8B-B14F-4D97-AF65-F5344CB8AC3E}">
        <p14:creationId xmlns:p14="http://schemas.microsoft.com/office/powerpoint/2010/main" val="256606672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8.jpeg"/></Relationships>
</file>

<file path=ppt/theme/theme1.xml><?xml version="1.0" encoding="utf-8"?>
<a:theme xmlns:a="http://schemas.openxmlformats.org/drawingml/2006/main" name="Minimalist HS Weekly Planner by Slidesgo">
  <a:themeElements>
    <a:clrScheme name="Simple Light">
      <a:dk1>
        <a:srgbClr val="000000"/>
      </a:dk1>
      <a:lt1>
        <a:srgbClr val="FFFFFF"/>
      </a:lt1>
      <a:dk2>
        <a:srgbClr val="595959"/>
      </a:dk2>
      <a:lt2>
        <a:srgbClr val="EEEEEE"/>
      </a:lt2>
      <a:accent1>
        <a:srgbClr val="B6E6FF"/>
      </a:accent1>
      <a:accent2>
        <a:srgbClr val="849EF7"/>
      </a:accent2>
      <a:accent3>
        <a:srgbClr val="D9D9D9"/>
      </a:accent3>
      <a:accent4>
        <a:srgbClr val="79CFB9"/>
      </a:accent4>
      <a:accent5>
        <a:srgbClr val="6ECDFF"/>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B7B7B7"/>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emplate>Minimalist HS Weekly Planner Blue variant</Template>
  <TotalTime>3601</TotalTime>
  <Words>2868</Words>
  <Application>Microsoft Office PowerPoint</Application>
  <PresentationFormat>On-screen Show (4:3)</PresentationFormat>
  <Paragraphs>312</Paragraphs>
  <Slides>30</Slides>
  <Notes>4</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30</vt:i4>
      </vt:variant>
    </vt:vector>
  </HeadingPairs>
  <TitlesOfParts>
    <vt:vector size="46" baseType="lpstr">
      <vt:lpstr>Barlow</vt:lpstr>
      <vt:lpstr>Barlow Condensed</vt:lpstr>
      <vt:lpstr>Barlow Condensed ExtraLight</vt:lpstr>
      <vt:lpstr>Barlow Condensed Medium</vt:lpstr>
      <vt:lpstr>Poppins</vt:lpstr>
      <vt:lpstr>Proxima Nova</vt:lpstr>
      <vt:lpstr>Proxima Nova Semibold</vt:lpstr>
      <vt:lpstr>Arial</vt:lpstr>
      <vt:lpstr>Calibri</vt:lpstr>
      <vt:lpstr>Century Gothic</vt:lpstr>
      <vt:lpstr>Times New Roman</vt:lpstr>
      <vt:lpstr>Wingdings</vt:lpstr>
      <vt:lpstr>Wingdings 3</vt:lpstr>
      <vt:lpstr>Minimalist HS Weekly Planner by Slidesgo</vt:lpstr>
      <vt:lpstr>Slidesgo Final Pages</vt:lpstr>
      <vt:lpstr>Ion</vt:lpstr>
      <vt:lpstr>PowerPoint Presentation</vt:lpstr>
      <vt:lpstr>AIM</vt:lpstr>
      <vt:lpstr>OBJECTIVES</vt:lpstr>
      <vt:lpstr>CONTENTS</vt:lpstr>
      <vt:lpstr>ABSTRACT</vt:lpstr>
      <vt:lpstr>INTRODUCTION</vt:lpstr>
      <vt:lpstr>INTRODUCTION</vt:lpstr>
      <vt:lpstr>INTRODUCTION</vt:lpstr>
      <vt:lpstr>INTRODUCTION</vt:lpstr>
      <vt:lpstr>ABOUT DLMS/COSEM</vt:lpstr>
      <vt:lpstr>ABOUT DLMS/COSEM</vt:lpstr>
      <vt:lpstr>ABOUT DLMS/COSEM</vt:lpstr>
      <vt:lpstr>COSEM INTERFACE CLASSES</vt:lpstr>
      <vt:lpstr>LITERATURE SURVEY</vt:lpstr>
      <vt:lpstr>LITERATURE SURVEY</vt:lpstr>
      <vt:lpstr>LITERATURE SURVEY</vt:lpstr>
      <vt:lpstr>LITERATURE SURVEY</vt:lpstr>
      <vt:lpstr>LITERATURE SURVEY</vt:lpstr>
      <vt:lpstr>LITERATURE SURVEY</vt:lpstr>
      <vt:lpstr>BLOCK DIAGRAM</vt:lpstr>
      <vt:lpstr>BLOCK DIAGRAM DESCRIPTION</vt:lpstr>
      <vt:lpstr>HARDWARE/SOFTWARE SPECIFICATION </vt:lpstr>
      <vt:lpstr>IMPLEMENTATION </vt:lpstr>
      <vt:lpstr>IMPLEMENTATION </vt:lpstr>
      <vt:lpstr>ADVANTAGES, DISADVANTAGES &amp; APPLICATIONS </vt:lpstr>
      <vt:lpstr>CONCLUSIONS</vt:lpstr>
      <vt:lpstr>SCOPE FOR FUTURE ENHANCEMENTS</vt:lpstr>
      <vt:lpstr>REFERENCES</vt:lpstr>
      <vt:lpstr>REFERENCES</vt:lpstr>
      <vt:lpstr>THANK  YOU.</vt:lpstr>
    </vt:vector>
  </TitlesOfParts>
  <Company>XYZ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dc:title>
  <dc:creator>ADMIN</dc:creator>
  <cp:lastModifiedBy>Nikhil Ekvachane</cp:lastModifiedBy>
  <cp:revision>259</cp:revision>
  <dcterms:created xsi:type="dcterms:W3CDTF">2010-10-26T18:16:31Z</dcterms:created>
  <dcterms:modified xsi:type="dcterms:W3CDTF">2021-04-29T18:20:20Z</dcterms:modified>
</cp:coreProperties>
</file>