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2.xml" ContentType="application/vnd.openxmlformats-officedocument.theme+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heme/themeOverride1.xml" ContentType="application/vnd.openxmlformats-officedocument.themeOverride+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83" r:id="rId1"/>
    <p:sldMasterId id="2147483922" r:id="rId2"/>
    <p:sldMasterId id="2147483942" r:id="rId3"/>
  </p:sldMasterIdLst>
  <p:notesMasterIdLst>
    <p:notesMasterId r:id="rId34"/>
  </p:notesMasterIdLst>
  <p:handoutMasterIdLst>
    <p:handoutMasterId r:id="rId35"/>
  </p:handoutMasterIdLst>
  <p:sldIdLst>
    <p:sldId id="280" r:id="rId4"/>
    <p:sldId id="289" r:id="rId5"/>
    <p:sldId id="314" r:id="rId6"/>
    <p:sldId id="290" r:id="rId7"/>
    <p:sldId id="281" r:id="rId8"/>
    <p:sldId id="287" r:id="rId9"/>
    <p:sldId id="303" r:id="rId10"/>
    <p:sldId id="304" r:id="rId11"/>
    <p:sldId id="309" r:id="rId12"/>
    <p:sldId id="321" r:id="rId13"/>
    <p:sldId id="322" r:id="rId14"/>
    <p:sldId id="323" r:id="rId15"/>
    <p:sldId id="324" r:id="rId16"/>
    <p:sldId id="310" r:id="rId17"/>
    <p:sldId id="311" r:id="rId18"/>
    <p:sldId id="312" r:id="rId19"/>
    <p:sldId id="313" r:id="rId20"/>
    <p:sldId id="317" r:id="rId21"/>
    <p:sldId id="316" r:id="rId22"/>
    <p:sldId id="288" r:id="rId23"/>
    <p:sldId id="291" r:id="rId24"/>
    <p:sldId id="302" r:id="rId25"/>
    <p:sldId id="319" r:id="rId26"/>
    <p:sldId id="320" r:id="rId27"/>
    <p:sldId id="296" r:id="rId28"/>
    <p:sldId id="297" r:id="rId29"/>
    <p:sldId id="318" r:id="rId30"/>
    <p:sldId id="295" r:id="rId31"/>
    <p:sldId id="315" r:id="rId32"/>
    <p:sldId id="273" r:id="rId33"/>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8DFBCAD4-9010-40F0-8E8A-A5741F519AA4}">
          <p14:sldIdLst>
            <p14:sldId id="280"/>
            <p14:sldId id="289"/>
            <p14:sldId id="314"/>
            <p14:sldId id="290"/>
            <p14:sldId id="281"/>
            <p14:sldId id="287"/>
            <p14:sldId id="303"/>
            <p14:sldId id="304"/>
            <p14:sldId id="309"/>
            <p14:sldId id="321"/>
            <p14:sldId id="322"/>
            <p14:sldId id="323"/>
            <p14:sldId id="324"/>
            <p14:sldId id="310"/>
            <p14:sldId id="311"/>
            <p14:sldId id="312"/>
            <p14:sldId id="313"/>
            <p14:sldId id="317"/>
            <p14:sldId id="316"/>
            <p14:sldId id="288"/>
            <p14:sldId id="291"/>
            <p14:sldId id="302"/>
            <p14:sldId id="319"/>
            <p14:sldId id="320"/>
            <p14:sldId id="296"/>
            <p14:sldId id="297"/>
            <p14:sldId id="318"/>
            <p14:sldId id="295"/>
            <p14:sldId id="315"/>
            <p14:sldId id="273"/>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ECFF"/>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7125" autoAdjust="0"/>
  </p:normalViewPr>
  <p:slideViewPr>
    <p:cSldViewPr>
      <p:cViewPr varScale="1">
        <p:scale>
          <a:sx n="58" d="100"/>
          <a:sy n="58" d="100"/>
        </p:scale>
        <p:origin x="1520" y="52"/>
      </p:cViewPr>
      <p:guideLst>
        <p:guide orient="horz" pos="2160"/>
        <p:guide pos="2880"/>
      </p:guideLst>
    </p:cSldViewPr>
  </p:slideViewPr>
  <p:notesTextViewPr>
    <p:cViewPr>
      <p:scale>
        <a:sx n="100" d="100"/>
        <a:sy n="100" d="100"/>
      </p:scale>
      <p:origin x="0" y="0"/>
    </p:cViewPr>
  </p:notesTextViewPr>
  <p:notesViewPr>
    <p:cSldViewPr>
      <p:cViewPr varScale="1">
        <p:scale>
          <a:sx n="51" d="100"/>
          <a:sy n="51" d="100"/>
        </p:scale>
        <p:origin x="2692" y="4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tableStyles" Target="tableStyles.xml"/><Relationship Id="rId21" Type="http://schemas.openxmlformats.org/officeDocument/2006/relationships/slide" Target="slides/slide18.xml"/><Relationship Id="rId34" Type="http://schemas.openxmlformats.org/officeDocument/2006/relationships/notesMaster" Target="notesMasters/notes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handoutMaster" Target="handoutMasters/handoutMaster1.xml"/><Relationship Id="rId8" Type="http://schemas.openxmlformats.org/officeDocument/2006/relationships/slide" Target="slides/slide5.xml"/><Relationship Id="rId3" Type="http://schemas.openxmlformats.org/officeDocument/2006/relationships/slideMaster" Target="slideMasters/slideMaster3.xml"/></Relationships>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82C3BD3-8FEB-4792-B997-7B6E9D43A425}" type="doc">
      <dgm:prSet loTypeId="urn:microsoft.com/office/officeart/2008/layout/VerticalCurvedList" loCatId="list" qsTypeId="urn:microsoft.com/office/officeart/2005/8/quickstyle/simple5" qsCatId="simple" csTypeId="urn:microsoft.com/office/officeart/2005/8/colors/accent3_2" csCatId="accent3" phldr="1"/>
      <dgm:spPr/>
      <dgm:t>
        <a:bodyPr/>
        <a:lstStyle/>
        <a:p>
          <a:endParaRPr lang="en-IN"/>
        </a:p>
      </dgm:t>
    </dgm:pt>
    <dgm:pt modelId="{F417DB34-5B00-4AC5-8F1B-A3C785E490B5}">
      <dgm:prSet phldrT="[Text]" custT="1"/>
      <dgm:spPr/>
      <dgm:t>
        <a:bodyPr/>
        <a:lstStyle/>
        <a:p>
          <a:r>
            <a:rPr lang="en-US" sz="2400" dirty="0">
              <a:solidFill>
                <a:schemeClr val="bg1"/>
              </a:solidFill>
              <a:latin typeface="Times New Roman" pitchFamily="18" charset="0"/>
              <a:cs typeface="Times New Roman" pitchFamily="18" charset="0"/>
            </a:rPr>
            <a:t>To study DLMS/COSEM object model.</a:t>
          </a:r>
          <a:endParaRPr lang="en-IN" sz="2400" dirty="0">
            <a:solidFill>
              <a:schemeClr val="bg1"/>
            </a:solidFill>
            <a:latin typeface="Times New Roman" panose="02020603050405020304" pitchFamily="18" charset="0"/>
            <a:cs typeface="Times New Roman" panose="02020603050405020304" pitchFamily="18" charset="0"/>
          </a:endParaRPr>
        </a:p>
      </dgm:t>
    </dgm:pt>
    <dgm:pt modelId="{EE4E62E4-106A-44FB-AC96-A5E6A0DCD2BA}" type="parTrans" cxnId="{53C204F5-9237-43E6-B283-02A28E085F05}">
      <dgm:prSet/>
      <dgm:spPr/>
      <dgm:t>
        <a:bodyPr/>
        <a:lstStyle/>
        <a:p>
          <a:endParaRPr lang="en-IN"/>
        </a:p>
      </dgm:t>
    </dgm:pt>
    <dgm:pt modelId="{9A8CFC34-FBB1-40C5-AF08-3E3AD3FFED47}" type="sibTrans" cxnId="{53C204F5-9237-43E6-B283-02A28E085F05}">
      <dgm:prSet/>
      <dgm:spPr/>
      <dgm:t>
        <a:bodyPr/>
        <a:lstStyle/>
        <a:p>
          <a:endParaRPr lang="en-IN"/>
        </a:p>
      </dgm:t>
    </dgm:pt>
    <dgm:pt modelId="{2BAB787E-024F-4FFF-8312-2750B238C126}">
      <dgm:prSet phldrT="[Text]"/>
      <dgm:spPr/>
      <dgm:t>
        <a:bodyPr/>
        <a:lstStyle/>
        <a:p>
          <a:r>
            <a:rPr lang="en-US" dirty="0">
              <a:solidFill>
                <a:schemeClr val="bg1"/>
              </a:solidFill>
              <a:latin typeface="Times New Roman" pitchFamily="18" charset="0"/>
              <a:cs typeface="Times New Roman" pitchFamily="18" charset="0"/>
            </a:rPr>
            <a:t>To study IS 15959 of the DLMS/COSEM protocol.</a:t>
          </a:r>
          <a:endParaRPr lang="en-IN" dirty="0">
            <a:solidFill>
              <a:schemeClr val="bg1"/>
            </a:solidFill>
          </a:endParaRPr>
        </a:p>
      </dgm:t>
    </dgm:pt>
    <dgm:pt modelId="{837691E7-D0B2-4E6C-A211-1E27229B71D9}" type="parTrans" cxnId="{A5D6F64A-87BD-4CD1-8192-68B13D1451D7}">
      <dgm:prSet/>
      <dgm:spPr/>
      <dgm:t>
        <a:bodyPr/>
        <a:lstStyle/>
        <a:p>
          <a:endParaRPr lang="en-IN"/>
        </a:p>
      </dgm:t>
    </dgm:pt>
    <dgm:pt modelId="{290BBCDB-BD6E-411C-BEEF-B1337CA6E4D9}" type="sibTrans" cxnId="{A5D6F64A-87BD-4CD1-8192-68B13D1451D7}">
      <dgm:prSet/>
      <dgm:spPr/>
      <dgm:t>
        <a:bodyPr/>
        <a:lstStyle/>
        <a:p>
          <a:endParaRPr lang="en-IN"/>
        </a:p>
      </dgm:t>
    </dgm:pt>
    <dgm:pt modelId="{1F1C3CAA-113A-49F3-924E-587CD25E7CD3}">
      <dgm:prSet phldrT="[Text]"/>
      <dgm:spPr/>
      <dgm:t>
        <a:bodyPr/>
        <a:lstStyle/>
        <a:p>
          <a:r>
            <a:rPr lang="en-US" dirty="0">
              <a:solidFill>
                <a:schemeClr val="bg1"/>
              </a:solidFill>
              <a:latin typeface="Times New Roman" pitchFamily="18" charset="0"/>
              <a:cs typeface="Times New Roman" pitchFamily="18" charset="0"/>
            </a:rPr>
            <a:t>To design a client for a typical energy meter.</a:t>
          </a:r>
          <a:endParaRPr lang="en-IN" dirty="0">
            <a:solidFill>
              <a:schemeClr val="bg1"/>
            </a:solidFill>
          </a:endParaRPr>
        </a:p>
      </dgm:t>
    </dgm:pt>
    <dgm:pt modelId="{E9E5DFC6-5FB6-4FB8-8297-A237285C160B}" type="parTrans" cxnId="{52D37CDF-CBE1-4D6C-B90B-CA8FF82C687C}">
      <dgm:prSet/>
      <dgm:spPr/>
      <dgm:t>
        <a:bodyPr/>
        <a:lstStyle/>
        <a:p>
          <a:endParaRPr lang="en-IN"/>
        </a:p>
      </dgm:t>
    </dgm:pt>
    <dgm:pt modelId="{A5611159-2CD4-41D1-8CE9-9E915F44F68A}" type="sibTrans" cxnId="{52D37CDF-CBE1-4D6C-B90B-CA8FF82C687C}">
      <dgm:prSet/>
      <dgm:spPr/>
      <dgm:t>
        <a:bodyPr/>
        <a:lstStyle/>
        <a:p>
          <a:endParaRPr lang="en-IN"/>
        </a:p>
      </dgm:t>
    </dgm:pt>
    <dgm:pt modelId="{5CAA3112-BB3C-46C4-A61A-CE244CD5147E}">
      <dgm:prSet/>
      <dgm:spPr/>
      <dgm:t>
        <a:bodyPr/>
        <a:lstStyle/>
        <a:p>
          <a:r>
            <a:rPr lang="en-US" dirty="0">
              <a:solidFill>
                <a:schemeClr val="bg1"/>
              </a:solidFill>
              <a:latin typeface="Times New Roman" pitchFamily="18" charset="0"/>
              <a:cs typeface="Times New Roman" pitchFamily="18" charset="0"/>
            </a:rPr>
            <a:t>To develop a reader using Arduino with optical port.</a:t>
          </a:r>
        </a:p>
      </dgm:t>
    </dgm:pt>
    <dgm:pt modelId="{052CA17F-0797-4E8E-A940-96B182E8E2C7}" type="parTrans" cxnId="{4D3D4D13-A738-45F1-8B04-F81B5697C478}">
      <dgm:prSet/>
      <dgm:spPr/>
      <dgm:t>
        <a:bodyPr/>
        <a:lstStyle/>
        <a:p>
          <a:endParaRPr lang="en-IN"/>
        </a:p>
      </dgm:t>
    </dgm:pt>
    <dgm:pt modelId="{B9E82436-D6A4-4BB7-A169-124BEE15DC68}" type="sibTrans" cxnId="{4D3D4D13-A738-45F1-8B04-F81B5697C478}">
      <dgm:prSet/>
      <dgm:spPr/>
      <dgm:t>
        <a:bodyPr/>
        <a:lstStyle/>
        <a:p>
          <a:endParaRPr lang="en-IN"/>
        </a:p>
      </dgm:t>
    </dgm:pt>
    <dgm:pt modelId="{C8AAF520-4EC8-4707-B352-69D987096973}">
      <dgm:prSet/>
      <dgm:spPr/>
      <dgm:t>
        <a:bodyPr/>
        <a:lstStyle/>
        <a:p>
          <a:r>
            <a:rPr lang="en-GB" altLang="en-US" dirty="0">
              <a:solidFill>
                <a:schemeClr val="bg1"/>
              </a:solidFill>
              <a:latin typeface="Times New Roman" pitchFamily="18" charset="0"/>
              <a:cs typeface="Times New Roman" pitchFamily="18" charset="0"/>
            </a:rPr>
            <a:t>To establish association between the client and the server to communicate data optically.</a:t>
          </a:r>
          <a:endParaRPr lang="en-IN" dirty="0">
            <a:solidFill>
              <a:schemeClr val="bg1"/>
            </a:solidFill>
          </a:endParaRPr>
        </a:p>
      </dgm:t>
    </dgm:pt>
    <dgm:pt modelId="{9ED74C54-5334-41CC-A5B8-8F70083BFA77}" type="parTrans" cxnId="{2F233A06-CA37-4268-9087-64DBFB2A988E}">
      <dgm:prSet/>
      <dgm:spPr/>
      <dgm:t>
        <a:bodyPr/>
        <a:lstStyle/>
        <a:p>
          <a:endParaRPr lang="en-IN"/>
        </a:p>
      </dgm:t>
    </dgm:pt>
    <dgm:pt modelId="{DB56532A-604E-46DF-B249-F7C2316480AB}" type="sibTrans" cxnId="{2F233A06-CA37-4268-9087-64DBFB2A988E}">
      <dgm:prSet/>
      <dgm:spPr/>
      <dgm:t>
        <a:bodyPr/>
        <a:lstStyle/>
        <a:p>
          <a:endParaRPr lang="en-IN"/>
        </a:p>
      </dgm:t>
    </dgm:pt>
    <dgm:pt modelId="{60A80545-FF20-4CED-976D-E121D939FD81}" type="pres">
      <dgm:prSet presAssocID="{382C3BD3-8FEB-4792-B997-7B6E9D43A425}" presName="Name0" presStyleCnt="0">
        <dgm:presLayoutVars>
          <dgm:chMax val="7"/>
          <dgm:chPref val="7"/>
          <dgm:dir/>
        </dgm:presLayoutVars>
      </dgm:prSet>
      <dgm:spPr/>
    </dgm:pt>
    <dgm:pt modelId="{9D0202AB-D7E6-4D40-89D1-564E1799F805}" type="pres">
      <dgm:prSet presAssocID="{382C3BD3-8FEB-4792-B997-7B6E9D43A425}" presName="Name1" presStyleCnt="0"/>
      <dgm:spPr/>
    </dgm:pt>
    <dgm:pt modelId="{8408BC45-D4F3-4F6D-94CE-5DFDE1557E60}" type="pres">
      <dgm:prSet presAssocID="{382C3BD3-8FEB-4792-B997-7B6E9D43A425}" presName="cycle" presStyleCnt="0"/>
      <dgm:spPr/>
    </dgm:pt>
    <dgm:pt modelId="{52DBA306-4D7F-4DB2-BE65-8C191F1724A0}" type="pres">
      <dgm:prSet presAssocID="{382C3BD3-8FEB-4792-B997-7B6E9D43A425}" presName="srcNode" presStyleLbl="node1" presStyleIdx="0" presStyleCnt="5"/>
      <dgm:spPr/>
    </dgm:pt>
    <dgm:pt modelId="{028625DF-EC22-4BAC-A8E8-A703EC1AB266}" type="pres">
      <dgm:prSet presAssocID="{382C3BD3-8FEB-4792-B997-7B6E9D43A425}" presName="conn" presStyleLbl="parChTrans1D2" presStyleIdx="0" presStyleCnt="1"/>
      <dgm:spPr/>
    </dgm:pt>
    <dgm:pt modelId="{FD04D6CD-303E-45A4-AEBF-C31EAC7CB986}" type="pres">
      <dgm:prSet presAssocID="{382C3BD3-8FEB-4792-B997-7B6E9D43A425}" presName="extraNode" presStyleLbl="node1" presStyleIdx="0" presStyleCnt="5"/>
      <dgm:spPr/>
    </dgm:pt>
    <dgm:pt modelId="{5810FC2A-E461-4EEE-970D-4A01A109A951}" type="pres">
      <dgm:prSet presAssocID="{382C3BD3-8FEB-4792-B997-7B6E9D43A425}" presName="dstNode" presStyleLbl="node1" presStyleIdx="0" presStyleCnt="5"/>
      <dgm:spPr/>
    </dgm:pt>
    <dgm:pt modelId="{1A86365E-457F-4826-8E25-9C34DEB73216}" type="pres">
      <dgm:prSet presAssocID="{F417DB34-5B00-4AC5-8F1B-A3C785E490B5}" presName="text_1" presStyleLbl="node1" presStyleIdx="0" presStyleCnt="5">
        <dgm:presLayoutVars>
          <dgm:bulletEnabled val="1"/>
        </dgm:presLayoutVars>
      </dgm:prSet>
      <dgm:spPr/>
    </dgm:pt>
    <dgm:pt modelId="{7AC0D1BF-52DE-4A5A-ADE9-1D3BA9324F1A}" type="pres">
      <dgm:prSet presAssocID="{F417DB34-5B00-4AC5-8F1B-A3C785E490B5}" presName="accent_1" presStyleCnt="0"/>
      <dgm:spPr/>
    </dgm:pt>
    <dgm:pt modelId="{8E8E6E35-44EC-4F87-8D07-9ED679AE659A}" type="pres">
      <dgm:prSet presAssocID="{F417DB34-5B00-4AC5-8F1B-A3C785E490B5}" presName="accentRepeatNode" presStyleLbl="solidFgAcc1" presStyleIdx="0" presStyleCnt="5"/>
      <dgm:spPr/>
    </dgm:pt>
    <dgm:pt modelId="{0D5E4CF3-BD0D-49AD-8982-DA0CDAD0AE53}" type="pres">
      <dgm:prSet presAssocID="{2BAB787E-024F-4FFF-8312-2750B238C126}" presName="text_2" presStyleLbl="node1" presStyleIdx="1" presStyleCnt="5">
        <dgm:presLayoutVars>
          <dgm:bulletEnabled val="1"/>
        </dgm:presLayoutVars>
      </dgm:prSet>
      <dgm:spPr/>
    </dgm:pt>
    <dgm:pt modelId="{BC69832B-B430-4CB5-A78C-E7AB17399679}" type="pres">
      <dgm:prSet presAssocID="{2BAB787E-024F-4FFF-8312-2750B238C126}" presName="accent_2" presStyleCnt="0"/>
      <dgm:spPr/>
    </dgm:pt>
    <dgm:pt modelId="{EDB8F119-98D1-4594-8D03-A13B6E900D7B}" type="pres">
      <dgm:prSet presAssocID="{2BAB787E-024F-4FFF-8312-2750B238C126}" presName="accentRepeatNode" presStyleLbl="solidFgAcc1" presStyleIdx="1" presStyleCnt="5"/>
      <dgm:spPr/>
    </dgm:pt>
    <dgm:pt modelId="{EA936E6E-9C2E-481C-8C56-20BF245C789F}" type="pres">
      <dgm:prSet presAssocID="{1F1C3CAA-113A-49F3-924E-587CD25E7CD3}" presName="text_3" presStyleLbl="node1" presStyleIdx="2" presStyleCnt="5">
        <dgm:presLayoutVars>
          <dgm:bulletEnabled val="1"/>
        </dgm:presLayoutVars>
      </dgm:prSet>
      <dgm:spPr/>
    </dgm:pt>
    <dgm:pt modelId="{8E1BD067-C6B3-4FE7-B991-E6B4B6BC678A}" type="pres">
      <dgm:prSet presAssocID="{1F1C3CAA-113A-49F3-924E-587CD25E7CD3}" presName="accent_3" presStyleCnt="0"/>
      <dgm:spPr/>
    </dgm:pt>
    <dgm:pt modelId="{D499F227-511E-48A6-A427-7EB2AFE98E52}" type="pres">
      <dgm:prSet presAssocID="{1F1C3CAA-113A-49F3-924E-587CD25E7CD3}" presName="accentRepeatNode" presStyleLbl="solidFgAcc1" presStyleIdx="2" presStyleCnt="5"/>
      <dgm:spPr/>
    </dgm:pt>
    <dgm:pt modelId="{6D7C2726-F2E7-47FC-9666-B4A25ADBFF40}" type="pres">
      <dgm:prSet presAssocID="{5CAA3112-BB3C-46C4-A61A-CE244CD5147E}" presName="text_4" presStyleLbl="node1" presStyleIdx="3" presStyleCnt="5">
        <dgm:presLayoutVars>
          <dgm:bulletEnabled val="1"/>
        </dgm:presLayoutVars>
      </dgm:prSet>
      <dgm:spPr/>
    </dgm:pt>
    <dgm:pt modelId="{A3C46A89-8456-4DAC-A9DB-7D7A09AC45F5}" type="pres">
      <dgm:prSet presAssocID="{5CAA3112-BB3C-46C4-A61A-CE244CD5147E}" presName="accent_4" presStyleCnt="0"/>
      <dgm:spPr/>
    </dgm:pt>
    <dgm:pt modelId="{D92DA2D6-8016-4183-9E65-08949BED95CA}" type="pres">
      <dgm:prSet presAssocID="{5CAA3112-BB3C-46C4-A61A-CE244CD5147E}" presName="accentRepeatNode" presStyleLbl="solidFgAcc1" presStyleIdx="3" presStyleCnt="5"/>
      <dgm:spPr/>
    </dgm:pt>
    <dgm:pt modelId="{A25022BA-BEA2-4933-8D43-27B530D0AAAA}" type="pres">
      <dgm:prSet presAssocID="{C8AAF520-4EC8-4707-B352-69D987096973}" presName="text_5" presStyleLbl="node1" presStyleIdx="4" presStyleCnt="5" custScaleY="128520">
        <dgm:presLayoutVars>
          <dgm:bulletEnabled val="1"/>
        </dgm:presLayoutVars>
      </dgm:prSet>
      <dgm:spPr/>
    </dgm:pt>
    <dgm:pt modelId="{9DAB0A90-0D14-4843-A587-012A5C17AB39}" type="pres">
      <dgm:prSet presAssocID="{C8AAF520-4EC8-4707-B352-69D987096973}" presName="accent_5" presStyleCnt="0"/>
      <dgm:spPr/>
    </dgm:pt>
    <dgm:pt modelId="{396C1581-43E1-4ED9-B143-E2EBE86130BA}" type="pres">
      <dgm:prSet presAssocID="{C8AAF520-4EC8-4707-B352-69D987096973}" presName="accentRepeatNode" presStyleLbl="solidFgAcc1" presStyleIdx="4" presStyleCnt="5"/>
      <dgm:spPr/>
    </dgm:pt>
  </dgm:ptLst>
  <dgm:cxnLst>
    <dgm:cxn modelId="{86398B01-2833-43B4-9573-66FB81798F17}" type="presOf" srcId="{F417DB34-5B00-4AC5-8F1B-A3C785E490B5}" destId="{1A86365E-457F-4826-8E25-9C34DEB73216}" srcOrd="0" destOrd="0" presId="urn:microsoft.com/office/officeart/2008/layout/VerticalCurvedList"/>
    <dgm:cxn modelId="{2F233A06-CA37-4268-9087-64DBFB2A988E}" srcId="{382C3BD3-8FEB-4792-B997-7B6E9D43A425}" destId="{C8AAF520-4EC8-4707-B352-69D987096973}" srcOrd="4" destOrd="0" parTransId="{9ED74C54-5334-41CC-A5B8-8F70083BFA77}" sibTransId="{DB56532A-604E-46DF-B249-F7C2316480AB}"/>
    <dgm:cxn modelId="{4D3D4D13-A738-45F1-8B04-F81B5697C478}" srcId="{382C3BD3-8FEB-4792-B997-7B6E9D43A425}" destId="{5CAA3112-BB3C-46C4-A61A-CE244CD5147E}" srcOrd="3" destOrd="0" parTransId="{052CA17F-0797-4E8E-A940-96B182E8E2C7}" sibTransId="{B9E82436-D6A4-4BB7-A169-124BEE15DC68}"/>
    <dgm:cxn modelId="{51CEDE61-5265-453F-BB5A-3A4F34BAEB30}" type="presOf" srcId="{C8AAF520-4EC8-4707-B352-69D987096973}" destId="{A25022BA-BEA2-4933-8D43-27B530D0AAAA}" srcOrd="0" destOrd="0" presId="urn:microsoft.com/office/officeart/2008/layout/VerticalCurvedList"/>
    <dgm:cxn modelId="{E4DECE64-3753-4E62-8D25-594A19330CDF}" type="presOf" srcId="{1F1C3CAA-113A-49F3-924E-587CD25E7CD3}" destId="{EA936E6E-9C2E-481C-8C56-20BF245C789F}" srcOrd="0" destOrd="0" presId="urn:microsoft.com/office/officeart/2008/layout/VerticalCurvedList"/>
    <dgm:cxn modelId="{A5D6F64A-87BD-4CD1-8192-68B13D1451D7}" srcId="{382C3BD3-8FEB-4792-B997-7B6E9D43A425}" destId="{2BAB787E-024F-4FFF-8312-2750B238C126}" srcOrd="1" destOrd="0" parTransId="{837691E7-D0B2-4E6C-A211-1E27229B71D9}" sibTransId="{290BBCDB-BD6E-411C-BEEF-B1337CA6E4D9}"/>
    <dgm:cxn modelId="{198D3CB2-B959-403B-A7B3-A55901CE17AF}" type="presOf" srcId="{9A8CFC34-FBB1-40C5-AF08-3E3AD3FFED47}" destId="{028625DF-EC22-4BAC-A8E8-A703EC1AB266}" srcOrd="0" destOrd="0" presId="urn:microsoft.com/office/officeart/2008/layout/VerticalCurvedList"/>
    <dgm:cxn modelId="{C22472B8-1862-48FA-B8B2-1303595A032F}" type="presOf" srcId="{382C3BD3-8FEB-4792-B997-7B6E9D43A425}" destId="{60A80545-FF20-4CED-976D-E121D939FD81}" srcOrd="0" destOrd="0" presId="urn:microsoft.com/office/officeart/2008/layout/VerticalCurvedList"/>
    <dgm:cxn modelId="{F81AF3C1-C0C1-494E-936F-302E47931C0D}" type="presOf" srcId="{5CAA3112-BB3C-46C4-A61A-CE244CD5147E}" destId="{6D7C2726-F2E7-47FC-9666-B4A25ADBFF40}" srcOrd="0" destOrd="0" presId="urn:microsoft.com/office/officeart/2008/layout/VerticalCurvedList"/>
    <dgm:cxn modelId="{52D37CDF-CBE1-4D6C-B90B-CA8FF82C687C}" srcId="{382C3BD3-8FEB-4792-B997-7B6E9D43A425}" destId="{1F1C3CAA-113A-49F3-924E-587CD25E7CD3}" srcOrd="2" destOrd="0" parTransId="{E9E5DFC6-5FB6-4FB8-8297-A237285C160B}" sibTransId="{A5611159-2CD4-41D1-8CE9-9E915F44F68A}"/>
    <dgm:cxn modelId="{F6F5F8E1-2C3C-4CE2-AEC5-FD08703F785E}" type="presOf" srcId="{2BAB787E-024F-4FFF-8312-2750B238C126}" destId="{0D5E4CF3-BD0D-49AD-8982-DA0CDAD0AE53}" srcOrd="0" destOrd="0" presId="urn:microsoft.com/office/officeart/2008/layout/VerticalCurvedList"/>
    <dgm:cxn modelId="{53C204F5-9237-43E6-B283-02A28E085F05}" srcId="{382C3BD3-8FEB-4792-B997-7B6E9D43A425}" destId="{F417DB34-5B00-4AC5-8F1B-A3C785E490B5}" srcOrd="0" destOrd="0" parTransId="{EE4E62E4-106A-44FB-AC96-A5E6A0DCD2BA}" sibTransId="{9A8CFC34-FBB1-40C5-AF08-3E3AD3FFED47}"/>
    <dgm:cxn modelId="{39D83E72-7B08-4198-8DFA-EA9680710E70}" type="presParOf" srcId="{60A80545-FF20-4CED-976D-E121D939FD81}" destId="{9D0202AB-D7E6-4D40-89D1-564E1799F805}" srcOrd="0" destOrd="0" presId="urn:microsoft.com/office/officeart/2008/layout/VerticalCurvedList"/>
    <dgm:cxn modelId="{7FD89FBD-33F5-49E5-985F-2AD06717EE27}" type="presParOf" srcId="{9D0202AB-D7E6-4D40-89D1-564E1799F805}" destId="{8408BC45-D4F3-4F6D-94CE-5DFDE1557E60}" srcOrd="0" destOrd="0" presId="urn:microsoft.com/office/officeart/2008/layout/VerticalCurvedList"/>
    <dgm:cxn modelId="{F1539965-D18F-4155-904B-CAA34AD82AD3}" type="presParOf" srcId="{8408BC45-D4F3-4F6D-94CE-5DFDE1557E60}" destId="{52DBA306-4D7F-4DB2-BE65-8C191F1724A0}" srcOrd="0" destOrd="0" presId="urn:microsoft.com/office/officeart/2008/layout/VerticalCurvedList"/>
    <dgm:cxn modelId="{CF60D2AA-0696-4C09-89F8-29E34AB3776E}" type="presParOf" srcId="{8408BC45-D4F3-4F6D-94CE-5DFDE1557E60}" destId="{028625DF-EC22-4BAC-A8E8-A703EC1AB266}" srcOrd="1" destOrd="0" presId="urn:microsoft.com/office/officeart/2008/layout/VerticalCurvedList"/>
    <dgm:cxn modelId="{D663E2D8-2A75-43DD-B076-0E7EF9869521}" type="presParOf" srcId="{8408BC45-D4F3-4F6D-94CE-5DFDE1557E60}" destId="{FD04D6CD-303E-45A4-AEBF-C31EAC7CB986}" srcOrd="2" destOrd="0" presId="urn:microsoft.com/office/officeart/2008/layout/VerticalCurvedList"/>
    <dgm:cxn modelId="{C7580F41-ED9A-449C-8487-BE05D317D5BC}" type="presParOf" srcId="{8408BC45-D4F3-4F6D-94CE-5DFDE1557E60}" destId="{5810FC2A-E461-4EEE-970D-4A01A109A951}" srcOrd="3" destOrd="0" presId="urn:microsoft.com/office/officeart/2008/layout/VerticalCurvedList"/>
    <dgm:cxn modelId="{0DA4C15F-A55D-437D-A0DC-323B92E37AE2}" type="presParOf" srcId="{9D0202AB-D7E6-4D40-89D1-564E1799F805}" destId="{1A86365E-457F-4826-8E25-9C34DEB73216}" srcOrd="1" destOrd="0" presId="urn:microsoft.com/office/officeart/2008/layout/VerticalCurvedList"/>
    <dgm:cxn modelId="{C9725C9F-C5AD-4423-BE0A-B26B362CBB0A}" type="presParOf" srcId="{9D0202AB-D7E6-4D40-89D1-564E1799F805}" destId="{7AC0D1BF-52DE-4A5A-ADE9-1D3BA9324F1A}" srcOrd="2" destOrd="0" presId="urn:microsoft.com/office/officeart/2008/layout/VerticalCurvedList"/>
    <dgm:cxn modelId="{1F386330-8774-46A3-BA66-6DC9DBC8E737}" type="presParOf" srcId="{7AC0D1BF-52DE-4A5A-ADE9-1D3BA9324F1A}" destId="{8E8E6E35-44EC-4F87-8D07-9ED679AE659A}" srcOrd="0" destOrd="0" presId="urn:microsoft.com/office/officeart/2008/layout/VerticalCurvedList"/>
    <dgm:cxn modelId="{54E94264-FD90-491B-9A2A-6587AB5AF14A}" type="presParOf" srcId="{9D0202AB-D7E6-4D40-89D1-564E1799F805}" destId="{0D5E4CF3-BD0D-49AD-8982-DA0CDAD0AE53}" srcOrd="3" destOrd="0" presId="urn:microsoft.com/office/officeart/2008/layout/VerticalCurvedList"/>
    <dgm:cxn modelId="{6F4D29C6-E8E9-4119-A8B8-8B92D87BE9C0}" type="presParOf" srcId="{9D0202AB-D7E6-4D40-89D1-564E1799F805}" destId="{BC69832B-B430-4CB5-A78C-E7AB17399679}" srcOrd="4" destOrd="0" presId="urn:microsoft.com/office/officeart/2008/layout/VerticalCurvedList"/>
    <dgm:cxn modelId="{82E0BBA8-62FE-4E8F-B442-370E9BA44B89}" type="presParOf" srcId="{BC69832B-B430-4CB5-A78C-E7AB17399679}" destId="{EDB8F119-98D1-4594-8D03-A13B6E900D7B}" srcOrd="0" destOrd="0" presId="urn:microsoft.com/office/officeart/2008/layout/VerticalCurvedList"/>
    <dgm:cxn modelId="{4F9D6B46-60A1-46D5-B20F-C4EE9346CEA8}" type="presParOf" srcId="{9D0202AB-D7E6-4D40-89D1-564E1799F805}" destId="{EA936E6E-9C2E-481C-8C56-20BF245C789F}" srcOrd="5" destOrd="0" presId="urn:microsoft.com/office/officeart/2008/layout/VerticalCurvedList"/>
    <dgm:cxn modelId="{513DDC0F-BA80-4DBC-A91C-9D5887A31419}" type="presParOf" srcId="{9D0202AB-D7E6-4D40-89D1-564E1799F805}" destId="{8E1BD067-C6B3-4FE7-B991-E6B4B6BC678A}" srcOrd="6" destOrd="0" presId="urn:microsoft.com/office/officeart/2008/layout/VerticalCurvedList"/>
    <dgm:cxn modelId="{CFEF74F6-F559-4C55-8398-4902E3A4962E}" type="presParOf" srcId="{8E1BD067-C6B3-4FE7-B991-E6B4B6BC678A}" destId="{D499F227-511E-48A6-A427-7EB2AFE98E52}" srcOrd="0" destOrd="0" presId="urn:microsoft.com/office/officeart/2008/layout/VerticalCurvedList"/>
    <dgm:cxn modelId="{480170C9-0839-4922-BE34-3FFAFDEE90E1}" type="presParOf" srcId="{9D0202AB-D7E6-4D40-89D1-564E1799F805}" destId="{6D7C2726-F2E7-47FC-9666-B4A25ADBFF40}" srcOrd="7" destOrd="0" presId="urn:microsoft.com/office/officeart/2008/layout/VerticalCurvedList"/>
    <dgm:cxn modelId="{FABC1169-982C-49A1-8375-2231CF7F832F}" type="presParOf" srcId="{9D0202AB-D7E6-4D40-89D1-564E1799F805}" destId="{A3C46A89-8456-4DAC-A9DB-7D7A09AC45F5}" srcOrd="8" destOrd="0" presId="urn:microsoft.com/office/officeart/2008/layout/VerticalCurvedList"/>
    <dgm:cxn modelId="{8F6397F1-90A9-4FB6-B908-93C0EDA4B302}" type="presParOf" srcId="{A3C46A89-8456-4DAC-A9DB-7D7A09AC45F5}" destId="{D92DA2D6-8016-4183-9E65-08949BED95CA}" srcOrd="0" destOrd="0" presId="urn:microsoft.com/office/officeart/2008/layout/VerticalCurvedList"/>
    <dgm:cxn modelId="{EE42A0AE-8ADE-4354-A472-33FEBA8DE731}" type="presParOf" srcId="{9D0202AB-D7E6-4D40-89D1-564E1799F805}" destId="{A25022BA-BEA2-4933-8D43-27B530D0AAAA}" srcOrd="9" destOrd="0" presId="urn:microsoft.com/office/officeart/2008/layout/VerticalCurvedList"/>
    <dgm:cxn modelId="{0640E286-1A65-4FF2-9AFF-8A7E39496D44}" type="presParOf" srcId="{9D0202AB-D7E6-4D40-89D1-564E1799F805}" destId="{9DAB0A90-0D14-4843-A587-012A5C17AB39}" srcOrd="10" destOrd="0" presId="urn:microsoft.com/office/officeart/2008/layout/VerticalCurvedList"/>
    <dgm:cxn modelId="{BB91F6AA-F5CD-404C-B3F1-B4942ADC1224}" type="presParOf" srcId="{9DAB0A90-0D14-4843-A587-012A5C17AB39}" destId="{396C1581-43E1-4ED9-B143-E2EBE86130BA}"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9B92666-1DD4-4481-9336-0B00B4F10744}" type="doc">
      <dgm:prSet loTypeId="urn:microsoft.com/office/officeart/2005/8/layout/equation1" loCatId="process" qsTypeId="urn:microsoft.com/office/officeart/2005/8/quickstyle/simple3" qsCatId="simple" csTypeId="urn:microsoft.com/office/officeart/2005/8/colors/accent1_2" csCatId="accent1" phldr="1"/>
      <dgm:spPr/>
    </dgm:pt>
    <dgm:pt modelId="{99FEBD54-34F3-4B7A-A500-FC4592A9B1D5}">
      <dgm:prSet phldrT="[Text]" custT="1"/>
      <dgm:spPr/>
      <dgm:t>
        <a:bodyPr/>
        <a:lstStyle/>
        <a:p>
          <a:r>
            <a:rPr lang="en-IN" sz="2400" dirty="0">
              <a:latin typeface="Times New Roman" panose="02020603050405020304" pitchFamily="18" charset="0"/>
              <a:cs typeface="Times New Roman" panose="02020603050405020304" pitchFamily="18" charset="0"/>
            </a:rPr>
            <a:t>Client</a:t>
          </a:r>
        </a:p>
      </dgm:t>
    </dgm:pt>
    <dgm:pt modelId="{AC7FBAC7-71A2-40F1-8C90-A7E6ADC26685}" type="parTrans" cxnId="{E7EEA8C4-6657-46D4-91F3-4B85426FEF82}">
      <dgm:prSet/>
      <dgm:spPr/>
      <dgm:t>
        <a:bodyPr/>
        <a:lstStyle/>
        <a:p>
          <a:endParaRPr lang="en-IN"/>
        </a:p>
      </dgm:t>
    </dgm:pt>
    <dgm:pt modelId="{37587984-7580-404E-806D-798DED14BCAE}" type="sibTrans" cxnId="{E7EEA8C4-6657-46D4-91F3-4B85426FEF82}">
      <dgm:prSet/>
      <dgm:spPr/>
      <dgm:t>
        <a:bodyPr/>
        <a:lstStyle/>
        <a:p>
          <a:endParaRPr lang="en-IN"/>
        </a:p>
      </dgm:t>
    </dgm:pt>
    <dgm:pt modelId="{F032DF9E-2317-4D65-8829-14DC8E118C8E}">
      <dgm:prSet phldrT="[Text]" custT="1"/>
      <dgm:spPr/>
      <dgm:t>
        <a:bodyPr/>
        <a:lstStyle/>
        <a:p>
          <a:r>
            <a:rPr lang="en-IN" sz="1800" dirty="0">
              <a:latin typeface="Times New Roman" panose="02020603050405020304" pitchFamily="18" charset="0"/>
              <a:cs typeface="Times New Roman" panose="02020603050405020304" pitchFamily="18" charset="0"/>
            </a:rPr>
            <a:t>DLMS COSEM Structure</a:t>
          </a:r>
        </a:p>
      </dgm:t>
    </dgm:pt>
    <dgm:pt modelId="{6D3B805E-DB1C-4FAC-9F0F-D17D99E66F3F}" type="parTrans" cxnId="{3EB154AC-92D8-436B-A71E-B2D32CA1C67B}">
      <dgm:prSet/>
      <dgm:spPr/>
      <dgm:t>
        <a:bodyPr/>
        <a:lstStyle/>
        <a:p>
          <a:endParaRPr lang="en-IN"/>
        </a:p>
      </dgm:t>
    </dgm:pt>
    <dgm:pt modelId="{4E40076E-A890-4F09-A38F-7083C2125691}" type="sibTrans" cxnId="{3EB154AC-92D8-436B-A71E-B2D32CA1C67B}">
      <dgm:prSet/>
      <dgm:spPr/>
      <dgm:t>
        <a:bodyPr/>
        <a:lstStyle/>
        <a:p>
          <a:endParaRPr lang="en-IN"/>
        </a:p>
      </dgm:t>
    </dgm:pt>
    <dgm:pt modelId="{3B140E61-3293-45B1-A5CF-540DD355921D}">
      <dgm:prSet phldrT="[Text]" custT="1"/>
      <dgm:spPr/>
      <dgm:t>
        <a:bodyPr/>
        <a:lstStyle/>
        <a:p>
          <a:r>
            <a:rPr lang="en-IN" sz="2400" dirty="0">
              <a:latin typeface="Times New Roman" panose="02020603050405020304" pitchFamily="18" charset="0"/>
              <a:cs typeface="Times New Roman" panose="02020603050405020304" pitchFamily="18" charset="0"/>
            </a:rPr>
            <a:t>Server</a:t>
          </a:r>
        </a:p>
      </dgm:t>
    </dgm:pt>
    <dgm:pt modelId="{4F64A7A4-CAC2-4F04-A371-6DEA42511421}" type="sibTrans" cxnId="{BDBEA994-C536-49D6-A65B-FEE50880E942}">
      <dgm:prSet/>
      <dgm:spPr/>
      <dgm:t>
        <a:bodyPr/>
        <a:lstStyle/>
        <a:p>
          <a:endParaRPr lang="en-IN"/>
        </a:p>
      </dgm:t>
    </dgm:pt>
    <dgm:pt modelId="{4F59EA11-4394-4B75-AEB9-19B5B0B0C822}" type="parTrans" cxnId="{BDBEA994-C536-49D6-A65B-FEE50880E942}">
      <dgm:prSet/>
      <dgm:spPr/>
      <dgm:t>
        <a:bodyPr/>
        <a:lstStyle/>
        <a:p>
          <a:endParaRPr lang="en-IN"/>
        </a:p>
      </dgm:t>
    </dgm:pt>
    <dgm:pt modelId="{9F9ABA24-A141-46B7-8407-4C0D67F6A125}" type="pres">
      <dgm:prSet presAssocID="{D9B92666-1DD4-4481-9336-0B00B4F10744}" presName="linearFlow" presStyleCnt="0">
        <dgm:presLayoutVars>
          <dgm:dir/>
          <dgm:resizeHandles val="exact"/>
        </dgm:presLayoutVars>
      </dgm:prSet>
      <dgm:spPr/>
    </dgm:pt>
    <dgm:pt modelId="{96659EAA-1F38-48AD-AAA6-B6180798A125}" type="pres">
      <dgm:prSet presAssocID="{3B140E61-3293-45B1-A5CF-540DD355921D}" presName="node" presStyleLbl="node1" presStyleIdx="0" presStyleCnt="3">
        <dgm:presLayoutVars>
          <dgm:bulletEnabled val="1"/>
        </dgm:presLayoutVars>
      </dgm:prSet>
      <dgm:spPr/>
    </dgm:pt>
    <dgm:pt modelId="{A0286EA9-1134-41BD-A720-4C423DACC09D}" type="pres">
      <dgm:prSet presAssocID="{4F64A7A4-CAC2-4F04-A371-6DEA42511421}" presName="spacerL" presStyleCnt="0"/>
      <dgm:spPr/>
    </dgm:pt>
    <dgm:pt modelId="{EA5D5B3E-DA39-460D-A70A-E826F3D7E6DC}" type="pres">
      <dgm:prSet presAssocID="{4F64A7A4-CAC2-4F04-A371-6DEA42511421}" presName="sibTrans" presStyleLbl="sibTrans2D1" presStyleIdx="0" presStyleCnt="2"/>
      <dgm:spPr/>
    </dgm:pt>
    <dgm:pt modelId="{2E883259-C182-4427-AD2F-52A012172112}" type="pres">
      <dgm:prSet presAssocID="{4F64A7A4-CAC2-4F04-A371-6DEA42511421}" presName="spacerR" presStyleCnt="0"/>
      <dgm:spPr/>
    </dgm:pt>
    <dgm:pt modelId="{49D368C5-2DE6-4D64-9871-42B5E4DAFCD9}" type="pres">
      <dgm:prSet presAssocID="{99FEBD54-34F3-4B7A-A500-FC4592A9B1D5}" presName="node" presStyleLbl="node1" presStyleIdx="1" presStyleCnt="3">
        <dgm:presLayoutVars>
          <dgm:bulletEnabled val="1"/>
        </dgm:presLayoutVars>
      </dgm:prSet>
      <dgm:spPr/>
    </dgm:pt>
    <dgm:pt modelId="{D637970B-1824-4FC9-B7AB-E7BFD924DE93}" type="pres">
      <dgm:prSet presAssocID="{37587984-7580-404E-806D-798DED14BCAE}" presName="spacerL" presStyleCnt="0"/>
      <dgm:spPr/>
    </dgm:pt>
    <dgm:pt modelId="{48D0034C-4F19-4DDB-A399-4D51DBA74CB7}" type="pres">
      <dgm:prSet presAssocID="{37587984-7580-404E-806D-798DED14BCAE}" presName="sibTrans" presStyleLbl="sibTrans2D1" presStyleIdx="1" presStyleCnt="2"/>
      <dgm:spPr/>
    </dgm:pt>
    <dgm:pt modelId="{A19D8EB0-A3C5-4FF3-B297-50E31C27AF1F}" type="pres">
      <dgm:prSet presAssocID="{37587984-7580-404E-806D-798DED14BCAE}" presName="spacerR" presStyleCnt="0"/>
      <dgm:spPr/>
    </dgm:pt>
    <dgm:pt modelId="{A382A108-BBC6-47CF-A074-C7C3F427AC0D}" type="pres">
      <dgm:prSet presAssocID="{F032DF9E-2317-4D65-8829-14DC8E118C8E}" presName="node" presStyleLbl="node1" presStyleIdx="2" presStyleCnt="3">
        <dgm:presLayoutVars>
          <dgm:bulletEnabled val="1"/>
        </dgm:presLayoutVars>
      </dgm:prSet>
      <dgm:spPr/>
    </dgm:pt>
  </dgm:ptLst>
  <dgm:cxnLst>
    <dgm:cxn modelId="{4CFA1A25-E59F-4B25-8DE6-FA734C2EB2D4}" type="presOf" srcId="{99FEBD54-34F3-4B7A-A500-FC4592A9B1D5}" destId="{49D368C5-2DE6-4D64-9871-42B5E4DAFCD9}" srcOrd="0" destOrd="0" presId="urn:microsoft.com/office/officeart/2005/8/layout/equation1"/>
    <dgm:cxn modelId="{5C0ADD69-6650-4230-9E70-1DBCABB1BCD2}" type="presOf" srcId="{F032DF9E-2317-4D65-8829-14DC8E118C8E}" destId="{A382A108-BBC6-47CF-A074-C7C3F427AC0D}" srcOrd="0" destOrd="0" presId="urn:microsoft.com/office/officeart/2005/8/layout/equation1"/>
    <dgm:cxn modelId="{D2015E87-4741-4B71-940E-3F8FED7CD26A}" type="presOf" srcId="{3B140E61-3293-45B1-A5CF-540DD355921D}" destId="{96659EAA-1F38-48AD-AAA6-B6180798A125}" srcOrd="0" destOrd="0" presId="urn:microsoft.com/office/officeart/2005/8/layout/equation1"/>
    <dgm:cxn modelId="{BDBEA994-C536-49D6-A65B-FEE50880E942}" srcId="{D9B92666-1DD4-4481-9336-0B00B4F10744}" destId="{3B140E61-3293-45B1-A5CF-540DD355921D}" srcOrd="0" destOrd="0" parTransId="{4F59EA11-4394-4B75-AEB9-19B5B0B0C822}" sibTransId="{4F64A7A4-CAC2-4F04-A371-6DEA42511421}"/>
    <dgm:cxn modelId="{7659829E-6BCF-44EA-98A8-9A935F4ABFE9}" type="presOf" srcId="{37587984-7580-404E-806D-798DED14BCAE}" destId="{48D0034C-4F19-4DDB-A399-4D51DBA74CB7}" srcOrd="0" destOrd="0" presId="urn:microsoft.com/office/officeart/2005/8/layout/equation1"/>
    <dgm:cxn modelId="{3EB154AC-92D8-436B-A71E-B2D32CA1C67B}" srcId="{D9B92666-1DD4-4481-9336-0B00B4F10744}" destId="{F032DF9E-2317-4D65-8829-14DC8E118C8E}" srcOrd="2" destOrd="0" parTransId="{6D3B805E-DB1C-4FAC-9F0F-D17D99E66F3F}" sibTransId="{4E40076E-A890-4F09-A38F-7083C2125691}"/>
    <dgm:cxn modelId="{E66033B2-82AD-4667-8AAD-E9BDEF6F4B21}" type="presOf" srcId="{4F64A7A4-CAC2-4F04-A371-6DEA42511421}" destId="{EA5D5B3E-DA39-460D-A70A-E826F3D7E6DC}" srcOrd="0" destOrd="0" presId="urn:microsoft.com/office/officeart/2005/8/layout/equation1"/>
    <dgm:cxn modelId="{E7EEA8C4-6657-46D4-91F3-4B85426FEF82}" srcId="{D9B92666-1DD4-4481-9336-0B00B4F10744}" destId="{99FEBD54-34F3-4B7A-A500-FC4592A9B1D5}" srcOrd="1" destOrd="0" parTransId="{AC7FBAC7-71A2-40F1-8C90-A7E6ADC26685}" sibTransId="{37587984-7580-404E-806D-798DED14BCAE}"/>
    <dgm:cxn modelId="{339FC4E3-8D84-4C60-8568-CA1E78B02471}" type="presOf" srcId="{D9B92666-1DD4-4481-9336-0B00B4F10744}" destId="{9F9ABA24-A141-46B7-8407-4C0D67F6A125}" srcOrd="0" destOrd="0" presId="urn:microsoft.com/office/officeart/2005/8/layout/equation1"/>
    <dgm:cxn modelId="{47AEFEE0-0869-4ABD-AF7C-B6FF74146F90}" type="presParOf" srcId="{9F9ABA24-A141-46B7-8407-4C0D67F6A125}" destId="{96659EAA-1F38-48AD-AAA6-B6180798A125}" srcOrd="0" destOrd="0" presId="urn:microsoft.com/office/officeart/2005/8/layout/equation1"/>
    <dgm:cxn modelId="{73C5F7D8-860E-4CA7-A729-F207FC4E6057}" type="presParOf" srcId="{9F9ABA24-A141-46B7-8407-4C0D67F6A125}" destId="{A0286EA9-1134-41BD-A720-4C423DACC09D}" srcOrd="1" destOrd="0" presId="urn:microsoft.com/office/officeart/2005/8/layout/equation1"/>
    <dgm:cxn modelId="{E93BD925-000A-4DD6-9AB2-7466F3734B62}" type="presParOf" srcId="{9F9ABA24-A141-46B7-8407-4C0D67F6A125}" destId="{EA5D5B3E-DA39-460D-A70A-E826F3D7E6DC}" srcOrd="2" destOrd="0" presId="urn:microsoft.com/office/officeart/2005/8/layout/equation1"/>
    <dgm:cxn modelId="{31B931B2-D565-4889-AC5B-F7C8E1261310}" type="presParOf" srcId="{9F9ABA24-A141-46B7-8407-4C0D67F6A125}" destId="{2E883259-C182-4427-AD2F-52A012172112}" srcOrd="3" destOrd="0" presId="urn:microsoft.com/office/officeart/2005/8/layout/equation1"/>
    <dgm:cxn modelId="{77B3F33D-341E-4EC1-B600-E51D6BE5D1A8}" type="presParOf" srcId="{9F9ABA24-A141-46B7-8407-4C0D67F6A125}" destId="{49D368C5-2DE6-4D64-9871-42B5E4DAFCD9}" srcOrd="4" destOrd="0" presId="urn:microsoft.com/office/officeart/2005/8/layout/equation1"/>
    <dgm:cxn modelId="{5BE1FE00-2829-4DD2-9F90-BA4DA3B29A48}" type="presParOf" srcId="{9F9ABA24-A141-46B7-8407-4C0D67F6A125}" destId="{D637970B-1824-4FC9-B7AB-E7BFD924DE93}" srcOrd="5" destOrd="0" presId="urn:microsoft.com/office/officeart/2005/8/layout/equation1"/>
    <dgm:cxn modelId="{A294C7C0-1871-4B43-B296-22F8D8B17E6B}" type="presParOf" srcId="{9F9ABA24-A141-46B7-8407-4C0D67F6A125}" destId="{48D0034C-4F19-4DDB-A399-4D51DBA74CB7}" srcOrd="6" destOrd="0" presId="urn:microsoft.com/office/officeart/2005/8/layout/equation1"/>
    <dgm:cxn modelId="{EBFE4999-B685-462F-BB9F-3371E180B7A1}" type="presParOf" srcId="{9F9ABA24-A141-46B7-8407-4C0D67F6A125}" destId="{A19D8EB0-A3C5-4FF3-B297-50E31C27AF1F}" srcOrd="7" destOrd="0" presId="urn:microsoft.com/office/officeart/2005/8/layout/equation1"/>
    <dgm:cxn modelId="{A5514EDC-6392-4269-A3FA-1A1679036031}" type="presParOf" srcId="{9F9ABA24-A141-46B7-8407-4C0D67F6A125}" destId="{A382A108-BBC6-47CF-A074-C7C3F427AC0D}" srcOrd="8" destOrd="0" presId="urn:microsoft.com/office/officeart/2005/8/layout/equati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3730B5C-3AA0-4C37-BD57-05A657DFB2A3}"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IN"/>
        </a:p>
      </dgm:t>
    </dgm:pt>
    <dgm:pt modelId="{CAF11679-CEAE-497E-80C1-26BB306CAFAC}">
      <dgm:prSet phldrT="[Text]" custT="1"/>
      <dgm:spPr/>
      <dgm:t>
        <a:bodyPr/>
        <a:lstStyle/>
        <a:p>
          <a:r>
            <a:rPr lang="en-IN" sz="1800" dirty="0" err="1">
              <a:latin typeface="Times New Roman" panose="02020603050405020304" pitchFamily="18" charset="0"/>
              <a:cs typeface="Times New Roman" panose="02020603050405020304" pitchFamily="18" charset="0"/>
            </a:rPr>
            <a:t>Keypoint</a:t>
          </a:r>
          <a:r>
            <a:rPr lang="en-IN" sz="1800" dirty="0">
              <a:latin typeface="Times New Roman" panose="02020603050405020304" pitchFamily="18" charset="0"/>
              <a:cs typeface="Times New Roman" panose="02020603050405020304" pitchFamily="18" charset="0"/>
            </a:rPr>
            <a:t> 1</a:t>
          </a:r>
        </a:p>
      </dgm:t>
    </dgm:pt>
    <dgm:pt modelId="{189218E3-9DB8-43ED-8207-C4C6F68BCA5D}" type="parTrans" cxnId="{8A44E409-F1FF-41E6-87E2-2807A416E092}">
      <dgm:prSet/>
      <dgm:spPr/>
      <dgm:t>
        <a:bodyPr/>
        <a:lstStyle/>
        <a:p>
          <a:endParaRPr lang="en-IN"/>
        </a:p>
      </dgm:t>
    </dgm:pt>
    <dgm:pt modelId="{35F559FB-644A-424F-A7F7-BEE535F32850}" type="sibTrans" cxnId="{8A44E409-F1FF-41E6-87E2-2807A416E092}">
      <dgm:prSet/>
      <dgm:spPr/>
      <dgm:t>
        <a:bodyPr/>
        <a:lstStyle/>
        <a:p>
          <a:endParaRPr lang="en-IN"/>
        </a:p>
      </dgm:t>
    </dgm:pt>
    <dgm:pt modelId="{E99D986E-A598-4FD8-9C44-8EE32A874990}">
      <dgm:prSet phldrT="[Text]"/>
      <dgm:spPr/>
      <dgm:t>
        <a:bodyPr/>
        <a:lstStyle/>
        <a:p>
          <a:pPr>
            <a:buClr>
              <a:schemeClr val="bg1"/>
            </a:buClr>
            <a:buFont typeface="Calibri" pitchFamily="34" charset="0"/>
            <a:buNone/>
          </a:pPr>
          <a:r>
            <a:rPr lang="en-US" dirty="0">
              <a:solidFill>
                <a:srgbClr val="0D0D0D"/>
              </a:solidFill>
              <a:latin typeface="Times New Roman" pitchFamily="18" charset="0"/>
              <a:cs typeface="Times New Roman" pitchFamily="18" charset="0"/>
            </a:rPr>
            <a:t>   The RS232 serial interface is used to connect the device with the power meter using an appropriate physical layer communication protocol, like IEC 62056-21.</a:t>
          </a:r>
          <a:endParaRPr lang="en-IN" dirty="0">
            <a:latin typeface="Times New Roman" panose="02020603050405020304" pitchFamily="18" charset="0"/>
            <a:cs typeface="Times New Roman" panose="02020603050405020304" pitchFamily="18" charset="0"/>
          </a:endParaRPr>
        </a:p>
      </dgm:t>
    </dgm:pt>
    <dgm:pt modelId="{28B303E4-A6D9-4696-9670-26DC479628A2}" type="parTrans" cxnId="{F640D437-5411-4C74-89C7-D73B31F4A4D4}">
      <dgm:prSet/>
      <dgm:spPr/>
      <dgm:t>
        <a:bodyPr/>
        <a:lstStyle/>
        <a:p>
          <a:endParaRPr lang="en-IN"/>
        </a:p>
      </dgm:t>
    </dgm:pt>
    <dgm:pt modelId="{CA15C1BB-E043-45DF-8C52-14B0DE42A8C1}" type="sibTrans" cxnId="{F640D437-5411-4C74-89C7-D73B31F4A4D4}">
      <dgm:prSet/>
      <dgm:spPr/>
      <dgm:t>
        <a:bodyPr/>
        <a:lstStyle/>
        <a:p>
          <a:endParaRPr lang="en-IN"/>
        </a:p>
      </dgm:t>
    </dgm:pt>
    <dgm:pt modelId="{834D6550-8866-4ADD-8F32-E7441CDD0D20}">
      <dgm:prSet phldrT="[Text]"/>
      <dgm:spPr/>
      <dgm:t>
        <a:bodyPr/>
        <a:lstStyle/>
        <a:p>
          <a:pPr>
            <a:buClr>
              <a:schemeClr val="bg1"/>
            </a:buClr>
            <a:buFont typeface="Calibri" pitchFamily="34" charset="0"/>
            <a:buNone/>
          </a:pPr>
          <a:r>
            <a:rPr lang="en-US" dirty="0">
              <a:solidFill>
                <a:srgbClr val="0D0D0D"/>
              </a:solidFill>
              <a:latin typeface="Times New Roman" pitchFamily="18" charset="0"/>
              <a:cs typeface="Times New Roman" pitchFamily="18" charset="0"/>
            </a:rPr>
            <a:t>   Parameters are identified using short OBIS codes, each value being followed by its measure unit. </a:t>
          </a:r>
          <a:endParaRPr lang="en-IN" dirty="0">
            <a:latin typeface="Times New Roman" panose="02020603050405020304" pitchFamily="18" charset="0"/>
            <a:cs typeface="Times New Roman" panose="02020603050405020304" pitchFamily="18" charset="0"/>
          </a:endParaRPr>
        </a:p>
      </dgm:t>
    </dgm:pt>
    <dgm:pt modelId="{4498B9AD-C50D-44D9-997B-4F14505C43C9}" type="parTrans" cxnId="{CEF9900A-8A82-4BCC-B346-29F34CE54917}">
      <dgm:prSet/>
      <dgm:spPr/>
      <dgm:t>
        <a:bodyPr/>
        <a:lstStyle/>
        <a:p>
          <a:endParaRPr lang="en-IN"/>
        </a:p>
      </dgm:t>
    </dgm:pt>
    <dgm:pt modelId="{92733D97-E17D-4CED-BE68-8AA55C6082EB}" type="sibTrans" cxnId="{CEF9900A-8A82-4BCC-B346-29F34CE54917}">
      <dgm:prSet/>
      <dgm:spPr/>
      <dgm:t>
        <a:bodyPr/>
        <a:lstStyle/>
        <a:p>
          <a:endParaRPr lang="en-IN"/>
        </a:p>
      </dgm:t>
    </dgm:pt>
    <dgm:pt modelId="{2FCAC543-9A55-457F-8142-F8562388AEB8}">
      <dgm:prSet phldrT="[Text]"/>
      <dgm:spPr/>
      <dgm:t>
        <a:bodyPr/>
        <a:lstStyle/>
        <a:p>
          <a:r>
            <a:rPr lang="en-IN" dirty="0" err="1">
              <a:latin typeface="Times New Roman" panose="02020603050405020304" pitchFamily="18" charset="0"/>
              <a:cs typeface="Times New Roman" panose="02020603050405020304" pitchFamily="18" charset="0"/>
            </a:rPr>
            <a:t>Keypoint</a:t>
          </a:r>
          <a:r>
            <a:rPr lang="en-IN" dirty="0">
              <a:latin typeface="Times New Roman" panose="02020603050405020304" pitchFamily="18" charset="0"/>
              <a:cs typeface="Times New Roman" panose="02020603050405020304" pitchFamily="18" charset="0"/>
            </a:rPr>
            <a:t> 3</a:t>
          </a:r>
        </a:p>
      </dgm:t>
    </dgm:pt>
    <dgm:pt modelId="{6539F6F5-6CE6-4B92-9919-D613202F0412}" type="parTrans" cxnId="{2FDE8838-8814-435D-A12F-6DD3010102D8}">
      <dgm:prSet/>
      <dgm:spPr/>
      <dgm:t>
        <a:bodyPr/>
        <a:lstStyle/>
        <a:p>
          <a:endParaRPr lang="en-IN"/>
        </a:p>
      </dgm:t>
    </dgm:pt>
    <dgm:pt modelId="{D56B2A8C-2C73-4B07-849E-046A15E53758}" type="sibTrans" cxnId="{2FDE8838-8814-435D-A12F-6DD3010102D8}">
      <dgm:prSet/>
      <dgm:spPr/>
      <dgm:t>
        <a:bodyPr/>
        <a:lstStyle/>
        <a:p>
          <a:endParaRPr lang="en-IN"/>
        </a:p>
      </dgm:t>
    </dgm:pt>
    <dgm:pt modelId="{9E754381-20E6-4C20-BD09-EEBF2BF15AA1}">
      <dgm:prSet phldrT="[Text]"/>
      <dgm:spPr/>
      <dgm:t>
        <a:bodyPr/>
        <a:lstStyle/>
        <a:p>
          <a:pPr>
            <a:buClr>
              <a:schemeClr val="bg1"/>
            </a:buClr>
            <a:buFont typeface="Calibri" pitchFamily="34" charset="0"/>
            <a:buNone/>
          </a:pPr>
          <a:r>
            <a:rPr lang="en-US" dirty="0">
              <a:solidFill>
                <a:srgbClr val="0D0D0D"/>
              </a:solidFill>
              <a:latin typeface="Times New Roman" pitchFamily="18" charset="0"/>
              <a:cs typeface="Times New Roman" pitchFamily="18" charset="0"/>
            </a:rPr>
            <a:t>   A simple message exchange consists of pairs of “queries”, “acknowledgements” and “responses”.</a:t>
          </a:r>
          <a:endParaRPr lang="en-IN" dirty="0"/>
        </a:p>
      </dgm:t>
    </dgm:pt>
    <dgm:pt modelId="{B8EB6EBE-78FD-401F-8DD2-B46ED5B8143A}" type="parTrans" cxnId="{5E8ACD8D-A78E-44B6-801C-D77F54C320A3}">
      <dgm:prSet/>
      <dgm:spPr/>
      <dgm:t>
        <a:bodyPr/>
        <a:lstStyle/>
        <a:p>
          <a:endParaRPr lang="en-IN"/>
        </a:p>
      </dgm:t>
    </dgm:pt>
    <dgm:pt modelId="{31F2E4E7-2660-44C6-9CF7-58EFAA5F828F}" type="sibTrans" cxnId="{5E8ACD8D-A78E-44B6-801C-D77F54C320A3}">
      <dgm:prSet/>
      <dgm:spPr/>
      <dgm:t>
        <a:bodyPr/>
        <a:lstStyle/>
        <a:p>
          <a:endParaRPr lang="en-IN"/>
        </a:p>
      </dgm:t>
    </dgm:pt>
    <dgm:pt modelId="{D78DD7EE-BAB9-44C2-9D46-10E9E2DF0DC9}">
      <dgm:prSet phldrT="[Text]" custT="1"/>
      <dgm:spPr/>
      <dgm:t>
        <a:bodyPr/>
        <a:lstStyle/>
        <a:p>
          <a:r>
            <a:rPr lang="en-IN" sz="1800" dirty="0" err="1">
              <a:latin typeface="Times New Roman" panose="02020603050405020304" pitchFamily="18" charset="0"/>
              <a:cs typeface="Times New Roman" panose="02020603050405020304" pitchFamily="18" charset="0"/>
            </a:rPr>
            <a:t>Keypoint</a:t>
          </a:r>
          <a:r>
            <a:rPr lang="en-IN" sz="1800" dirty="0">
              <a:latin typeface="Times New Roman" panose="02020603050405020304" pitchFamily="18" charset="0"/>
              <a:cs typeface="Times New Roman" panose="02020603050405020304" pitchFamily="18" charset="0"/>
            </a:rPr>
            <a:t> 2</a:t>
          </a:r>
        </a:p>
      </dgm:t>
    </dgm:pt>
    <dgm:pt modelId="{97C831F1-B28B-4917-B380-727BDE6D5571}" type="sibTrans" cxnId="{94D74A95-681A-4DF3-A4EA-1D8E4894E2E2}">
      <dgm:prSet/>
      <dgm:spPr/>
      <dgm:t>
        <a:bodyPr/>
        <a:lstStyle/>
        <a:p>
          <a:endParaRPr lang="en-IN"/>
        </a:p>
      </dgm:t>
    </dgm:pt>
    <dgm:pt modelId="{122BABD5-A15C-4B09-AFCA-7864F78E9B35}" type="parTrans" cxnId="{94D74A95-681A-4DF3-A4EA-1D8E4894E2E2}">
      <dgm:prSet/>
      <dgm:spPr/>
      <dgm:t>
        <a:bodyPr/>
        <a:lstStyle/>
        <a:p>
          <a:endParaRPr lang="en-IN"/>
        </a:p>
      </dgm:t>
    </dgm:pt>
    <dgm:pt modelId="{98074E6A-C169-499A-96D9-633CCF343687}" type="pres">
      <dgm:prSet presAssocID="{23730B5C-3AA0-4C37-BD57-05A657DFB2A3}" presName="Name0" presStyleCnt="0">
        <dgm:presLayoutVars>
          <dgm:dir/>
          <dgm:animLvl val="lvl"/>
          <dgm:resizeHandles val="exact"/>
        </dgm:presLayoutVars>
      </dgm:prSet>
      <dgm:spPr/>
    </dgm:pt>
    <dgm:pt modelId="{0B66BCF2-3B43-42C6-B4C0-8574AA713F76}" type="pres">
      <dgm:prSet presAssocID="{CAF11679-CEAE-497E-80C1-26BB306CAFAC}" presName="composite" presStyleCnt="0"/>
      <dgm:spPr/>
    </dgm:pt>
    <dgm:pt modelId="{FD1D9CB6-B346-43C0-BE35-89EBD5335E68}" type="pres">
      <dgm:prSet presAssocID="{CAF11679-CEAE-497E-80C1-26BB306CAFAC}" presName="parTx" presStyleLbl="alignNode1" presStyleIdx="0" presStyleCnt="3">
        <dgm:presLayoutVars>
          <dgm:chMax val="0"/>
          <dgm:chPref val="0"/>
          <dgm:bulletEnabled val="1"/>
        </dgm:presLayoutVars>
      </dgm:prSet>
      <dgm:spPr/>
    </dgm:pt>
    <dgm:pt modelId="{BB1A3E69-914C-4CAE-8B28-85BF1D100F24}" type="pres">
      <dgm:prSet presAssocID="{CAF11679-CEAE-497E-80C1-26BB306CAFAC}" presName="desTx" presStyleLbl="alignAccFollowNode1" presStyleIdx="0" presStyleCnt="3">
        <dgm:presLayoutVars>
          <dgm:bulletEnabled val="1"/>
        </dgm:presLayoutVars>
      </dgm:prSet>
      <dgm:spPr/>
    </dgm:pt>
    <dgm:pt modelId="{C3C3676D-D1D1-4D01-8CC8-1725D0BF9B66}" type="pres">
      <dgm:prSet presAssocID="{35F559FB-644A-424F-A7F7-BEE535F32850}" presName="space" presStyleCnt="0"/>
      <dgm:spPr/>
    </dgm:pt>
    <dgm:pt modelId="{6B4F51A9-A815-4779-91ED-0F72B6010FF0}" type="pres">
      <dgm:prSet presAssocID="{D78DD7EE-BAB9-44C2-9D46-10E9E2DF0DC9}" presName="composite" presStyleCnt="0"/>
      <dgm:spPr/>
    </dgm:pt>
    <dgm:pt modelId="{19DE98B1-F0D3-413C-92DA-9DB4D84FA2A1}" type="pres">
      <dgm:prSet presAssocID="{D78DD7EE-BAB9-44C2-9D46-10E9E2DF0DC9}" presName="parTx" presStyleLbl="alignNode1" presStyleIdx="1" presStyleCnt="3">
        <dgm:presLayoutVars>
          <dgm:chMax val="0"/>
          <dgm:chPref val="0"/>
          <dgm:bulletEnabled val="1"/>
        </dgm:presLayoutVars>
      </dgm:prSet>
      <dgm:spPr/>
    </dgm:pt>
    <dgm:pt modelId="{D8874F39-6E7D-4866-8CDD-BC34BA8AC126}" type="pres">
      <dgm:prSet presAssocID="{D78DD7EE-BAB9-44C2-9D46-10E9E2DF0DC9}" presName="desTx" presStyleLbl="alignAccFollowNode1" presStyleIdx="1" presStyleCnt="3">
        <dgm:presLayoutVars>
          <dgm:bulletEnabled val="1"/>
        </dgm:presLayoutVars>
      </dgm:prSet>
      <dgm:spPr/>
    </dgm:pt>
    <dgm:pt modelId="{A7ADAE1E-B1A6-4D3D-9E31-D6839D4C82CD}" type="pres">
      <dgm:prSet presAssocID="{97C831F1-B28B-4917-B380-727BDE6D5571}" presName="space" presStyleCnt="0"/>
      <dgm:spPr/>
    </dgm:pt>
    <dgm:pt modelId="{6E80B45B-397D-4DD6-93BE-4D26EEF9D93C}" type="pres">
      <dgm:prSet presAssocID="{2FCAC543-9A55-457F-8142-F8562388AEB8}" presName="composite" presStyleCnt="0"/>
      <dgm:spPr/>
    </dgm:pt>
    <dgm:pt modelId="{8F3FCA14-F5D3-4678-B0BA-F8CB138B8992}" type="pres">
      <dgm:prSet presAssocID="{2FCAC543-9A55-457F-8142-F8562388AEB8}" presName="parTx" presStyleLbl="alignNode1" presStyleIdx="2" presStyleCnt="3">
        <dgm:presLayoutVars>
          <dgm:chMax val="0"/>
          <dgm:chPref val="0"/>
          <dgm:bulletEnabled val="1"/>
        </dgm:presLayoutVars>
      </dgm:prSet>
      <dgm:spPr/>
    </dgm:pt>
    <dgm:pt modelId="{CD3CB316-CDBE-49C1-A2A6-371BBB68B668}" type="pres">
      <dgm:prSet presAssocID="{2FCAC543-9A55-457F-8142-F8562388AEB8}" presName="desTx" presStyleLbl="alignAccFollowNode1" presStyleIdx="2" presStyleCnt="3">
        <dgm:presLayoutVars>
          <dgm:bulletEnabled val="1"/>
        </dgm:presLayoutVars>
      </dgm:prSet>
      <dgm:spPr/>
    </dgm:pt>
  </dgm:ptLst>
  <dgm:cxnLst>
    <dgm:cxn modelId="{8A44E409-F1FF-41E6-87E2-2807A416E092}" srcId="{23730B5C-3AA0-4C37-BD57-05A657DFB2A3}" destId="{CAF11679-CEAE-497E-80C1-26BB306CAFAC}" srcOrd="0" destOrd="0" parTransId="{189218E3-9DB8-43ED-8207-C4C6F68BCA5D}" sibTransId="{35F559FB-644A-424F-A7F7-BEE535F32850}"/>
    <dgm:cxn modelId="{CEF9900A-8A82-4BCC-B346-29F34CE54917}" srcId="{D78DD7EE-BAB9-44C2-9D46-10E9E2DF0DC9}" destId="{834D6550-8866-4ADD-8F32-E7441CDD0D20}" srcOrd="0" destOrd="0" parTransId="{4498B9AD-C50D-44D9-997B-4F14505C43C9}" sibTransId="{92733D97-E17D-4CED-BE68-8AA55C6082EB}"/>
    <dgm:cxn modelId="{7FCFE225-8A99-42F9-AAB6-6194D6CCF6C0}" type="presOf" srcId="{9E754381-20E6-4C20-BD09-EEBF2BF15AA1}" destId="{CD3CB316-CDBE-49C1-A2A6-371BBB68B668}" srcOrd="0" destOrd="0" presId="urn:microsoft.com/office/officeart/2005/8/layout/hList1"/>
    <dgm:cxn modelId="{2F03072A-2CB2-4E87-A862-BC3040D6328E}" type="presOf" srcId="{D78DD7EE-BAB9-44C2-9D46-10E9E2DF0DC9}" destId="{19DE98B1-F0D3-413C-92DA-9DB4D84FA2A1}" srcOrd="0" destOrd="0" presId="urn:microsoft.com/office/officeart/2005/8/layout/hList1"/>
    <dgm:cxn modelId="{F640D437-5411-4C74-89C7-D73B31F4A4D4}" srcId="{CAF11679-CEAE-497E-80C1-26BB306CAFAC}" destId="{E99D986E-A598-4FD8-9C44-8EE32A874990}" srcOrd="0" destOrd="0" parTransId="{28B303E4-A6D9-4696-9670-26DC479628A2}" sibTransId="{CA15C1BB-E043-45DF-8C52-14B0DE42A8C1}"/>
    <dgm:cxn modelId="{2FDE8838-8814-435D-A12F-6DD3010102D8}" srcId="{23730B5C-3AA0-4C37-BD57-05A657DFB2A3}" destId="{2FCAC543-9A55-457F-8142-F8562388AEB8}" srcOrd="2" destOrd="0" parTransId="{6539F6F5-6CE6-4B92-9919-D613202F0412}" sibTransId="{D56B2A8C-2C73-4B07-849E-046A15E53758}"/>
    <dgm:cxn modelId="{7A4B9089-8432-4C1B-81F9-1DCFF6BC1150}" type="presOf" srcId="{2FCAC543-9A55-457F-8142-F8562388AEB8}" destId="{8F3FCA14-F5D3-4678-B0BA-F8CB138B8992}" srcOrd="0" destOrd="0" presId="urn:microsoft.com/office/officeart/2005/8/layout/hList1"/>
    <dgm:cxn modelId="{5E8ACD8D-A78E-44B6-801C-D77F54C320A3}" srcId="{2FCAC543-9A55-457F-8142-F8562388AEB8}" destId="{9E754381-20E6-4C20-BD09-EEBF2BF15AA1}" srcOrd="0" destOrd="0" parTransId="{B8EB6EBE-78FD-401F-8DD2-B46ED5B8143A}" sibTransId="{31F2E4E7-2660-44C6-9CF7-58EFAA5F828F}"/>
    <dgm:cxn modelId="{94D74A95-681A-4DF3-A4EA-1D8E4894E2E2}" srcId="{23730B5C-3AA0-4C37-BD57-05A657DFB2A3}" destId="{D78DD7EE-BAB9-44C2-9D46-10E9E2DF0DC9}" srcOrd="1" destOrd="0" parTransId="{122BABD5-A15C-4B09-AFCA-7864F78E9B35}" sibTransId="{97C831F1-B28B-4917-B380-727BDE6D5571}"/>
    <dgm:cxn modelId="{75100B96-554E-408D-A56F-040315D9747F}" type="presOf" srcId="{CAF11679-CEAE-497E-80C1-26BB306CAFAC}" destId="{FD1D9CB6-B346-43C0-BE35-89EBD5335E68}" srcOrd="0" destOrd="0" presId="urn:microsoft.com/office/officeart/2005/8/layout/hList1"/>
    <dgm:cxn modelId="{78B6ACB7-F237-4635-B6EF-0EE3C3E13F6B}" type="presOf" srcId="{834D6550-8866-4ADD-8F32-E7441CDD0D20}" destId="{D8874F39-6E7D-4866-8CDD-BC34BA8AC126}" srcOrd="0" destOrd="0" presId="urn:microsoft.com/office/officeart/2005/8/layout/hList1"/>
    <dgm:cxn modelId="{81B0EAB8-2537-4D11-9372-1B00780FC5B6}" type="presOf" srcId="{E99D986E-A598-4FD8-9C44-8EE32A874990}" destId="{BB1A3E69-914C-4CAE-8B28-85BF1D100F24}" srcOrd="0" destOrd="0" presId="urn:microsoft.com/office/officeart/2005/8/layout/hList1"/>
    <dgm:cxn modelId="{12957DC5-023F-40BA-819E-F5B0F24BCE57}" type="presOf" srcId="{23730B5C-3AA0-4C37-BD57-05A657DFB2A3}" destId="{98074E6A-C169-499A-96D9-633CCF343687}" srcOrd="0" destOrd="0" presId="urn:microsoft.com/office/officeart/2005/8/layout/hList1"/>
    <dgm:cxn modelId="{90D099E5-75B1-4183-80BD-8BEC74718CE3}" type="presParOf" srcId="{98074E6A-C169-499A-96D9-633CCF343687}" destId="{0B66BCF2-3B43-42C6-B4C0-8574AA713F76}" srcOrd="0" destOrd="0" presId="urn:microsoft.com/office/officeart/2005/8/layout/hList1"/>
    <dgm:cxn modelId="{CC00D147-CBE5-4B11-98DB-54B2098B99F3}" type="presParOf" srcId="{0B66BCF2-3B43-42C6-B4C0-8574AA713F76}" destId="{FD1D9CB6-B346-43C0-BE35-89EBD5335E68}" srcOrd="0" destOrd="0" presId="urn:microsoft.com/office/officeart/2005/8/layout/hList1"/>
    <dgm:cxn modelId="{8055DEB1-BA13-4B59-94E4-38A82F22909C}" type="presParOf" srcId="{0B66BCF2-3B43-42C6-B4C0-8574AA713F76}" destId="{BB1A3E69-914C-4CAE-8B28-85BF1D100F24}" srcOrd="1" destOrd="0" presId="urn:microsoft.com/office/officeart/2005/8/layout/hList1"/>
    <dgm:cxn modelId="{6E5EE04E-2C06-4A8D-AFE5-FD0E9D02ACBF}" type="presParOf" srcId="{98074E6A-C169-499A-96D9-633CCF343687}" destId="{C3C3676D-D1D1-4D01-8CC8-1725D0BF9B66}" srcOrd="1" destOrd="0" presId="urn:microsoft.com/office/officeart/2005/8/layout/hList1"/>
    <dgm:cxn modelId="{7FF81C31-2B46-4E94-A320-BE01E5686B94}" type="presParOf" srcId="{98074E6A-C169-499A-96D9-633CCF343687}" destId="{6B4F51A9-A815-4779-91ED-0F72B6010FF0}" srcOrd="2" destOrd="0" presId="urn:microsoft.com/office/officeart/2005/8/layout/hList1"/>
    <dgm:cxn modelId="{F053B804-E104-4902-B345-0DD4E1233DDE}" type="presParOf" srcId="{6B4F51A9-A815-4779-91ED-0F72B6010FF0}" destId="{19DE98B1-F0D3-413C-92DA-9DB4D84FA2A1}" srcOrd="0" destOrd="0" presId="urn:microsoft.com/office/officeart/2005/8/layout/hList1"/>
    <dgm:cxn modelId="{34D99675-20EC-4732-A20A-37E5CD58050E}" type="presParOf" srcId="{6B4F51A9-A815-4779-91ED-0F72B6010FF0}" destId="{D8874F39-6E7D-4866-8CDD-BC34BA8AC126}" srcOrd="1" destOrd="0" presId="urn:microsoft.com/office/officeart/2005/8/layout/hList1"/>
    <dgm:cxn modelId="{D3768D42-90DA-4890-82C3-062907B3F590}" type="presParOf" srcId="{98074E6A-C169-499A-96D9-633CCF343687}" destId="{A7ADAE1E-B1A6-4D3D-9E31-D6839D4C82CD}" srcOrd="3" destOrd="0" presId="urn:microsoft.com/office/officeart/2005/8/layout/hList1"/>
    <dgm:cxn modelId="{DF49D73E-01C0-4F6C-AD98-015251D26FD0}" type="presParOf" srcId="{98074E6A-C169-499A-96D9-633CCF343687}" destId="{6E80B45B-397D-4DD6-93BE-4D26EEF9D93C}" srcOrd="4" destOrd="0" presId="urn:microsoft.com/office/officeart/2005/8/layout/hList1"/>
    <dgm:cxn modelId="{973BACC6-714D-47B1-82BE-E979F690F732}" type="presParOf" srcId="{6E80B45B-397D-4DD6-93BE-4D26EEF9D93C}" destId="{8F3FCA14-F5D3-4678-B0BA-F8CB138B8992}" srcOrd="0" destOrd="0" presId="urn:microsoft.com/office/officeart/2005/8/layout/hList1"/>
    <dgm:cxn modelId="{AFF899D9-8FD6-41A0-9720-D5017EF0DAE0}" type="presParOf" srcId="{6E80B45B-397D-4DD6-93BE-4D26EEF9D93C}" destId="{CD3CB316-CDBE-49C1-A2A6-371BBB68B668}"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3730B5C-3AA0-4C37-BD57-05A657DFB2A3}"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IN"/>
        </a:p>
      </dgm:t>
    </dgm:pt>
    <dgm:pt modelId="{CAF11679-CEAE-497E-80C1-26BB306CAFAC}">
      <dgm:prSet phldrT="[Text]" custT="1"/>
      <dgm:spPr/>
      <dgm:t>
        <a:bodyPr/>
        <a:lstStyle/>
        <a:p>
          <a:r>
            <a:rPr lang="en-IN" sz="1800" dirty="0" err="1">
              <a:latin typeface="Times New Roman" panose="02020603050405020304" pitchFamily="18" charset="0"/>
              <a:cs typeface="Times New Roman" panose="02020603050405020304" pitchFamily="18" charset="0"/>
            </a:rPr>
            <a:t>Keypoint</a:t>
          </a:r>
          <a:r>
            <a:rPr lang="en-IN" sz="1800" dirty="0">
              <a:latin typeface="Times New Roman" panose="02020603050405020304" pitchFamily="18" charset="0"/>
              <a:cs typeface="Times New Roman" panose="02020603050405020304" pitchFamily="18" charset="0"/>
            </a:rPr>
            <a:t> 1</a:t>
          </a:r>
        </a:p>
      </dgm:t>
    </dgm:pt>
    <dgm:pt modelId="{189218E3-9DB8-43ED-8207-C4C6F68BCA5D}" type="parTrans" cxnId="{8A44E409-F1FF-41E6-87E2-2807A416E092}">
      <dgm:prSet/>
      <dgm:spPr/>
      <dgm:t>
        <a:bodyPr/>
        <a:lstStyle/>
        <a:p>
          <a:endParaRPr lang="en-IN"/>
        </a:p>
      </dgm:t>
    </dgm:pt>
    <dgm:pt modelId="{35F559FB-644A-424F-A7F7-BEE535F32850}" type="sibTrans" cxnId="{8A44E409-F1FF-41E6-87E2-2807A416E092}">
      <dgm:prSet/>
      <dgm:spPr/>
      <dgm:t>
        <a:bodyPr/>
        <a:lstStyle/>
        <a:p>
          <a:endParaRPr lang="en-IN"/>
        </a:p>
      </dgm:t>
    </dgm:pt>
    <dgm:pt modelId="{E99D986E-A598-4FD8-9C44-8EE32A874990}">
      <dgm:prSet phldrT="[Text]"/>
      <dgm:spPr/>
      <dgm:t>
        <a:bodyPr/>
        <a:lstStyle/>
        <a:p>
          <a:pPr>
            <a:buClr>
              <a:schemeClr val="bg1"/>
            </a:buClr>
            <a:buFont typeface="Calibri" pitchFamily="34" charset="0"/>
            <a:buNone/>
          </a:pPr>
          <a:r>
            <a:rPr lang="en-US" dirty="0">
              <a:solidFill>
                <a:srgbClr val="0D0D0D"/>
              </a:solidFill>
              <a:latin typeface="Times New Roman" pitchFamily="18" charset="0"/>
              <a:cs typeface="Times New Roman" pitchFamily="18" charset="0"/>
            </a:rPr>
            <a:t>   </a:t>
          </a:r>
          <a:r>
            <a:rPr lang="en-US" dirty="0">
              <a:solidFill>
                <a:schemeClr val="bg1"/>
              </a:solidFill>
              <a:latin typeface="Times New Roman" pitchFamily="18" charset="0"/>
              <a:cs typeface="Times New Roman" pitchFamily="18" charset="0"/>
            </a:rPr>
            <a:t>A GSM module has to be connected with each Energy meter which will increase the overall cost of the system.</a:t>
          </a:r>
          <a:endParaRPr lang="en-IN" dirty="0">
            <a:latin typeface="Times New Roman" panose="02020603050405020304" pitchFamily="18" charset="0"/>
            <a:cs typeface="Times New Roman" panose="02020603050405020304" pitchFamily="18" charset="0"/>
          </a:endParaRPr>
        </a:p>
      </dgm:t>
    </dgm:pt>
    <dgm:pt modelId="{28B303E4-A6D9-4696-9670-26DC479628A2}" type="parTrans" cxnId="{F640D437-5411-4C74-89C7-D73B31F4A4D4}">
      <dgm:prSet/>
      <dgm:spPr/>
      <dgm:t>
        <a:bodyPr/>
        <a:lstStyle/>
        <a:p>
          <a:endParaRPr lang="en-IN"/>
        </a:p>
      </dgm:t>
    </dgm:pt>
    <dgm:pt modelId="{CA15C1BB-E043-45DF-8C52-14B0DE42A8C1}" type="sibTrans" cxnId="{F640D437-5411-4C74-89C7-D73B31F4A4D4}">
      <dgm:prSet/>
      <dgm:spPr/>
      <dgm:t>
        <a:bodyPr/>
        <a:lstStyle/>
        <a:p>
          <a:endParaRPr lang="en-IN"/>
        </a:p>
      </dgm:t>
    </dgm:pt>
    <dgm:pt modelId="{834D6550-8866-4ADD-8F32-E7441CDD0D20}">
      <dgm:prSet phldrT="[Text]"/>
      <dgm:spPr/>
      <dgm:t>
        <a:bodyPr/>
        <a:lstStyle/>
        <a:p>
          <a:pPr>
            <a:buClr>
              <a:schemeClr val="bg1"/>
            </a:buClr>
            <a:buFont typeface="Calibri" pitchFamily="34" charset="0"/>
            <a:buNone/>
          </a:pPr>
          <a:r>
            <a:rPr lang="en-US" dirty="0">
              <a:solidFill>
                <a:srgbClr val="0D0D0D"/>
              </a:solidFill>
              <a:latin typeface="Times New Roman" pitchFamily="18" charset="0"/>
              <a:cs typeface="Times New Roman" pitchFamily="18" charset="0"/>
            </a:rPr>
            <a:t>   The most effective technology of MSP430G microcontroller and CC2500 RF transceiver save the power very much. . </a:t>
          </a:r>
          <a:endParaRPr lang="en-IN" dirty="0">
            <a:latin typeface="Times New Roman" panose="02020603050405020304" pitchFamily="18" charset="0"/>
            <a:cs typeface="Times New Roman" panose="02020603050405020304" pitchFamily="18" charset="0"/>
          </a:endParaRPr>
        </a:p>
      </dgm:t>
    </dgm:pt>
    <dgm:pt modelId="{4498B9AD-C50D-44D9-997B-4F14505C43C9}" type="parTrans" cxnId="{CEF9900A-8A82-4BCC-B346-29F34CE54917}">
      <dgm:prSet/>
      <dgm:spPr/>
      <dgm:t>
        <a:bodyPr/>
        <a:lstStyle/>
        <a:p>
          <a:endParaRPr lang="en-IN"/>
        </a:p>
      </dgm:t>
    </dgm:pt>
    <dgm:pt modelId="{92733D97-E17D-4CED-BE68-8AA55C6082EB}" type="sibTrans" cxnId="{CEF9900A-8A82-4BCC-B346-29F34CE54917}">
      <dgm:prSet/>
      <dgm:spPr/>
      <dgm:t>
        <a:bodyPr/>
        <a:lstStyle/>
        <a:p>
          <a:endParaRPr lang="en-IN"/>
        </a:p>
      </dgm:t>
    </dgm:pt>
    <dgm:pt modelId="{2FCAC543-9A55-457F-8142-F8562388AEB8}">
      <dgm:prSet phldrT="[Text]"/>
      <dgm:spPr/>
      <dgm:t>
        <a:bodyPr/>
        <a:lstStyle/>
        <a:p>
          <a:r>
            <a:rPr lang="en-IN" dirty="0" err="1">
              <a:latin typeface="Times New Roman" panose="02020603050405020304" pitchFamily="18" charset="0"/>
              <a:cs typeface="Times New Roman" panose="02020603050405020304" pitchFamily="18" charset="0"/>
            </a:rPr>
            <a:t>Keypoint</a:t>
          </a:r>
          <a:r>
            <a:rPr lang="en-IN" dirty="0">
              <a:latin typeface="Times New Roman" panose="02020603050405020304" pitchFamily="18" charset="0"/>
              <a:cs typeface="Times New Roman" panose="02020603050405020304" pitchFamily="18" charset="0"/>
            </a:rPr>
            <a:t> 3</a:t>
          </a:r>
        </a:p>
      </dgm:t>
    </dgm:pt>
    <dgm:pt modelId="{6539F6F5-6CE6-4B92-9919-D613202F0412}" type="parTrans" cxnId="{2FDE8838-8814-435D-A12F-6DD3010102D8}">
      <dgm:prSet/>
      <dgm:spPr/>
      <dgm:t>
        <a:bodyPr/>
        <a:lstStyle/>
        <a:p>
          <a:endParaRPr lang="en-IN"/>
        </a:p>
      </dgm:t>
    </dgm:pt>
    <dgm:pt modelId="{D56B2A8C-2C73-4B07-849E-046A15E53758}" type="sibTrans" cxnId="{2FDE8838-8814-435D-A12F-6DD3010102D8}">
      <dgm:prSet/>
      <dgm:spPr/>
      <dgm:t>
        <a:bodyPr/>
        <a:lstStyle/>
        <a:p>
          <a:endParaRPr lang="en-IN"/>
        </a:p>
      </dgm:t>
    </dgm:pt>
    <dgm:pt modelId="{9E754381-20E6-4C20-BD09-EEBF2BF15AA1}">
      <dgm:prSet phldrT="[Text]"/>
      <dgm:spPr/>
      <dgm:t>
        <a:bodyPr/>
        <a:lstStyle/>
        <a:p>
          <a:pPr>
            <a:buClr>
              <a:schemeClr val="bg1"/>
            </a:buClr>
            <a:buFont typeface="Calibri" pitchFamily="34" charset="0"/>
            <a:buNone/>
          </a:pPr>
          <a:r>
            <a:rPr lang="en-US" dirty="0">
              <a:solidFill>
                <a:srgbClr val="0D0D0D"/>
              </a:solidFill>
              <a:latin typeface="Times New Roman" pitchFamily="18" charset="0"/>
              <a:cs typeface="Times New Roman" pitchFamily="18" charset="0"/>
            </a:rPr>
            <a:t>   The message collection of the meter readings at the utility office is done with the use of one SIM300 based GSM module same used in the center node and data collector software </a:t>
          </a:r>
          <a:r>
            <a:rPr lang="en-US" dirty="0" err="1">
              <a:solidFill>
                <a:srgbClr val="0D0D0D"/>
              </a:solidFill>
              <a:latin typeface="Times New Roman" pitchFamily="18" charset="0"/>
              <a:cs typeface="Times New Roman" pitchFamily="18" charset="0"/>
            </a:rPr>
            <a:t>Ozeking</a:t>
          </a:r>
          <a:r>
            <a:rPr lang="en-US" dirty="0">
              <a:solidFill>
                <a:srgbClr val="0D0D0D"/>
              </a:solidFill>
              <a:latin typeface="Times New Roman" pitchFamily="18" charset="0"/>
              <a:cs typeface="Times New Roman" pitchFamily="18" charset="0"/>
            </a:rPr>
            <a:t> .</a:t>
          </a:r>
          <a:endParaRPr lang="en-IN" dirty="0"/>
        </a:p>
      </dgm:t>
    </dgm:pt>
    <dgm:pt modelId="{B8EB6EBE-78FD-401F-8DD2-B46ED5B8143A}" type="parTrans" cxnId="{5E8ACD8D-A78E-44B6-801C-D77F54C320A3}">
      <dgm:prSet/>
      <dgm:spPr/>
      <dgm:t>
        <a:bodyPr/>
        <a:lstStyle/>
        <a:p>
          <a:endParaRPr lang="en-IN"/>
        </a:p>
      </dgm:t>
    </dgm:pt>
    <dgm:pt modelId="{31F2E4E7-2660-44C6-9CF7-58EFAA5F828F}" type="sibTrans" cxnId="{5E8ACD8D-A78E-44B6-801C-D77F54C320A3}">
      <dgm:prSet/>
      <dgm:spPr/>
      <dgm:t>
        <a:bodyPr/>
        <a:lstStyle/>
        <a:p>
          <a:endParaRPr lang="en-IN"/>
        </a:p>
      </dgm:t>
    </dgm:pt>
    <dgm:pt modelId="{D78DD7EE-BAB9-44C2-9D46-10E9E2DF0DC9}">
      <dgm:prSet phldrT="[Text]" custT="1"/>
      <dgm:spPr/>
      <dgm:t>
        <a:bodyPr/>
        <a:lstStyle/>
        <a:p>
          <a:r>
            <a:rPr lang="en-IN" sz="1800" dirty="0" err="1">
              <a:latin typeface="Times New Roman" panose="02020603050405020304" pitchFamily="18" charset="0"/>
              <a:cs typeface="Times New Roman" panose="02020603050405020304" pitchFamily="18" charset="0"/>
            </a:rPr>
            <a:t>Keypoint</a:t>
          </a:r>
          <a:r>
            <a:rPr lang="en-IN" sz="1800" dirty="0">
              <a:latin typeface="Times New Roman" panose="02020603050405020304" pitchFamily="18" charset="0"/>
              <a:cs typeface="Times New Roman" panose="02020603050405020304" pitchFamily="18" charset="0"/>
            </a:rPr>
            <a:t> 2</a:t>
          </a:r>
        </a:p>
      </dgm:t>
    </dgm:pt>
    <dgm:pt modelId="{97C831F1-B28B-4917-B380-727BDE6D5571}" type="sibTrans" cxnId="{94D74A95-681A-4DF3-A4EA-1D8E4894E2E2}">
      <dgm:prSet/>
      <dgm:spPr/>
      <dgm:t>
        <a:bodyPr/>
        <a:lstStyle/>
        <a:p>
          <a:endParaRPr lang="en-IN"/>
        </a:p>
      </dgm:t>
    </dgm:pt>
    <dgm:pt modelId="{122BABD5-A15C-4B09-AFCA-7864F78E9B35}" type="parTrans" cxnId="{94D74A95-681A-4DF3-A4EA-1D8E4894E2E2}">
      <dgm:prSet/>
      <dgm:spPr/>
      <dgm:t>
        <a:bodyPr/>
        <a:lstStyle/>
        <a:p>
          <a:endParaRPr lang="en-IN"/>
        </a:p>
      </dgm:t>
    </dgm:pt>
    <dgm:pt modelId="{98074E6A-C169-499A-96D9-633CCF343687}" type="pres">
      <dgm:prSet presAssocID="{23730B5C-3AA0-4C37-BD57-05A657DFB2A3}" presName="Name0" presStyleCnt="0">
        <dgm:presLayoutVars>
          <dgm:dir/>
          <dgm:animLvl val="lvl"/>
          <dgm:resizeHandles val="exact"/>
        </dgm:presLayoutVars>
      </dgm:prSet>
      <dgm:spPr/>
    </dgm:pt>
    <dgm:pt modelId="{0B66BCF2-3B43-42C6-B4C0-8574AA713F76}" type="pres">
      <dgm:prSet presAssocID="{CAF11679-CEAE-497E-80C1-26BB306CAFAC}" presName="composite" presStyleCnt="0"/>
      <dgm:spPr/>
    </dgm:pt>
    <dgm:pt modelId="{FD1D9CB6-B346-43C0-BE35-89EBD5335E68}" type="pres">
      <dgm:prSet presAssocID="{CAF11679-CEAE-497E-80C1-26BB306CAFAC}" presName="parTx" presStyleLbl="alignNode1" presStyleIdx="0" presStyleCnt="3">
        <dgm:presLayoutVars>
          <dgm:chMax val="0"/>
          <dgm:chPref val="0"/>
          <dgm:bulletEnabled val="1"/>
        </dgm:presLayoutVars>
      </dgm:prSet>
      <dgm:spPr/>
    </dgm:pt>
    <dgm:pt modelId="{BB1A3E69-914C-4CAE-8B28-85BF1D100F24}" type="pres">
      <dgm:prSet presAssocID="{CAF11679-CEAE-497E-80C1-26BB306CAFAC}" presName="desTx" presStyleLbl="alignAccFollowNode1" presStyleIdx="0" presStyleCnt="3">
        <dgm:presLayoutVars>
          <dgm:bulletEnabled val="1"/>
        </dgm:presLayoutVars>
      </dgm:prSet>
      <dgm:spPr/>
    </dgm:pt>
    <dgm:pt modelId="{C3C3676D-D1D1-4D01-8CC8-1725D0BF9B66}" type="pres">
      <dgm:prSet presAssocID="{35F559FB-644A-424F-A7F7-BEE535F32850}" presName="space" presStyleCnt="0"/>
      <dgm:spPr/>
    </dgm:pt>
    <dgm:pt modelId="{6B4F51A9-A815-4779-91ED-0F72B6010FF0}" type="pres">
      <dgm:prSet presAssocID="{D78DD7EE-BAB9-44C2-9D46-10E9E2DF0DC9}" presName="composite" presStyleCnt="0"/>
      <dgm:spPr/>
    </dgm:pt>
    <dgm:pt modelId="{19DE98B1-F0D3-413C-92DA-9DB4D84FA2A1}" type="pres">
      <dgm:prSet presAssocID="{D78DD7EE-BAB9-44C2-9D46-10E9E2DF0DC9}" presName="parTx" presStyleLbl="alignNode1" presStyleIdx="1" presStyleCnt="3">
        <dgm:presLayoutVars>
          <dgm:chMax val="0"/>
          <dgm:chPref val="0"/>
          <dgm:bulletEnabled val="1"/>
        </dgm:presLayoutVars>
      </dgm:prSet>
      <dgm:spPr/>
    </dgm:pt>
    <dgm:pt modelId="{D8874F39-6E7D-4866-8CDD-BC34BA8AC126}" type="pres">
      <dgm:prSet presAssocID="{D78DD7EE-BAB9-44C2-9D46-10E9E2DF0DC9}" presName="desTx" presStyleLbl="alignAccFollowNode1" presStyleIdx="1" presStyleCnt="3">
        <dgm:presLayoutVars>
          <dgm:bulletEnabled val="1"/>
        </dgm:presLayoutVars>
      </dgm:prSet>
      <dgm:spPr/>
    </dgm:pt>
    <dgm:pt modelId="{A7ADAE1E-B1A6-4D3D-9E31-D6839D4C82CD}" type="pres">
      <dgm:prSet presAssocID="{97C831F1-B28B-4917-B380-727BDE6D5571}" presName="space" presStyleCnt="0"/>
      <dgm:spPr/>
    </dgm:pt>
    <dgm:pt modelId="{6E80B45B-397D-4DD6-93BE-4D26EEF9D93C}" type="pres">
      <dgm:prSet presAssocID="{2FCAC543-9A55-457F-8142-F8562388AEB8}" presName="composite" presStyleCnt="0"/>
      <dgm:spPr/>
    </dgm:pt>
    <dgm:pt modelId="{8F3FCA14-F5D3-4678-B0BA-F8CB138B8992}" type="pres">
      <dgm:prSet presAssocID="{2FCAC543-9A55-457F-8142-F8562388AEB8}" presName="parTx" presStyleLbl="alignNode1" presStyleIdx="2" presStyleCnt="3">
        <dgm:presLayoutVars>
          <dgm:chMax val="0"/>
          <dgm:chPref val="0"/>
          <dgm:bulletEnabled val="1"/>
        </dgm:presLayoutVars>
      </dgm:prSet>
      <dgm:spPr/>
    </dgm:pt>
    <dgm:pt modelId="{CD3CB316-CDBE-49C1-A2A6-371BBB68B668}" type="pres">
      <dgm:prSet presAssocID="{2FCAC543-9A55-457F-8142-F8562388AEB8}" presName="desTx" presStyleLbl="alignAccFollowNode1" presStyleIdx="2" presStyleCnt="3">
        <dgm:presLayoutVars>
          <dgm:bulletEnabled val="1"/>
        </dgm:presLayoutVars>
      </dgm:prSet>
      <dgm:spPr/>
    </dgm:pt>
  </dgm:ptLst>
  <dgm:cxnLst>
    <dgm:cxn modelId="{8A44E409-F1FF-41E6-87E2-2807A416E092}" srcId="{23730B5C-3AA0-4C37-BD57-05A657DFB2A3}" destId="{CAF11679-CEAE-497E-80C1-26BB306CAFAC}" srcOrd="0" destOrd="0" parTransId="{189218E3-9DB8-43ED-8207-C4C6F68BCA5D}" sibTransId="{35F559FB-644A-424F-A7F7-BEE535F32850}"/>
    <dgm:cxn modelId="{CEF9900A-8A82-4BCC-B346-29F34CE54917}" srcId="{D78DD7EE-BAB9-44C2-9D46-10E9E2DF0DC9}" destId="{834D6550-8866-4ADD-8F32-E7441CDD0D20}" srcOrd="0" destOrd="0" parTransId="{4498B9AD-C50D-44D9-997B-4F14505C43C9}" sibTransId="{92733D97-E17D-4CED-BE68-8AA55C6082EB}"/>
    <dgm:cxn modelId="{7FCFE225-8A99-42F9-AAB6-6194D6CCF6C0}" type="presOf" srcId="{9E754381-20E6-4C20-BD09-EEBF2BF15AA1}" destId="{CD3CB316-CDBE-49C1-A2A6-371BBB68B668}" srcOrd="0" destOrd="0" presId="urn:microsoft.com/office/officeart/2005/8/layout/hList1"/>
    <dgm:cxn modelId="{2F03072A-2CB2-4E87-A862-BC3040D6328E}" type="presOf" srcId="{D78DD7EE-BAB9-44C2-9D46-10E9E2DF0DC9}" destId="{19DE98B1-F0D3-413C-92DA-9DB4D84FA2A1}" srcOrd="0" destOrd="0" presId="urn:microsoft.com/office/officeart/2005/8/layout/hList1"/>
    <dgm:cxn modelId="{F640D437-5411-4C74-89C7-D73B31F4A4D4}" srcId="{CAF11679-CEAE-497E-80C1-26BB306CAFAC}" destId="{E99D986E-A598-4FD8-9C44-8EE32A874990}" srcOrd="0" destOrd="0" parTransId="{28B303E4-A6D9-4696-9670-26DC479628A2}" sibTransId="{CA15C1BB-E043-45DF-8C52-14B0DE42A8C1}"/>
    <dgm:cxn modelId="{2FDE8838-8814-435D-A12F-6DD3010102D8}" srcId="{23730B5C-3AA0-4C37-BD57-05A657DFB2A3}" destId="{2FCAC543-9A55-457F-8142-F8562388AEB8}" srcOrd="2" destOrd="0" parTransId="{6539F6F5-6CE6-4B92-9919-D613202F0412}" sibTransId="{D56B2A8C-2C73-4B07-849E-046A15E53758}"/>
    <dgm:cxn modelId="{7A4B9089-8432-4C1B-81F9-1DCFF6BC1150}" type="presOf" srcId="{2FCAC543-9A55-457F-8142-F8562388AEB8}" destId="{8F3FCA14-F5D3-4678-B0BA-F8CB138B8992}" srcOrd="0" destOrd="0" presId="urn:microsoft.com/office/officeart/2005/8/layout/hList1"/>
    <dgm:cxn modelId="{5E8ACD8D-A78E-44B6-801C-D77F54C320A3}" srcId="{2FCAC543-9A55-457F-8142-F8562388AEB8}" destId="{9E754381-20E6-4C20-BD09-EEBF2BF15AA1}" srcOrd="0" destOrd="0" parTransId="{B8EB6EBE-78FD-401F-8DD2-B46ED5B8143A}" sibTransId="{31F2E4E7-2660-44C6-9CF7-58EFAA5F828F}"/>
    <dgm:cxn modelId="{94D74A95-681A-4DF3-A4EA-1D8E4894E2E2}" srcId="{23730B5C-3AA0-4C37-BD57-05A657DFB2A3}" destId="{D78DD7EE-BAB9-44C2-9D46-10E9E2DF0DC9}" srcOrd="1" destOrd="0" parTransId="{122BABD5-A15C-4B09-AFCA-7864F78E9B35}" sibTransId="{97C831F1-B28B-4917-B380-727BDE6D5571}"/>
    <dgm:cxn modelId="{75100B96-554E-408D-A56F-040315D9747F}" type="presOf" srcId="{CAF11679-CEAE-497E-80C1-26BB306CAFAC}" destId="{FD1D9CB6-B346-43C0-BE35-89EBD5335E68}" srcOrd="0" destOrd="0" presId="urn:microsoft.com/office/officeart/2005/8/layout/hList1"/>
    <dgm:cxn modelId="{78B6ACB7-F237-4635-B6EF-0EE3C3E13F6B}" type="presOf" srcId="{834D6550-8866-4ADD-8F32-E7441CDD0D20}" destId="{D8874F39-6E7D-4866-8CDD-BC34BA8AC126}" srcOrd="0" destOrd="0" presId="urn:microsoft.com/office/officeart/2005/8/layout/hList1"/>
    <dgm:cxn modelId="{81B0EAB8-2537-4D11-9372-1B00780FC5B6}" type="presOf" srcId="{E99D986E-A598-4FD8-9C44-8EE32A874990}" destId="{BB1A3E69-914C-4CAE-8B28-85BF1D100F24}" srcOrd="0" destOrd="0" presId="urn:microsoft.com/office/officeart/2005/8/layout/hList1"/>
    <dgm:cxn modelId="{12957DC5-023F-40BA-819E-F5B0F24BCE57}" type="presOf" srcId="{23730B5C-3AA0-4C37-BD57-05A657DFB2A3}" destId="{98074E6A-C169-499A-96D9-633CCF343687}" srcOrd="0" destOrd="0" presId="urn:microsoft.com/office/officeart/2005/8/layout/hList1"/>
    <dgm:cxn modelId="{90D099E5-75B1-4183-80BD-8BEC74718CE3}" type="presParOf" srcId="{98074E6A-C169-499A-96D9-633CCF343687}" destId="{0B66BCF2-3B43-42C6-B4C0-8574AA713F76}" srcOrd="0" destOrd="0" presId="urn:microsoft.com/office/officeart/2005/8/layout/hList1"/>
    <dgm:cxn modelId="{CC00D147-CBE5-4B11-98DB-54B2098B99F3}" type="presParOf" srcId="{0B66BCF2-3B43-42C6-B4C0-8574AA713F76}" destId="{FD1D9CB6-B346-43C0-BE35-89EBD5335E68}" srcOrd="0" destOrd="0" presId="urn:microsoft.com/office/officeart/2005/8/layout/hList1"/>
    <dgm:cxn modelId="{8055DEB1-BA13-4B59-94E4-38A82F22909C}" type="presParOf" srcId="{0B66BCF2-3B43-42C6-B4C0-8574AA713F76}" destId="{BB1A3E69-914C-4CAE-8B28-85BF1D100F24}" srcOrd="1" destOrd="0" presId="urn:microsoft.com/office/officeart/2005/8/layout/hList1"/>
    <dgm:cxn modelId="{6E5EE04E-2C06-4A8D-AFE5-FD0E9D02ACBF}" type="presParOf" srcId="{98074E6A-C169-499A-96D9-633CCF343687}" destId="{C3C3676D-D1D1-4D01-8CC8-1725D0BF9B66}" srcOrd="1" destOrd="0" presId="urn:microsoft.com/office/officeart/2005/8/layout/hList1"/>
    <dgm:cxn modelId="{7FF81C31-2B46-4E94-A320-BE01E5686B94}" type="presParOf" srcId="{98074E6A-C169-499A-96D9-633CCF343687}" destId="{6B4F51A9-A815-4779-91ED-0F72B6010FF0}" srcOrd="2" destOrd="0" presId="urn:microsoft.com/office/officeart/2005/8/layout/hList1"/>
    <dgm:cxn modelId="{F053B804-E104-4902-B345-0DD4E1233DDE}" type="presParOf" srcId="{6B4F51A9-A815-4779-91ED-0F72B6010FF0}" destId="{19DE98B1-F0D3-413C-92DA-9DB4D84FA2A1}" srcOrd="0" destOrd="0" presId="urn:microsoft.com/office/officeart/2005/8/layout/hList1"/>
    <dgm:cxn modelId="{34D99675-20EC-4732-A20A-37E5CD58050E}" type="presParOf" srcId="{6B4F51A9-A815-4779-91ED-0F72B6010FF0}" destId="{D8874F39-6E7D-4866-8CDD-BC34BA8AC126}" srcOrd="1" destOrd="0" presId="urn:microsoft.com/office/officeart/2005/8/layout/hList1"/>
    <dgm:cxn modelId="{D3768D42-90DA-4890-82C3-062907B3F590}" type="presParOf" srcId="{98074E6A-C169-499A-96D9-633CCF343687}" destId="{A7ADAE1E-B1A6-4D3D-9E31-D6839D4C82CD}" srcOrd="3" destOrd="0" presId="urn:microsoft.com/office/officeart/2005/8/layout/hList1"/>
    <dgm:cxn modelId="{DF49D73E-01C0-4F6C-AD98-015251D26FD0}" type="presParOf" srcId="{98074E6A-C169-499A-96D9-633CCF343687}" destId="{6E80B45B-397D-4DD6-93BE-4D26EEF9D93C}" srcOrd="4" destOrd="0" presId="urn:microsoft.com/office/officeart/2005/8/layout/hList1"/>
    <dgm:cxn modelId="{973BACC6-714D-47B1-82BE-E979F690F732}" type="presParOf" srcId="{6E80B45B-397D-4DD6-93BE-4D26EEF9D93C}" destId="{8F3FCA14-F5D3-4678-B0BA-F8CB138B8992}" srcOrd="0" destOrd="0" presId="urn:microsoft.com/office/officeart/2005/8/layout/hList1"/>
    <dgm:cxn modelId="{AFF899D9-8FD6-41A0-9720-D5017EF0DAE0}" type="presParOf" srcId="{6E80B45B-397D-4DD6-93BE-4D26EEF9D93C}" destId="{CD3CB316-CDBE-49C1-A2A6-371BBB68B668}"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3730B5C-3AA0-4C37-BD57-05A657DFB2A3}"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IN"/>
        </a:p>
      </dgm:t>
    </dgm:pt>
    <dgm:pt modelId="{CAF11679-CEAE-497E-80C1-26BB306CAFAC}">
      <dgm:prSet phldrT="[Text]" custT="1"/>
      <dgm:spPr/>
      <dgm:t>
        <a:bodyPr/>
        <a:lstStyle/>
        <a:p>
          <a:r>
            <a:rPr lang="en-IN" sz="1800" dirty="0" err="1">
              <a:latin typeface="Times New Roman" panose="02020603050405020304" pitchFamily="18" charset="0"/>
              <a:cs typeface="Times New Roman" panose="02020603050405020304" pitchFamily="18" charset="0"/>
            </a:rPr>
            <a:t>Keypoint</a:t>
          </a:r>
          <a:r>
            <a:rPr lang="en-IN" sz="1800" dirty="0">
              <a:latin typeface="Times New Roman" panose="02020603050405020304" pitchFamily="18" charset="0"/>
              <a:cs typeface="Times New Roman" panose="02020603050405020304" pitchFamily="18" charset="0"/>
            </a:rPr>
            <a:t> 1</a:t>
          </a:r>
        </a:p>
      </dgm:t>
    </dgm:pt>
    <dgm:pt modelId="{189218E3-9DB8-43ED-8207-C4C6F68BCA5D}" type="parTrans" cxnId="{8A44E409-F1FF-41E6-87E2-2807A416E092}">
      <dgm:prSet/>
      <dgm:spPr/>
      <dgm:t>
        <a:bodyPr/>
        <a:lstStyle/>
        <a:p>
          <a:endParaRPr lang="en-IN"/>
        </a:p>
      </dgm:t>
    </dgm:pt>
    <dgm:pt modelId="{35F559FB-644A-424F-A7F7-BEE535F32850}" type="sibTrans" cxnId="{8A44E409-F1FF-41E6-87E2-2807A416E092}">
      <dgm:prSet/>
      <dgm:spPr/>
      <dgm:t>
        <a:bodyPr/>
        <a:lstStyle/>
        <a:p>
          <a:endParaRPr lang="en-IN"/>
        </a:p>
      </dgm:t>
    </dgm:pt>
    <dgm:pt modelId="{E99D986E-A598-4FD8-9C44-8EE32A874990}">
      <dgm:prSet phldrT="[Text]"/>
      <dgm:spPr/>
      <dgm:t>
        <a:bodyPr/>
        <a:lstStyle/>
        <a:p>
          <a:pPr>
            <a:buClr>
              <a:schemeClr val="bg1"/>
            </a:buClr>
            <a:buFont typeface="Calibri" pitchFamily="34" charset="0"/>
            <a:buNone/>
          </a:pPr>
          <a:r>
            <a:rPr lang="en-US" dirty="0">
              <a:solidFill>
                <a:srgbClr val="0D0D0D"/>
              </a:solidFill>
              <a:latin typeface="Times New Roman" pitchFamily="18" charset="0"/>
              <a:cs typeface="Times New Roman" pitchFamily="18" charset="0"/>
            </a:rPr>
            <a:t>   </a:t>
          </a:r>
          <a:r>
            <a:rPr lang="en-US" b="0" i="0" dirty="0">
              <a:solidFill>
                <a:srgbClr val="000000"/>
              </a:solidFill>
              <a:effectLst/>
              <a:latin typeface="Times New Roman" panose="02020603050405020304" pitchFamily="18" charset="0"/>
            </a:rPr>
            <a:t>PC based energy meter monitoring system can gather data for remote reporting.</a:t>
          </a:r>
          <a:endParaRPr lang="en-IN" dirty="0">
            <a:latin typeface="Times New Roman" panose="02020603050405020304" pitchFamily="18" charset="0"/>
            <a:cs typeface="Times New Roman" panose="02020603050405020304" pitchFamily="18" charset="0"/>
          </a:endParaRPr>
        </a:p>
      </dgm:t>
    </dgm:pt>
    <dgm:pt modelId="{28B303E4-A6D9-4696-9670-26DC479628A2}" type="parTrans" cxnId="{F640D437-5411-4C74-89C7-D73B31F4A4D4}">
      <dgm:prSet/>
      <dgm:spPr/>
      <dgm:t>
        <a:bodyPr/>
        <a:lstStyle/>
        <a:p>
          <a:endParaRPr lang="en-IN"/>
        </a:p>
      </dgm:t>
    </dgm:pt>
    <dgm:pt modelId="{CA15C1BB-E043-45DF-8C52-14B0DE42A8C1}" type="sibTrans" cxnId="{F640D437-5411-4C74-89C7-D73B31F4A4D4}">
      <dgm:prSet/>
      <dgm:spPr/>
      <dgm:t>
        <a:bodyPr/>
        <a:lstStyle/>
        <a:p>
          <a:endParaRPr lang="en-IN"/>
        </a:p>
      </dgm:t>
    </dgm:pt>
    <dgm:pt modelId="{834D6550-8866-4ADD-8F32-E7441CDD0D20}">
      <dgm:prSet phldrT="[Text]"/>
      <dgm:spPr/>
      <dgm:t>
        <a:bodyPr/>
        <a:lstStyle/>
        <a:p>
          <a:pPr>
            <a:buClr>
              <a:schemeClr val="bg1"/>
            </a:buClr>
            <a:buFont typeface="Calibri" pitchFamily="34" charset="0"/>
            <a:buNone/>
          </a:pPr>
          <a:r>
            <a:rPr lang="en-US" dirty="0">
              <a:solidFill>
                <a:srgbClr val="0D0D0D"/>
              </a:solidFill>
              <a:latin typeface="Times New Roman" pitchFamily="18" charset="0"/>
              <a:cs typeface="Times New Roman" pitchFamily="18" charset="0"/>
            </a:rPr>
            <a:t>   </a:t>
          </a:r>
          <a:r>
            <a:rPr lang="en-US" b="0" i="0" dirty="0">
              <a:solidFill>
                <a:srgbClr val="000000"/>
              </a:solidFill>
              <a:effectLst/>
              <a:latin typeface="Times New Roman" panose="02020603050405020304" pitchFamily="18" charset="0"/>
            </a:rPr>
            <a:t>Radio frequency used in this PC based power monitoring system can take many forms. The more common ones are handheld, mobile, satellite and fixed network solutions. </a:t>
          </a:r>
          <a:endParaRPr lang="en-IN" dirty="0">
            <a:latin typeface="Times New Roman" panose="02020603050405020304" pitchFamily="18" charset="0"/>
            <a:cs typeface="Times New Roman" panose="02020603050405020304" pitchFamily="18" charset="0"/>
          </a:endParaRPr>
        </a:p>
      </dgm:t>
    </dgm:pt>
    <dgm:pt modelId="{4498B9AD-C50D-44D9-997B-4F14505C43C9}" type="parTrans" cxnId="{CEF9900A-8A82-4BCC-B346-29F34CE54917}">
      <dgm:prSet/>
      <dgm:spPr/>
      <dgm:t>
        <a:bodyPr/>
        <a:lstStyle/>
        <a:p>
          <a:endParaRPr lang="en-IN"/>
        </a:p>
      </dgm:t>
    </dgm:pt>
    <dgm:pt modelId="{92733D97-E17D-4CED-BE68-8AA55C6082EB}" type="sibTrans" cxnId="{CEF9900A-8A82-4BCC-B346-29F34CE54917}">
      <dgm:prSet/>
      <dgm:spPr/>
      <dgm:t>
        <a:bodyPr/>
        <a:lstStyle/>
        <a:p>
          <a:endParaRPr lang="en-IN"/>
        </a:p>
      </dgm:t>
    </dgm:pt>
    <dgm:pt modelId="{2FCAC543-9A55-457F-8142-F8562388AEB8}">
      <dgm:prSet phldrT="[Text]"/>
      <dgm:spPr/>
      <dgm:t>
        <a:bodyPr/>
        <a:lstStyle/>
        <a:p>
          <a:r>
            <a:rPr lang="en-IN" dirty="0" err="1">
              <a:latin typeface="Times New Roman" panose="02020603050405020304" pitchFamily="18" charset="0"/>
              <a:cs typeface="Times New Roman" panose="02020603050405020304" pitchFamily="18" charset="0"/>
            </a:rPr>
            <a:t>Keypoint</a:t>
          </a:r>
          <a:r>
            <a:rPr lang="en-IN" dirty="0">
              <a:latin typeface="Times New Roman" panose="02020603050405020304" pitchFamily="18" charset="0"/>
              <a:cs typeface="Times New Roman" panose="02020603050405020304" pitchFamily="18" charset="0"/>
            </a:rPr>
            <a:t> 3</a:t>
          </a:r>
        </a:p>
      </dgm:t>
    </dgm:pt>
    <dgm:pt modelId="{6539F6F5-6CE6-4B92-9919-D613202F0412}" type="parTrans" cxnId="{2FDE8838-8814-435D-A12F-6DD3010102D8}">
      <dgm:prSet/>
      <dgm:spPr/>
      <dgm:t>
        <a:bodyPr/>
        <a:lstStyle/>
        <a:p>
          <a:endParaRPr lang="en-IN"/>
        </a:p>
      </dgm:t>
    </dgm:pt>
    <dgm:pt modelId="{D56B2A8C-2C73-4B07-849E-046A15E53758}" type="sibTrans" cxnId="{2FDE8838-8814-435D-A12F-6DD3010102D8}">
      <dgm:prSet/>
      <dgm:spPr/>
      <dgm:t>
        <a:bodyPr/>
        <a:lstStyle/>
        <a:p>
          <a:endParaRPr lang="en-IN"/>
        </a:p>
      </dgm:t>
    </dgm:pt>
    <dgm:pt modelId="{9E754381-20E6-4C20-BD09-EEBF2BF15AA1}">
      <dgm:prSet phldrT="[Text]"/>
      <dgm:spPr/>
      <dgm:t>
        <a:bodyPr/>
        <a:lstStyle/>
        <a:p>
          <a:pPr>
            <a:buClr>
              <a:schemeClr val="bg1"/>
            </a:buClr>
            <a:buFont typeface="Calibri" pitchFamily="34" charset="0"/>
            <a:buNone/>
          </a:pPr>
          <a:r>
            <a:rPr lang="en-US" dirty="0">
              <a:solidFill>
                <a:srgbClr val="0D0D0D"/>
              </a:solidFill>
              <a:latin typeface="Times New Roman" pitchFamily="18" charset="0"/>
              <a:cs typeface="Times New Roman" pitchFamily="18" charset="0"/>
            </a:rPr>
            <a:t>   </a:t>
          </a:r>
          <a:r>
            <a:rPr lang="en-US" dirty="0">
              <a:solidFill>
                <a:srgbClr val="000000"/>
              </a:solidFill>
              <a:latin typeface="Times New Roman" panose="02020603050405020304" pitchFamily="18" charset="0"/>
            </a:rPr>
            <a:t>T</a:t>
          </a:r>
          <a:r>
            <a:rPr lang="en-US" b="0" i="0" dirty="0">
              <a:solidFill>
                <a:srgbClr val="000000"/>
              </a:solidFill>
              <a:effectLst/>
              <a:latin typeface="Times New Roman" panose="02020603050405020304" pitchFamily="18" charset="0"/>
            </a:rPr>
            <a:t>he software </a:t>
          </a:r>
          <a:r>
            <a:rPr lang="en-US" dirty="0">
              <a:solidFill>
                <a:srgbClr val="000000"/>
              </a:solidFill>
              <a:latin typeface="Times New Roman" panose="02020603050405020304" pitchFamily="18" charset="0"/>
            </a:rPr>
            <a:t>is written </a:t>
          </a:r>
          <a:r>
            <a:rPr lang="en-US" b="0" i="0" dirty="0">
              <a:solidFill>
                <a:srgbClr val="000000"/>
              </a:solidFill>
              <a:effectLst/>
              <a:latin typeface="Times New Roman" panose="02020603050405020304" pitchFamily="18" charset="0"/>
            </a:rPr>
            <a:t>in C-sharp because  C# language is intended to be a simple, modern, general-purpose, object-oriented programming language and it can be modified.</a:t>
          </a:r>
          <a:r>
            <a:rPr lang="en-US" dirty="0">
              <a:solidFill>
                <a:srgbClr val="0D0D0D"/>
              </a:solidFill>
              <a:latin typeface="Times New Roman" pitchFamily="18" charset="0"/>
              <a:cs typeface="Times New Roman" pitchFamily="18" charset="0"/>
            </a:rPr>
            <a:t> .</a:t>
          </a:r>
          <a:endParaRPr lang="en-IN" dirty="0"/>
        </a:p>
      </dgm:t>
    </dgm:pt>
    <dgm:pt modelId="{B8EB6EBE-78FD-401F-8DD2-B46ED5B8143A}" type="parTrans" cxnId="{5E8ACD8D-A78E-44B6-801C-D77F54C320A3}">
      <dgm:prSet/>
      <dgm:spPr/>
      <dgm:t>
        <a:bodyPr/>
        <a:lstStyle/>
        <a:p>
          <a:endParaRPr lang="en-IN"/>
        </a:p>
      </dgm:t>
    </dgm:pt>
    <dgm:pt modelId="{31F2E4E7-2660-44C6-9CF7-58EFAA5F828F}" type="sibTrans" cxnId="{5E8ACD8D-A78E-44B6-801C-D77F54C320A3}">
      <dgm:prSet/>
      <dgm:spPr/>
      <dgm:t>
        <a:bodyPr/>
        <a:lstStyle/>
        <a:p>
          <a:endParaRPr lang="en-IN"/>
        </a:p>
      </dgm:t>
    </dgm:pt>
    <dgm:pt modelId="{D78DD7EE-BAB9-44C2-9D46-10E9E2DF0DC9}">
      <dgm:prSet phldrT="[Text]" custT="1"/>
      <dgm:spPr/>
      <dgm:t>
        <a:bodyPr/>
        <a:lstStyle/>
        <a:p>
          <a:r>
            <a:rPr lang="en-IN" sz="1800" dirty="0" err="1">
              <a:latin typeface="Times New Roman" panose="02020603050405020304" pitchFamily="18" charset="0"/>
              <a:cs typeface="Times New Roman" panose="02020603050405020304" pitchFamily="18" charset="0"/>
            </a:rPr>
            <a:t>Keypoint</a:t>
          </a:r>
          <a:r>
            <a:rPr lang="en-IN" sz="1800" dirty="0">
              <a:latin typeface="Times New Roman" panose="02020603050405020304" pitchFamily="18" charset="0"/>
              <a:cs typeface="Times New Roman" panose="02020603050405020304" pitchFamily="18" charset="0"/>
            </a:rPr>
            <a:t> 2</a:t>
          </a:r>
        </a:p>
      </dgm:t>
    </dgm:pt>
    <dgm:pt modelId="{97C831F1-B28B-4917-B380-727BDE6D5571}" type="sibTrans" cxnId="{94D74A95-681A-4DF3-A4EA-1D8E4894E2E2}">
      <dgm:prSet/>
      <dgm:spPr/>
      <dgm:t>
        <a:bodyPr/>
        <a:lstStyle/>
        <a:p>
          <a:endParaRPr lang="en-IN"/>
        </a:p>
      </dgm:t>
    </dgm:pt>
    <dgm:pt modelId="{122BABD5-A15C-4B09-AFCA-7864F78E9B35}" type="parTrans" cxnId="{94D74A95-681A-4DF3-A4EA-1D8E4894E2E2}">
      <dgm:prSet/>
      <dgm:spPr/>
      <dgm:t>
        <a:bodyPr/>
        <a:lstStyle/>
        <a:p>
          <a:endParaRPr lang="en-IN"/>
        </a:p>
      </dgm:t>
    </dgm:pt>
    <dgm:pt modelId="{98074E6A-C169-499A-96D9-633CCF343687}" type="pres">
      <dgm:prSet presAssocID="{23730B5C-3AA0-4C37-BD57-05A657DFB2A3}" presName="Name0" presStyleCnt="0">
        <dgm:presLayoutVars>
          <dgm:dir/>
          <dgm:animLvl val="lvl"/>
          <dgm:resizeHandles val="exact"/>
        </dgm:presLayoutVars>
      </dgm:prSet>
      <dgm:spPr/>
    </dgm:pt>
    <dgm:pt modelId="{0B66BCF2-3B43-42C6-B4C0-8574AA713F76}" type="pres">
      <dgm:prSet presAssocID="{CAF11679-CEAE-497E-80C1-26BB306CAFAC}" presName="composite" presStyleCnt="0"/>
      <dgm:spPr/>
    </dgm:pt>
    <dgm:pt modelId="{FD1D9CB6-B346-43C0-BE35-89EBD5335E68}" type="pres">
      <dgm:prSet presAssocID="{CAF11679-CEAE-497E-80C1-26BB306CAFAC}" presName="parTx" presStyleLbl="alignNode1" presStyleIdx="0" presStyleCnt="3">
        <dgm:presLayoutVars>
          <dgm:chMax val="0"/>
          <dgm:chPref val="0"/>
          <dgm:bulletEnabled val="1"/>
        </dgm:presLayoutVars>
      </dgm:prSet>
      <dgm:spPr/>
    </dgm:pt>
    <dgm:pt modelId="{BB1A3E69-914C-4CAE-8B28-85BF1D100F24}" type="pres">
      <dgm:prSet presAssocID="{CAF11679-CEAE-497E-80C1-26BB306CAFAC}" presName="desTx" presStyleLbl="alignAccFollowNode1" presStyleIdx="0" presStyleCnt="3">
        <dgm:presLayoutVars>
          <dgm:bulletEnabled val="1"/>
        </dgm:presLayoutVars>
      </dgm:prSet>
      <dgm:spPr/>
    </dgm:pt>
    <dgm:pt modelId="{C3C3676D-D1D1-4D01-8CC8-1725D0BF9B66}" type="pres">
      <dgm:prSet presAssocID="{35F559FB-644A-424F-A7F7-BEE535F32850}" presName="space" presStyleCnt="0"/>
      <dgm:spPr/>
    </dgm:pt>
    <dgm:pt modelId="{6B4F51A9-A815-4779-91ED-0F72B6010FF0}" type="pres">
      <dgm:prSet presAssocID="{D78DD7EE-BAB9-44C2-9D46-10E9E2DF0DC9}" presName="composite" presStyleCnt="0"/>
      <dgm:spPr/>
    </dgm:pt>
    <dgm:pt modelId="{19DE98B1-F0D3-413C-92DA-9DB4D84FA2A1}" type="pres">
      <dgm:prSet presAssocID="{D78DD7EE-BAB9-44C2-9D46-10E9E2DF0DC9}" presName="parTx" presStyleLbl="alignNode1" presStyleIdx="1" presStyleCnt="3">
        <dgm:presLayoutVars>
          <dgm:chMax val="0"/>
          <dgm:chPref val="0"/>
          <dgm:bulletEnabled val="1"/>
        </dgm:presLayoutVars>
      </dgm:prSet>
      <dgm:spPr/>
    </dgm:pt>
    <dgm:pt modelId="{D8874F39-6E7D-4866-8CDD-BC34BA8AC126}" type="pres">
      <dgm:prSet presAssocID="{D78DD7EE-BAB9-44C2-9D46-10E9E2DF0DC9}" presName="desTx" presStyleLbl="alignAccFollowNode1" presStyleIdx="1" presStyleCnt="3">
        <dgm:presLayoutVars>
          <dgm:bulletEnabled val="1"/>
        </dgm:presLayoutVars>
      </dgm:prSet>
      <dgm:spPr/>
    </dgm:pt>
    <dgm:pt modelId="{A7ADAE1E-B1A6-4D3D-9E31-D6839D4C82CD}" type="pres">
      <dgm:prSet presAssocID="{97C831F1-B28B-4917-B380-727BDE6D5571}" presName="space" presStyleCnt="0"/>
      <dgm:spPr/>
    </dgm:pt>
    <dgm:pt modelId="{6E80B45B-397D-4DD6-93BE-4D26EEF9D93C}" type="pres">
      <dgm:prSet presAssocID="{2FCAC543-9A55-457F-8142-F8562388AEB8}" presName="composite" presStyleCnt="0"/>
      <dgm:spPr/>
    </dgm:pt>
    <dgm:pt modelId="{8F3FCA14-F5D3-4678-B0BA-F8CB138B8992}" type="pres">
      <dgm:prSet presAssocID="{2FCAC543-9A55-457F-8142-F8562388AEB8}" presName="parTx" presStyleLbl="alignNode1" presStyleIdx="2" presStyleCnt="3">
        <dgm:presLayoutVars>
          <dgm:chMax val="0"/>
          <dgm:chPref val="0"/>
          <dgm:bulletEnabled val="1"/>
        </dgm:presLayoutVars>
      </dgm:prSet>
      <dgm:spPr/>
    </dgm:pt>
    <dgm:pt modelId="{CD3CB316-CDBE-49C1-A2A6-371BBB68B668}" type="pres">
      <dgm:prSet presAssocID="{2FCAC543-9A55-457F-8142-F8562388AEB8}" presName="desTx" presStyleLbl="alignAccFollowNode1" presStyleIdx="2" presStyleCnt="3">
        <dgm:presLayoutVars>
          <dgm:bulletEnabled val="1"/>
        </dgm:presLayoutVars>
      </dgm:prSet>
      <dgm:spPr/>
    </dgm:pt>
  </dgm:ptLst>
  <dgm:cxnLst>
    <dgm:cxn modelId="{8A44E409-F1FF-41E6-87E2-2807A416E092}" srcId="{23730B5C-3AA0-4C37-BD57-05A657DFB2A3}" destId="{CAF11679-CEAE-497E-80C1-26BB306CAFAC}" srcOrd="0" destOrd="0" parTransId="{189218E3-9DB8-43ED-8207-C4C6F68BCA5D}" sibTransId="{35F559FB-644A-424F-A7F7-BEE535F32850}"/>
    <dgm:cxn modelId="{CEF9900A-8A82-4BCC-B346-29F34CE54917}" srcId="{D78DD7EE-BAB9-44C2-9D46-10E9E2DF0DC9}" destId="{834D6550-8866-4ADD-8F32-E7441CDD0D20}" srcOrd="0" destOrd="0" parTransId="{4498B9AD-C50D-44D9-997B-4F14505C43C9}" sibTransId="{92733D97-E17D-4CED-BE68-8AA55C6082EB}"/>
    <dgm:cxn modelId="{7FCFE225-8A99-42F9-AAB6-6194D6CCF6C0}" type="presOf" srcId="{9E754381-20E6-4C20-BD09-EEBF2BF15AA1}" destId="{CD3CB316-CDBE-49C1-A2A6-371BBB68B668}" srcOrd="0" destOrd="0" presId="urn:microsoft.com/office/officeart/2005/8/layout/hList1"/>
    <dgm:cxn modelId="{2F03072A-2CB2-4E87-A862-BC3040D6328E}" type="presOf" srcId="{D78DD7EE-BAB9-44C2-9D46-10E9E2DF0DC9}" destId="{19DE98B1-F0D3-413C-92DA-9DB4D84FA2A1}" srcOrd="0" destOrd="0" presId="urn:microsoft.com/office/officeart/2005/8/layout/hList1"/>
    <dgm:cxn modelId="{F640D437-5411-4C74-89C7-D73B31F4A4D4}" srcId="{CAF11679-CEAE-497E-80C1-26BB306CAFAC}" destId="{E99D986E-A598-4FD8-9C44-8EE32A874990}" srcOrd="0" destOrd="0" parTransId="{28B303E4-A6D9-4696-9670-26DC479628A2}" sibTransId="{CA15C1BB-E043-45DF-8C52-14B0DE42A8C1}"/>
    <dgm:cxn modelId="{2FDE8838-8814-435D-A12F-6DD3010102D8}" srcId="{23730B5C-3AA0-4C37-BD57-05A657DFB2A3}" destId="{2FCAC543-9A55-457F-8142-F8562388AEB8}" srcOrd="2" destOrd="0" parTransId="{6539F6F5-6CE6-4B92-9919-D613202F0412}" sibTransId="{D56B2A8C-2C73-4B07-849E-046A15E53758}"/>
    <dgm:cxn modelId="{7A4B9089-8432-4C1B-81F9-1DCFF6BC1150}" type="presOf" srcId="{2FCAC543-9A55-457F-8142-F8562388AEB8}" destId="{8F3FCA14-F5D3-4678-B0BA-F8CB138B8992}" srcOrd="0" destOrd="0" presId="urn:microsoft.com/office/officeart/2005/8/layout/hList1"/>
    <dgm:cxn modelId="{5E8ACD8D-A78E-44B6-801C-D77F54C320A3}" srcId="{2FCAC543-9A55-457F-8142-F8562388AEB8}" destId="{9E754381-20E6-4C20-BD09-EEBF2BF15AA1}" srcOrd="0" destOrd="0" parTransId="{B8EB6EBE-78FD-401F-8DD2-B46ED5B8143A}" sibTransId="{31F2E4E7-2660-44C6-9CF7-58EFAA5F828F}"/>
    <dgm:cxn modelId="{94D74A95-681A-4DF3-A4EA-1D8E4894E2E2}" srcId="{23730B5C-3AA0-4C37-BD57-05A657DFB2A3}" destId="{D78DD7EE-BAB9-44C2-9D46-10E9E2DF0DC9}" srcOrd="1" destOrd="0" parTransId="{122BABD5-A15C-4B09-AFCA-7864F78E9B35}" sibTransId="{97C831F1-B28B-4917-B380-727BDE6D5571}"/>
    <dgm:cxn modelId="{75100B96-554E-408D-A56F-040315D9747F}" type="presOf" srcId="{CAF11679-CEAE-497E-80C1-26BB306CAFAC}" destId="{FD1D9CB6-B346-43C0-BE35-89EBD5335E68}" srcOrd="0" destOrd="0" presId="urn:microsoft.com/office/officeart/2005/8/layout/hList1"/>
    <dgm:cxn modelId="{78B6ACB7-F237-4635-B6EF-0EE3C3E13F6B}" type="presOf" srcId="{834D6550-8866-4ADD-8F32-E7441CDD0D20}" destId="{D8874F39-6E7D-4866-8CDD-BC34BA8AC126}" srcOrd="0" destOrd="0" presId="urn:microsoft.com/office/officeart/2005/8/layout/hList1"/>
    <dgm:cxn modelId="{81B0EAB8-2537-4D11-9372-1B00780FC5B6}" type="presOf" srcId="{E99D986E-A598-4FD8-9C44-8EE32A874990}" destId="{BB1A3E69-914C-4CAE-8B28-85BF1D100F24}" srcOrd="0" destOrd="0" presId="urn:microsoft.com/office/officeart/2005/8/layout/hList1"/>
    <dgm:cxn modelId="{12957DC5-023F-40BA-819E-F5B0F24BCE57}" type="presOf" srcId="{23730B5C-3AA0-4C37-BD57-05A657DFB2A3}" destId="{98074E6A-C169-499A-96D9-633CCF343687}" srcOrd="0" destOrd="0" presId="urn:microsoft.com/office/officeart/2005/8/layout/hList1"/>
    <dgm:cxn modelId="{90D099E5-75B1-4183-80BD-8BEC74718CE3}" type="presParOf" srcId="{98074E6A-C169-499A-96D9-633CCF343687}" destId="{0B66BCF2-3B43-42C6-B4C0-8574AA713F76}" srcOrd="0" destOrd="0" presId="urn:microsoft.com/office/officeart/2005/8/layout/hList1"/>
    <dgm:cxn modelId="{CC00D147-CBE5-4B11-98DB-54B2098B99F3}" type="presParOf" srcId="{0B66BCF2-3B43-42C6-B4C0-8574AA713F76}" destId="{FD1D9CB6-B346-43C0-BE35-89EBD5335E68}" srcOrd="0" destOrd="0" presId="urn:microsoft.com/office/officeart/2005/8/layout/hList1"/>
    <dgm:cxn modelId="{8055DEB1-BA13-4B59-94E4-38A82F22909C}" type="presParOf" srcId="{0B66BCF2-3B43-42C6-B4C0-8574AA713F76}" destId="{BB1A3E69-914C-4CAE-8B28-85BF1D100F24}" srcOrd="1" destOrd="0" presId="urn:microsoft.com/office/officeart/2005/8/layout/hList1"/>
    <dgm:cxn modelId="{6E5EE04E-2C06-4A8D-AFE5-FD0E9D02ACBF}" type="presParOf" srcId="{98074E6A-C169-499A-96D9-633CCF343687}" destId="{C3C3676D-D1D1-4D01-8CC8-1725D0BF9B66}" srcOrd="1" destOrd="0" presId="urn:microsoft.com/office/officeart/2005/8/layout/hList1"/>
    <dgm:cxn modelId="{7FF81C31-2B46-4E94-A320-BE01E5686B94}" type="presParOf" srcId="{98074E6A-C169-499A-96D9-633CCF343687}" destId="{6B4F51A9-A815-4779-91ED-0F72B6010FF0}" srcOrd="2" destOrd="0" presId="urn:microsoft.com/office/officeart/2005/8/layout/hList1"/>
    <dgm:cxn modelId="{F053B804-E104-4902-B345-0DD4E1233DDE}" type="presParOf" srcId="{6B4F51A9-A815-4779-91ED-0F72B6010FF0}" destId="{19DE98B1-F0D3-413C-92DA-9DB4D84FA2A1}" srcOrd="0" destOrd="0" presId="urn:microsoft.com/office/officeart/2005/8/layout/hList1"/>
    <dgm:cxn modelId="{34D99675-20EC-4732-A20A-37E5CD58050E}" type="presParOf" srcId="{6B4F51A9-A815-4779-91ED-0F72B6010FF0}" destId="{D8874F39-6E7D-4866-8CDD-BC34BA8AC126}" srcOrd="1" destOrd="0" presId="urn:microsoft.com/office/officeart/2005/8/layout/hList1"/>
    <dgm:cxn modelId="{D3768D42-90DA-4890-82C3-062907B3F590}" type="presParOf" srcId="{98074E6A-C169-499A-96D9-633CCF343687}" destId="{A7ADAE1E-B1A6-4D3D-9E31-D6839D4C82CD}" srcOrd="3" destOrd="0" presId="urn:microsoft.com/office/officeart/2005/8/layout/hList1"/>
    <dgm:cxn modelId="{DF49D73E-01C0-4F6C-AD98-015251D26FD0}" type="presParOf" srcId="{98074E6A-C169-499A-96D9-633CCF343687}" destId="{6E80B45B-397D-4DD6-93BE-4D26EEF9D93C}" srcOrd="4" destOrd="0" presId="urn:microsoft.com/office/officeart/2005/8/layout/hList1"/>
    <dgm:cxn modelId="{973BACC6-714D-47B1-82BE-E979F690F732}" type="presParOf" srcId="{6E80B45B-397D-4DD6-93BE-4D26EEF9D93C}" destId="{8F3FCA14-F5D3-4678-B0BA-F8CB138B8992}" srcOrd="0" destOrd="0" presId="urn:microsoft.com/office/officeart/2005/8/layout/hList1"/>
    <dgm:cxn modelId="{AFF899D9-8FD6-41A0-9720-D5017EF0DAE0}" type="presParOf" srcId="{6E80B45B-397D-4DD6-93BE-4D26EEF9D93C}" destId="{CD3CB316-CDBE-49C1-A2A6-371BBB68B668}"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23730B5C-3AA0-4C37-BD57-05A657DFB2A3}"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IN"/>
        </a:p>
      </dgm:t>
    </dgm:pt>
    <dgm:pt modelId="{CAF11679-CEAE-497E-80C1-26BB306CAFAC}">
      <dgm:prSet phldrT="[Text]" custT="1"/>
      <dgm:spPr/>
      <dgm:t>
        <a:bodyPr/>
        <a:lstStyle/>
        <a:p>
          <a:r>
            <a:rPr lang="en-IN" sz="1800" dirty="0" err="1">
              <a:latin typeface="Times New Roman" panose="02020603050405020304" pitchFamily="18" charset="0"/>
              <a:cs typeface="Times New Roman" panose="02020603050405020304" pitchFamily="18" charset="0"/>
            </a:rPr>
            <a:t>Keypoint</a:t>
          </a:r>
          <a:r>
            <a:rPr lang="en-IN" sz="1800" dirty="0">
              <a:latin typeface="Times New Roman" panose="02020603050405020304" pitchFamily="18" charset="0"/>
              <a:cs typeface="Times New Roman" panose="02020603050405020304" pitchFamily="18" charset="0"/>
            </a:rPr>
            <a:t> 1</a:t>
          </a:r>
        </a:p>
      </dgm:t>
    </dgm:pt>
    <dgm:pt modelId="{189218E3-9DB8-43ED-8207-C4C6F68BCA5D}" type="parTrans" cxnId="{8A44E409-F1FF-41E6-87E2-2807A416E092}">
      <dgm:prSet/>
      <dgm:spPr/>
      <dgm:t>
        <a:bodyPr/>
        <a:lstStyle/>
        <a:p>
          <a:endParaRPr lang="en-IN"/>
        </a:p>
      </dgm:t>
    </dgm:pt>
    <dgm:pt modelId="{35F559FB-644A-424F-A7F7-BEE535F32850}" type="sibTrans" cxnId="{8A44E409-F1FF-41E6-87E2-2807A416E092}">
      <dgm:prSet/>
      <dgm:spPr/>
      <dgm:t>
        <a:bodyPr/>
        <a:lstStyle/>
        <a:p>
          <a:endParaRPr lang="en-IN"/>
        </a:p>
      </dgm:t>
    </dgm:pt>
    <dgm:pt modelId="{E99D986E-A598-4FD8-9C44-8EE32A874990}">
      <dgm:prSet phldrT="[Text]"/>
      <dgm:spPr/>
      <dgm:t>
        <a:bodyPr/>
        <a:lstStyle/>
        <a:p>
          <a:pPr>
            <a:buClr>
              <a:schemeClr val="bg1"/>
            </a:buClr>
            <a:buFont typeface="Calibri" pitchFamily="34" charset="0"/>
            <a:buNone/>
          </a:pPr>
          <a:r>
            <a:rPr lang="en-US" dirty="0">
              <a:solidFill>
                <a:srgbClr val="0D0D0D"/>
              </a:solidFill>
              <a:latin typeface="Times New Roman" pitchFamily="18" charset="0"/>
              <a:cs typeface="Times New Roman" pitchFamily="18" charset="0"/>
            </a:rPr>
            <a:t>   </a:t>
          </a:r>
          <a:r>
            <a:rPr lang="en-US" dirty="0">
              <a:solidFill>
                <a:schemeClr val="bg1"/>
              </a:solidFill>
              <a:latin typeface="Times New Roman" pitchFamily="18" charset="0"/>
              <a:cs typeface="Times New Roman" pitchFamily="18" charset="0"/>
            </a:rPr>
            <a:t>DLMS/COSEM covers all the AMR/AMI application fields and supports all the communication media (except maybe wireless mesh networks).</a:t>
          </a:r>
          <a:endParaRPr lang="en-IN" dirty="0">
            <a:latin typeface="Times New Roman" panose="02020603050405020304" pitchFamily="18" charset="0"/>
            <a:cs typeface="Times New Roman" panose="02020603050405020304" pitchFamily="18" charset="0"/>
          </a:endParaRPr>
        </a:p>
      </dgm:t>
    </dgm:pt>
    <dgm:pt modelId="{28B303E4-A6D9-4696-9670-26DC479628A2}" type="parTrans" cxnId="{F640D437-5411-4C74-89C7-D73B31F4A4D4}">
      <dgm:prSet/>
      <dgm:spPr/>
      <dgm:t>
        <a:bodyPr/>
        <a:lstStyle/>
        <a:p>
          <a:endParaRPr lang="en-IN"/>
        </a:p>
      </dgm:t>
    </dgm:pt>
    <dgm:pt modelId="{CA15C1BB-E043-45DF-8C52-14B0DE42A8C1}" type="sibTrans" cxnId="{F640D437-5411-4C74-89C7-D73B31F4A4D4}">
      <dgm:prSet/>
      <dgm:spPr/>
      <dgm:t>
        <a:bodyPr/>
        <a:lstStyle/>
        <a:p>
          <a:endParaRPr lang="en-IN"/>
        </a:p>
      </dgm:t>
    </dgm:pt>
    <dgm:pt modelId="{834D6550-8866-4ADD-8F32-E7441CDD0D20}">
      <dgm:prSet phldrT="[Text]"/>
      <dgm:spPr/>
      <dgm:t>
        <a:bodyPr/>
        <a:lstStyle/>
        <a:p>
          <a:pPr>
            <a:buClr>
              <a:schemeClr val="bg1"/>
            </a:buClr>
            <a:buFont typeface="Calibri" pitchFamily="34" charset="0"/>
            <a:buNone/>
          </a:pPr>
          <a:r>
            <a:rPr lang="en-US" dirty="0">
              <a:solidFill>
                <a:srgbClr val="0D0D0D"/>
              </a:solidFill>
              <a:latin typeface="Times New Roman" pitchFamily="18" charset="0"/>
              <a:cs typeface="Times New Roman" pitchFamily="18" charset="0"/>
            </a:rPr>
            <a:t>   The lack of the PC client application which includes all (or most of) DLMS features and which is able to interpret data in a user-friendly way makes the integration process more difficult and more time-consuming. </a:t>
          </a:r>
          <a:endParaRPr lang="en-IN" dirty="0">
            <a:latin typeface="Times New Roman" panose="02020603050405020304" pitchFamily="18" charset="0"/>
            <a:cs typeface="Times New Roman" panose="02020603050405020304" pitchFamily="18" charset="0"/>
          </a:endParaRPr>
        </a:p>
      </dgm:t>
    </dgm:pt>
    <dgm:pt modelId="{4498B9AD-C50D-44D9-997B-4F14505C43C9}" type="parTrans" cxnId="{CEF9900A-8A82-4BCC-B346-29F34CE54917}">
      <dgm:prSet/>
      <dgm:spPr/>
      <dgm:t>
        <a:bodyPr/>
        <a:lstStyle/>
        <a:p>
          <a:endParaRPr lang="en-IN"/>
        </a:p>
      </dgm:t>
    </dgm:pt>
    <dgm:pt modelId="{92733D97-E17D-4CED-BE68-8AA55C6082EB}" type="sibTrans" cxnId="{CEF9900A-8A82-4BCC-B346-29F34CE54917}">
      <dgm:prSet/>
      <dgm:spPr/>
      <dgm:t>
        <a:bodyPr/>
        <a:lstStyle/>
        <a:p>
          <a:endParaRPr lang="en-IN"/>
        </a:p>
      </dgm:t>
    </dgm:pt>
    <dgm:pt modelId="{2FCAC543-9A55-457F-8142-F8562388AEB8}">
      <dgm:prSet phldrT="[Text]"/>
      <dgm:spPr/>
      <dgm:t>
        <a:bodyPr/>
        <a:lstStyle/>
        <a:p>
          <a:r>
            <a:rPr lang="en-IN" dirty="0" err="1">
              <a:latin typeface="Times New Roman" panose="02020603050405020304" pitchFamily="18" charset="0"/>
              <a:cs typeface="Times New Roman" panose="02020603050405020304" pitchFamily="18" charset="0"/>
            </a:rPr>
            <a:t>Keypoint</a:t>
          </a:r>
          <a:r>
            <a:rPr lang="en-IN" dirty="0">
              <a:latin typeface="Times New Roman" panose="02020603050405020304" pitchFamily="18" charset="0"/>
              <a:cs typeface="Times New Roman" panose="02020603050405020304" pitchFamily="18" charset="0"/>
            </a:rPr>
            <a:t> 3</a:t>
          </a:r>
        </a:p>
      </dgm:t>
    </dgm:pt>
    <dgm:pt modelId="{6539F6F5-6CE6-4B92-9919-D613202F0412}" type="parTrans" cxnId="{2FDE8838-8814-435D-A12F-6DD3010102D8}">
      <dgm:prSet/>
      <dgm:spPr/>
      <dgm:t>
        <a:bodyPr/>
        <a:lstStyle/>
        <a:p>
          <a:endParaRPr lang="en-IN"/>
        </a:p>
      </dgm:t>
    </dgm:pt>
    <dgm:pt modelId="{D56B2A8C-2C73-4B07-849E-046A15E53758}" type="sibTrans" cxnId="{2FDE8838-8814-435D-A12F-6DD3010102D8}">
      <dgm:prSet/>
      <dgm:spPr/>
      <dgm:t>
        <a:bodyPr/>
        <a:lstStyle/>
        <a:p>
          <a:endParaRPr lang="en-IN"/>
        </a:p>
      </dgm:t>
    </dgm:pt>
    <dgm:pt modelId="{9E754381-20E6-4C20-BD09-EEBF2BF15AA1}">
      <dgm:prSet phldrT="[Text]"/>
      <dgm:spPr/>
      <dgm:t>
        <a:bodyPr/>
        <a:lstStyle/>
        <a:p>
          <a:pPr>
            <a:buClr>
              <a:schemeClr val="bg1"/>
            </a:buClr>
            <a:buFont typeface="Calibri" pitchFamily="34" charset="0"/>
            <a:buNone/>
          </a:pPr>
          <a:r>
            <a:rPr lang="en-US" dirty="0">
              <a:solidFill>
                <a:schemeClr val="bg1"/>
              </a:solidFill>
              <a:latin typeface="Times New Roman" pitchFamily="18" charset="0"/>
              <a:cs typeface="Times New Roman" pitchFamily="18" charset="0"/>
            </a:rPr>
            <a:t>   Main function of an Automatic Meter Reading (AMR) system is gathering meter data for billing in an automated way. Various standard-based techniques enable local or remote connections to meters, e.g. IEC62056-21, IEC62056-31, M-bus, GSM, GPRS, PSTN, Internet, PLC.</a:t>
          </a:r>
          <a:endParaRPr lang="en-IN" dirty="0"/>
        </a:p>
      </dgm:t>
    </dgm:pt>
    <dgm:pt modelId="{B8EB6EBE-78FD-401F-8DD2-B46ED5B8143A}" type="parTrans" cxnId="{5E8ACD8D-A78E-44B6-801C-D77F54C320A3}">
      <dgm:prSet/>
      <dgm:spPr/>
      <dgm:t>
        <a:bodyPr/>
        <a:lstStyle/>
        <a:p>
          <a:endParaRPr lang="en-IN"/>
        </a:p>
      </dgm:t>
    </dgm:pt>
    <dgm:pt modelId="{31F2E4E7-2660-44C6-9CF7-58EFAA5F828F}" type="sibTrans" cxnId="{5E8ACD8D-A78E-44B6-801C-D77F54C320A3}">
      <dgm:prSet/>
      <dgm:spPr/>
      <dgm:t>
        <a:bodyPr/>
        <a:lstStyle/>
        <a:p>
          <a:endParaRPr lang="en-IN"/>
        </a:p>
      </dgm:t>
    </dgm:pt>
    <dgm:pt modelId="{D78DD7EE-BAB9-44C2-9D46-10E9E2DF0DC9}">
      <dgm:prSet phldrT="[Text]" custT="1"/>
      <dgm:spPr/>
      <dgm:t>
        <a:bodyPr/>
        <a:lstStyle/>
        <a:p>
          <a:r>
            <a:rPr lang="en-IN" sz="1800" dirty="0" err="1">
              <a:latin typeface="Times New Roman" panose="02020603050405020304" pitchFamily="18" charset="0"/>
              <a:cs typeface="Times New Roman" panose="02020603050405020304" pitchFamily="18" charset="0"/>
            </a:rPr>
            <a:t>Keypoint</a:t>
          </a:r>
          <a:r>
            <a:rPr lang="en-IN" sz="1800" dirty="0">
              <a:latin typeface="Times New Roman" panose="02020603050405020304" pitchFamily="18" charset="0"/>
              <a:cs typeface="Times New Roman" panose="02020603050405020304" pitchFamily="18" charset="0"/>
            </a:rPr>
            <a:t> 2</a:t>
          </a:r>
        </a:p>
      </dgm:t>
    </dgm:pt>
    <dgm:pt modelId="{97C831F1-B28B-4917-B380-727BDE6D5571}" type="sibTrans" cxnId="{94D74A95-681A-4DF3-A4EA-1D8E4894E2E2}">
      <dgm:prSet/>
      <dgm:spPr/>
      <dgm:t>
        <a:bodyPr/>
        <a:lstStyle/>
        <a:p>
          <a:endParaRPr lang="en-IN"/>
        </a:p>
      </dgm:t>
    </dgm:pt>
    <dgm:pt modelId="{122BABD5-A15C-4B09-AFCA-7864F78E9B35}" type="parTrans" cxnId="{94D74A95-681A-4DF3-A4EA-1D8E4894E2E2}">
      <dgm:prSet/>
      <dgm:spPr/>
      <dgm:t>
        <a:bodyPr/>
        <a:lstStyle/>
        <a:p>
          <a:endParaRPr lang="en-IN"/>
        </a:p>
      </dgm:t>
    </dgm:pt>
    <dgm:pt modelId="{98074E6A-C169-499A-96D9-633CCF343687}" type="pres">
      <dgm:prSet presAssocID="{23730B5C-3AA0-4C37-BD57-05A657DFB2A3}" presName="Name0" presStyleCnt="0">
        <dgm:presLayoutVars>
          <dgm:dir/>
          <dgm:animLvl val="lvl"/>
          <dgm:resizeHandles val="exact"/>
        </dgm:presLayoutVars>
      </dgm:prSet>
      <dgm:spPr/>
    </dgm:pt>
    <dgm:pt modelId="{0B66BCF2-3B43-42C6-B4C0-8574AA713F76}" type="pres">
      <dgm:prSet presAssocID="{CAF11679-CEAE-497E-80C1-26BB306CAFAC}" presName="composite" presStyleCnt="0"/>
      <dgm:spPr/>
    </dgm:pt>
    <dgm:pt modelId="{FD1D9CB6-B346-43C0-BE35-89EBD5335E68}" type="pres">
      <dgm:prSet presAssocID="{CAF11679-CEAE-497E-80C1-26BB306CAFAC}" presName="parTx" presStyleLbl="alignNode1" presStyleIdx="0" presStyleCnt="3">
        <dgm:presLayoutVars>
          <dgm:chMax val="0"/>
          <dgm:chPref val="0"/>
          <dgm:bulletEnabled val="1"/>
        </dgm:presLayoutVars>
      </dgm:prSet>
      <dgm:spPr/>
    </dgm:pt>
    <dgm:pt modelId="{BB1A3E69-914C-4CAE-8B28-85BF1D100F24}" type="pres">
      <dgm:prSet presAssocID="{CAF11679-CEAE-497E-80C1-26BB306CAFAC}" presName="desTx" presStyleLbl="alignAccFollowNode1" presStyleIdx="0" presStyleCnt="3">
        <dgm:presLayoutVars>
          <dgm:bulletEnabled val="1"/>
        </dgm:presLayoutVars>
      </dgm:prSet>
      <dgm:spPr/>
    </dgm:pt>
    <dgm:pt modelId="{C3C3676D-D1D1-4D01-8CC8-1725D0BF9B66}" type="pres">
      <dgm:prSet presAssocID="{35F559FB-644A-424F-A7F7-BEE535F32850}" presName="space" presStyleCnt="0"/>
      <dgm:spPr/>
    </dgm:pt>
    <dgm:pt modelId="{6B4F51A9-A815-4779-91ED-0F72B6010FF0}" type="pres">
      <dgm:prSet presAssocID="{D78DD7EE-BAB9-44C2-9D46-10E9E2DF0DC9}" presName="composite" presStyleCnt="0"/>
      <dgm:spPr/>
    </dgm:pt>
    <dgm:pt modelId="{19DE98B1-F0D3-413C-92DA-9DB4D84FA2A1}" type="pres">
      <dgm:prSet presAssocID="{D78DD7EE-BAB9-44C2-9D46-10E9E2DF0DC9}" presName="parTx" presStyleLbl="alignNode1" presStyleIdx="1" presStyleCnt="3">
        <dgm:presLayoutVars>
          <dgm:chMax val="0"/>
          <dgm:chPref val="0"/>
          <dgm:bulletEnabled val="1"/>
        </dgm:presLayoutVars>
      </dgm:prSet>
      <dgm:spPr/>
    </dgm:pt>
    <dgm:pt modelId="{D8874F39-6E7D-4866-8CDD-BC34BA8AC126}" type="pres">
      <dgm:prSet presAssocID="{D78DD7EE-BAB9-44C2-9D46-10E9E2DF0DC9}" presName="desTx" presStyleLbl="alignAccFollowNode1" presStyleIdx="1" presStyleCnt="3" custAng="0">
        <dgm:presLayoutVars>
          <dgm:bulletEnabled val="1"/>
        </dgm:presLayoutVars>
      </dgm:prSet>
      <dgm:spPr/>
    </dgm:pt>
    <dgm:pt modelId="{A7ADAE1E-B1A6-4D3D-9E31-D6839D4C82CD}" type="pres">
      <dgm:prSet presAssocID="{97C831F1-B28B-4917-B380-727BDE6D5571}" presName="space" presStyleCnt="0"/>
      <dgm:spPr/>
    </dgm:pt>
    <dgm:pt modelId="{6E80B45B-397D-4DD6-93BE-4D26EEF9D93C}" type="pres">
      <dgm:prSet presAssocID="{2FCAC543-9A55-457F-8142-F8562388AEB8}" presName="composite" presStyleCnt="0"/>
      <dgm:spPr/>
    </dgm:pt>
    <dgm:pt modelId="{8F3FCA14-F5D3-4678-B0BA-F8CB138B8992}" type="pres">
      <dgm:prSet presAssocID="{2FCAC543-9A55-457F-8142-F8562388AEB8}" presName="parTx" presStyleLbl="alignNode1" presStyleIdx="2" presStyleCnt="3">
        <dgm:presLayoutVars>
          <dgm:chMax val="0"/>
          <dgm:chPref val="0"/>
          <dgm:bulletEnabled val="1"/>
        </dgm:presLayoutVars>
      </dgm:prSet>
      <dgm:spPr/>
    </dgm:pt>
    <dgm:pt modelId="{CD3CB316-CDBE-49C1-A2A6-371BBB68B668}" type="pres">
      <dgm:prSet presAssocID="{2FCAC543-9A55-457F-8142-F8562388AEB8}" presName="desTx" presStyleLbl="alignAccFollowNode1" presStyleIdx="2" presStyleCnt="3">
        <dgm:presLayoutVars>
          <dgm:bulletEnabled val="1"/>
        </dgm:presLayoutVars>
      </dgm:prSet>
      <dgm:spPr/>
    </dgm:pt>
  </dgm:ptLst>
  <dgm:cxnLst>
    <dgm:cxn modelId="{8A44E409-F1FF-41E6-87E2-2807A416E092}" srcId="{23730B5C-3AA0-4C37-BD57-05A657DFB2A3}" destId="{CAF11679-CEAE-497E-80C1-26BB306CAFAC}" srcOrd="0" destOrd="0" parTransId="{189218E3-9DB8-43ED-8207-C4C6F68BCA5D}" sibTransId="{35F559FB-644A-424F-A7F7-BEE535F32850}"/>
    <dgm:cxn modelId="{CEF9900A-8A82-4BCC-B346-29F34CE54917}" srcId="{D78DD7EE-BAB9-44C2-9D46-10E9E2DF0DC9}" destId="{834D6550-8866-4ADD-8F32-E7441CDD0D20}" srcOrd="0" destOrd="0" parTransId="{4498B9AD-C50D-44D9-997B-4F14505C43C9}" sibTransId="{92733D97-E17D-4CED-BE68-8AA55C6082EB}"/>
    <dgm:cxn modelId="{7FCFE225-8A99-42F9-AAB6-6194D6CCF6C0}" type="presOf" srcId="{9E754381-20E6-4C20-BD09-EEBF2BF15AA1}" destId="{CD3CB316-CDBE-49C1-A2A6-371BBB68B668}" srcOrd="0" destOrd="0" presId="urn:microsoft.com/office/officeart/2005/8/layout/hList1"/>
    <dgm:cxn modelId="{2F03072A-2CB2-4E87-A862-BC3040D6328E}" type="presOf" srcId="{D78DD7EE-BAB9-44C2-9D46-10E9E2DF0DC9}" destId="{19DE98B1-F0D3-413C-92DA-9DB4D84FA2A1}" srcOrd="0" destOrd="0" presId="urn:microsoft.com/office/officeart/2005/8/layout/hList1"/>
    <dgm:cxn modelId="{F640D437-5411-4C74-89C7-D73B31F4A4D4}" srcId="{CAF11679-CEAE-497E-80C1-26BB306CAFAC}" destId="{E99D986E-A598-4FD8-9C44-8EE32A874990}" srcOrd="0" destOrd="0" parTransId="{28B303E4-A6D9-4696-9670-26DC479628A2}" sibTransId="{CA15C1BB-E043-45DF-8C52-14B0DE42A8C1}"/>
    <dgm:cxn modelId="{2FDE8838-8814-435D-A12F-6DD3010102D8}" srcId="{23730B5C-3AA0-4C37-BD57-05A657DFB2A3}" destId="{2FCAC543-9A55-457F-8142-F8562388AEB8}" srcOrd="2" destOrd="0" parTransId="{6539F6F5-6CE6-4B92-9919-D613202F0412}" sibTransId="{D56B2A8C-2C73-4B07-849E-046A15E53758}"/>
    <dgm:cxn modelId="{7A4B9089-8432-4C1B-81F9-1DCFF6BC1150}" type="presOf" srcId="{2FCAC543-9A55-457F-8142-F8562388AEB8}" destId="{8F3FCA14-F5D3-4678-B0BA-F8CB138B8992}" srcOrd="0" destOrd="0" presId="urn:microsoft.com/office/officeart/2005/8/layout/hList1"/>
    <dgm:cxn modelId="{5E8ACD8D-A78E-44B6-801C-D77F54C320A3}" srcId="{2FCAC543-9A55-457F-8142-F8562388AEB8}" destId="{9E754381-20E6-4C20-BD09-EEBF2BF15AA1}" srcOrd="0" destOrd="0" parTransId="{B8EB6EBE-78FD-401F-8DD2-B46ED5B8143A}" sibTransId="{31F2E4E7-2660-44C6-9CF7-58EFAA5F828F}"/>
    <dgm:cxn modelId="{94D74A95-681A-4DF3-A4EA-1D8E4894E2E2}" srcId="{23730B5C-3AA0-4C37-BD57-05A657DFB2A3}" destId="{D78DD7EE-BAB9-44C2-9D46-10E9E2DF0DC9}" srcOrd="1" destOrd="0" parTransId="{122BABD5-A15C-4B09-AFCA-7864F78E9B35}" sibTransId="{97C831F1-B28B-4917-B380-727BDE6D5571}"/>
    <dgm:cxn modelId="{75100B96-554E-408D-A56F-040315D9747F}" type="presOf" srcId="{CAF11679-CEAE-497E-80C1-26BB306CAFAC}" destId="{FD1D9CB6-B346-43C0-BE35-89EBD5335E68}" srcOrd="0" destOrd="0" presId="urn:microsoft.com/office/officeart/2005/8/layout/hList1"/>
    <dgm:cxn modelId="{78B6ACB7-F237-4635-B6EF-0EE3C3E13F6B}" type="presOf" srcId="{834D6550-8866-4ADD-8F32-E7441CDD0D20}" destId="{D8874F39-6E7D-4866-8CDD-BC34BA8AC126}" srcOrd="0" destOrd="0" presId="urn:microsoft.com/office/officeart/2005/8/layout/hList1"/>
    <dgm:cxn modelId="{81B0EAB8-2537-4D11-9372-1B00780FC5B6}" type="presOf" srcId="{E99D986E-A598-4FD8-9C44-8EE32A874990}" destId="{BB1A3E69-914C-4CAE-8B28-85BF1D100F24}" srcOrd="0" destOrd="0" presId="urn:microsoft.com/office/officeart/2005/8/layout/hList1"/>
    <dgm:cxn modelId="{12957DC5-023F-40BA-819E-F5B0F24BCE57}" type="presOf" srcId="{23730B5C-3AA0-4C37-BD57-05A657DFB2A3}" destId="{98074E6A-C169-499A-96D9-633CCF343687}" srcOrd="0" destOrd="0" presId="urn:microsoft.com/office/officeart/2005/8/layout/hList1"/>
    <dgm:cxn modelId="{90D099E5-75B1-4183-80BD-8BEC74718CE3}" type="presParOf" srcId="{98074E6A-C169-499A-96D9-633CCF343687}" destId="{0B66BCF2-3B43-42C6-B4C0-8574AA713F76}" srcOrd="0" destOrd="0" presId="urn:microsoft.com/office/officeart/2005/8/layout/hList1"/>
    <dgm:cxn modelId="{CC00D147-CBE5-4B11-98DB-54B2098B99F3}" type="presParOf" srcId="{0B66BCF2-3B43-42C6-B4C0-8574AA713F76}" destId="{FD1D9CB6-B346-43C0-BE35-89EBD5335E68}" srcOrd="0" destOrd="0" presId="urn:microsoft.com/office/officeart/2005/8/layout/hList1"/>
    <dgm:cxn modelId="{8055DEB1-BA13-4B59-94E4-38A82F22909C}" type="presParOf" srcId="{0B66BCF2-3B43-42C6-B4C0-8574AA713F76}" destId="{BB1A3E69-914C-4CAE-8B28-85BF1D100F24}" srcOrd="1" destOrd="0" presId="urn:microsoft.com/office/officeart/2005/8/layout/hList1"/>
    <dgm:cxn modelId="{6E5EE04E-2C06-4A8D-AFE5-FD0E9D02ACBF}" type="presParOf" srcId="{98074E6A-C169-499A-96D9-633CCF343687}" destId="{C3C3676D-D1D1-4D01-8CC8-1725D0BF9B66}" srcOrd="1" destOrd="0" presId="urn:microsoft.com/office/officeart/2005/8/layout/hList1"/>
    <dgm:cxn modelId="{7FF81C31-2B46-4E94-A320-BE01E5686B94}" type="presParOf" srcId="{98074E6A-C169-499A-96D9-633CCF343687}" destId="{6B4F51A9-A815-4779-91ED-0F72B6010FF0}" srcOrd="2" destOrd="0" presId="urn:microsoft.com/office/officeart/2005/8/layout/hList1"/>
    <dgm:cxn modelId="{F053B804-E104-4902-B345-0DD4E1233DDE}" type="presParOf" srcId="{6B4F51A9-A815-4779-91ED-0F72B6010FF0}" destId="{19DE98B1-F0D3-413C-92DA-9DB4D84FA2A1}" srcOrd="0" destOrd="0" presId="urn:microsoft.com/office/officeart/2005/8/layout/hList1"/>
    <dgm:cxn modelId="{34D99675-20EC-4732-A20A-37E5CD58050E}" type="presParOf" srcId="{6B4F51A9-A815-4779-91ED-0F72B6010FF0}" destId="{D8874F39-6E7D-4866-8CDD-BC34BA8AC126}" srcOrd="1" destOrd="0" presId="urn:microsoft.com/office/officeart/2005/8/layout/hList1"/>
    <dgm:cxn modelId="{D3768D42-90DA-4890-82C3-062907B3F590}" type="presParOf" srcId="{98074E6A-C169-499A-96D9-633CCF343687}" destId="{A7ADAE1E-B1A6-4D3D-9E31-D6839D4C82CD}" srcOrd="3" destOrd="0" presId="urn:microsoft.com/office/officeart/2005/8/layout/hList1"/>
    <dgm:cxn modelId="{DF49D73E-01C0-4F6C-AD98-015251D26FD0}" type="presParOf" srcId="{98074E6A-C169-499A-96D9-633CCF343687}" destId="{6E80B45B-397D-4DD6-93BE-4D26EEF9D93C}" srcOrd="4" destOrd="0" presId="urn:microsoft.com/office/officeart/2005/8/layout/hList1"/>
    <dgm:cxn modelId="{973BACC6-714D-47B1-82BE-E979F690F732}" type="presParOf" srcId="{6E80B45B-397D-4DD6-93BE-4D26EEF9D93C}" destId="{8F3FCA14-F5D3-4678-B0BA-F8CB138B8992}" srcOrd="0" destOrd="0" presId="urn:microsoft.com/office/officeart/2005/8/layout/hList1"/>
    <dgm:cxn modelId="{AFF899D9-8FD6-41A0-9720-D5017EF0DAE0}" type="presParOf" srcId="{6E80B45B-397D-4DD6-93BE-4D26EEF9D93C}" destId="{CD3CB316-CDBE-49C1-A2A6-371BBB68B668}"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23730B5C-3AA0-4C37-BD57-05A657DFB2A3}"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IN"/>
        </a:p>
      </dgm:t>
    </dgm:pt>
    <dgm:pt modelId="{CAF11679-CEAE-497E-80C1-26BB306CAFAC}">
      <dgm:prSet phldrT="[Text]" custT="1"/>
      <dgm:spPr/>
      <dgm:t>
        <a:bodyPr/>
        <a:lstStyle/>
        <a:p>
          <a:r>
            <a:rPr lang="en-IN" sz="1800" dirty="0" err="1">
              <a:latin typeface="Times New Roman" panose="02020603050405020304" pitchFamily="18" charset="0"/>
              <a:cs typeface="Times New Roman" panose="02020603050405020304" pitchFamily="18" charset="0"/>
            </a:rPr>
            <a:t>Keypoint</a:t>
          </a:r>
          <a:r>
            <a:rPr lang="en-IN" sz="1800" dirty="0">
              <a:latin typeface="Times New Roman" panose="02020603050405020304" pitchFamily="18" charset="0"/>
              <a:cs typeface="Times New Roman" panose="02020603050405020304" pitchFamily="18" charset="0"/>
            </a:rPr>
            <a:t> 1</a:t>
          </a:r>
        </a:p>
      </dgm:t>
    </dgm:pt>
    <dgm:pt modelId="{189218E3-9DB8-43ED-8207-C4C6F68BCA5D}" type="parTrans" cxnId="{8A44E409-F1FF-41E6-87E2-2807A416E092}">
      <dgm:prSet/>
      <dgm:spPr/>
      <dgm:t>
        <a:bodyPr/>
        <a:lstStyle/>
        <a:p>
          <a:endParaRPr lang="en-IN"/>
        </a:p>
      </dgm:t>
    </dgm:pt>
    <dgm:pt modelId="{35F559FB-644A-424F-A7F7-BEE535F32850}" type="sibTrans" cxnId="{8A44E409-F1FF-41E6-87E2-2807A416E092}">
      <dgm:prSet/>
      <dgm:spPr/>
      <dgm:t>
        <a:bodyPr/>
        <a:lstStyle/>
        <a:p>
          <a:endParaRPr lang="en-IN"/>
        </a:p>
      </dgm:t>
    </dgm:pt>
    <dgm:pt modelId="{E99D986E-A598-4FD8-9C44-8EE32A874990}">
      <dgm:prSet phldrT="[Text]"/>
      <dgm:spPr/>
      <dgm:t>
        <a:bodyPr/>
        <a:lstStyle/>
        <a:p>
          <a:pPr>
            <a:buClr>
              <a:schemeClr val="bg1"/>
            </a:buClr>
            <a:buFont typeface="Calibri" pitchFamily="34" charset="0"/>
            <a:buNone/>
          </a:pPr>
          <a:r>
            <a:rPr lang="en-US" dirty="0">
              <a:solidFill>
                <a:srgbClr val="0D0D0D"/>
              </a:solidFill>
              <a:latin typeface="Times New Roman" pitchFamily="18" charset="0"/>
              <a:cs typeface="Times New Roman" pitchFamily="18" charset="0"/>
            </a:rPr>
            <a:t>   The choice of communication medium is equally important as it along with protocol which assures seamless connectivity in the chosen distribution network and ensure successful implementation of the application. </a:t>
          </a:r>
          <a:endParaRPr lang="en-IN" dirty="0">
            <a:latin typeface="Times New Roman" panose="02020603050405020304" pitchFamily="18" charset="0"/>
            <a:cs typeface="Times New Roman" panose="02020603050405020304" pitchFamily="18" charset="0"/>
          </a:endParaRPr>
        </a:p>
      </dgm:t>
    </dgm:pt>
    <dgm:pt modelId="{28B303E4-A6D9-4696-9670-26DC479628A2}" type="parTrans" cxnId="{F640D437-5411-4C74-89C7-D73B31F4A4D4}">
      <dgm:prSet/>
      <dgm:spPr/>
      <dgm:t>
        <a:bodyPr/>
        <a:lstStyle/>
        <a:p>
          <a:endParaRPr lang="en-IN"/>
        </a:p>
      </dgm:t>
    </dgm:pt>
    <dgm:pt modelId="{CA15C1BB-E043-45DF-8C52-14B0DE42A8C1}" type="sibTrans" cxnId="{F640D437-5411-4C74-89C7-D73B31F4A4D4}">
      <dgm:prSet/>
      <dgm:spPr/>
      <dgm:t>
        <a:bodyPr/>
        <a:lstStyle/>
        <a:p>
          <a:endParaRPr lang="en-IN"/>
        </a:p>
      </dgm:t>
    </dgm:pt>
    <dgm:pt modelId="{834D6550-8866-4ADD-8F32-E7441CDD0D20}">
      <dgm:prSet phldrT="[Text]"/>
      <dgm:spPr/>
      <dgm:t>
        <a:bodyPr/>
        <a:lstStyle/>
        <a:p>
          <a:pPr>
            <a:buClr>
              <a:schemeClr val="bg1"/>
            </a:buClr>
            <a:buFont typeface="Calibri" pitchFamily="34" charset="0"/>
            <a:buNone/>
          </a:pPr>
          <a:r>
            <a:rPr lang="en-US" dirty="0">
              <a:solidFill>
                <a:srgbClr val="0D0D0D"/>
              </a:solidFill>
              <a:latin typeface="Times New Roman" pitchFamily="18" charset="0"/>
              <a:cs typeface="Times New Roman" pitchFamily="18" charset="0"/>
            </a:rPr>
            <a:t>   The application software at either end aided by a common open protocol can exchange required information as and when needed.</a:t>
          </a:r>
          <a:endParaRPr lang="en-IN" dirty="0">
            <a:latin typeface="Times New Roman" panose="02020603050405020304" pitchFamily="18" charset="0"/>
            <a:cs typeface="Times New Roman" panose="02020603050405020304" pitchFamily="18" charset="0"/>
          </a:endParaRPr>
        </a:p>
      </dgm:t>
    </dgm:pt>
    <dgm:pt modelId="{4498B9AD-C50D-44D9-997B-4F14505C43C9}" type="parTrans" cxnId="{CEF9900A-8A82-4BCC-B346-29F34CE54917}">
      <dgm:prSet/>
      <dgm:spPr/>
      <dgm:t>
        <a:bodyPr/>
        <a:lstStyle/>
        <a:p>
          <a:endParaRPr lang="en-IN"/>
        </a:p>
      </dgm:t>
    </dgm:pt>
    <dgm:pt modelId="{92733D97-E17D-4CED-BE68-8AA55C6082EB}" type="sibTrans" cxnId="{CEF9900A-8A82-4BCC-B346-29F34CE54917}">
      <dgm:prSet/>
      <dgm:spPr/>
      <dgm:t>
        <a:bodyPr/>
        <a:lstStyle/>
        <a:p>
          <a:endParaRPr lang="en-IN"/>
        </a:p>
      </dgm:t>
    </dgm:pt>
    <dgm:pt modelId="{2FCAC543-9A55-457F-8142-F8562388AEB8}">
      <dgm:prSet phldrT="[Text]"/>
      <dgm:spPr/>
      <dgm:t>
        <a:bodyPr/>
        <a:lstStyle/>
        <a:p>
          <a:r>
            <a:rPr lang="en-IN" dirty="0" err="1">
              <a:latin typeface="Times New Roman" panose="02020603050405020304" pitchFamily="18" charset="0"/>
              <a:cs typeface="Times New Roman" panose="02020603050405020304" pitchFamily="18" charset="0"/>
            </a:rPr>
            <a:t>Keypoint</a:t>
          </a:r>
          <a:r>
            <a:rPr lang="en-IN" dirty="0">
              <a:latin typeface="Times New Roman" panose="02020603050405020304" pitchFamily="18" charset="0"/>
              <a:cs typeface="Times New Roman" panose="02020603050405020304" pitchFamily="18" charset="0"/>
            </a:rPr>
            <a:t> 3</a:t>
          </a:r>
        </a:p>
      </dgm:t>
    </dgm:pt>
    <dgm:pt modelId="{6539F6F5-6CE6-4B92-9919-D613202F0412}" type="parTrans" cxnId="{2FDE8838-8814-435D-A12F-6DD3010102D8}">
      <dgm:prSet/>
      <dgm:spPr/>
      <dgm:t>
        <a:bodyPr/>
        <a:lstStyle/>
        <a:p>
          <a:endParaRPr lang="en-IN"/>
        </a:p>
      </dgm:t>
    </dgm:pt>
    <dgm:pt modelId="{D56B2A8C-2C73-4B07-849E-046A15E53758}" type="sibTrans" cxnId="{2FDE8838-8814-435D-A12F-6DD3010102D8}">
      <dgm:prSet/>
      <dgm:spPr/>
      <dgm:t>
        <a:bodyPr/>
        <a:lstStyle/>
        <a:p>
          <a:endParaRPr lang="en-IN"/>
        </a:p>
      </dgm:t>
    </dgm:pt>
    <dgm:pt modelId="{9E754381-20E6-4C20-BD09-EEBF2BF15AA1}">
      <dgm:prSet phldrT="[Text]"/>
      <dgm:spPr/>
      <dgm:t>
        <a:bodyPr/>
        <a:lstStyle/>
        <a:p>
          <a:pPr>
            <a:buClr>
              <a:schemeClr val="bg1"/>
            </a:buClr>
            <a:buFont typeface="Calibri" pitchFamily="34" charset="0"/>
            <a:buNone/>
          </a:pPr>
          <a:r>
            <a:rPr lang="en-US" dirty="0">
              <a:solidFill>
                <a:schemeClr val="bg1"/>
              </a:solidFill>
              <a:latin typeface="Times New Roman" pitchFamily="18" charset="0"/>
              <a:cs typeface="Times New Roman" pitchFamily="18" charset="0"/>
            </a:rPr>
            <a:t>   Interoperability could be defined as “The ability of a system or a product to work with other systems or products without special effort on the part of the customer”</a:t>
          </a:r>
          <a:endParaRPr lang="en-IN" dirty="0"/>
        </a:p>
      </dgm:t>
    </dgm:pt>
    <dgm:pt modelId="{B8EB6EBE-78FD-401F-8DD2-B46ED5B8143A}" type="parTrans" cxnId="{5E8ACD8D-A78E-44B6-801C-D77F54C320A3}">
      <dgm:prSet/>
      <dgm:spPr/>
      <dgm:t>
        <a:bodyPr/>
        <a:lstStyle/>
        <a:p>
          <a:endParaRPr lang="en-IN"/>
        </a:p>
      </dgm:t>
    </dgm:pt>
    <dgm:pt modelId="{31F2E4E7-2660-44C6-9CF7-58EFAA5F828F}" type="sibTrans" cxnId="{5E8ACD8D-A78E-44B6-801C-D77F54C320A3}">
      <dgm:prSet/>
      <dgm:spPr/>
      <dgm:t>
        <a:bodyPr/>
        <a:lstStyle/>
        <a:p>
          <a:endParaRPr lang="en-IN"/>
        </a:p>
      </dgm:t>
    </dgm:pt>
    <dgm:pt modelId="{D78DD7EE-BAB9-44C2-9D46-10E9E2DF0DC9}">
      <dgm:prSet phldrT="[Text]" custT="1"/>
      <dgm:spPr/>
      <dgm:t>
        <a:bodyPr/>
        <a:lstStyle/>
        <a:p>
          <a:r>
            <a:rPr lang="en-IN" sz="1800" dirty="0" err="1">
              <a:latin typeface="Times New Roman" panose="02020603050405020304" pitchFamily="18" charset="0"/>
              <a:cs typeface="Times New Roman" panose="02020603050405020304" pitchFamily="18" charset="0"/>
            </a:rPr>
            <a:t>Keypoint</a:t>
          </a:r>
          <a:r>
            <a:rPr lang="en-IN" sz="1800" dirty="0">
              <a:latin typeface="Times New Roman" panose="02020603050405020304" pitchFamily="18" charset="0"/>
              <a:cs typeface="Times New Roman" panose="02020603050405020304" pitchFamily="18" charset="0"/>
            </a:rPr>
            <a:t> 2</a:t>
          </a:r>
        </a:p>
      </dgm:t>
    </dgm:pt>
    <dgm:pt modelId="{97C831F1-B28B-4917-B380-727BDE6D5571}" type="sibTrans" cxnId="{94D74A95-681A-4DF3-A4EA-1D8E4894E2E2}">
      <dgm:prSet/>
      <dgm:spPr/>
      <dgm:t>
        <a:bodyPr/>
        <a:lstStyle/>
        <a:p>
          <a:endParaRPr lang="en-IN"/>
        </a:p>
      </dgm:t>
    </dgm:pt>
    <dgm:pt modelId="{122BABD5-A15C-4B09-AFCA-7864F78E9B35}" type="parTrans" cxnId="{94D74A95-681A-4DF3-A4EA-1D8E4894E2E2}">
      <dgm:prSet/>
      <dgm:spPr/>
      <dgm:t>
        <a:bodyPr/>
        <a:lstStyle/>
        <a:p>
          <a:endParaRPr lang="en-IN"/>
        </a:p>
      </dgm:t>
    </dgm:pt>
    <dgm:pt modelId="{E106DBD1-4F09-4D4E-9114-89FC28DD1481}">
      <dgm:prSet/>
      <dgm:spPr/>
      <dgm:t>
        <a:bodyPr/>
        <a:lstStyle/>
        <a:p>
          <a:pPr>
            <a:buClr>
              <a:schemeClr val="bg1"/>
            </a:buClr>
            <a:buFont typeface="Calibri" pitchFamily="34" charset="0"/>
            <a:buNone/>
          </a:pPr>
          <a:r>
            <a:rPr lang="en-US" dirty="0">
              <a:solidFill>
                <a:schemeClr val="bg1"/>
              </a:solidFill>
              <a:latin typeface="Times New Roman" pitchFamily="18" charset="0"/>
              <a:cs typeface="Times New Roman" pitchFamily="18" charset="0"/>
            </a:rPr>
            <a:t>– Any system can read any meter</a:t>
          </a:r>
          <a:endParaRPr lang="en-IN" dirty="0">
            <a:solidFill>
              <a:schemeClr val="bg1"/>
            </a:solidFill>
            <a:latin typeface="Times New Roman" pitchFamily="18" charset="0"/>
            <a:cs typeface="Times New Roman" pitchFamily="18" charset="0"/>
          </a:endParaRPr>
        </a:p>
      </dgm:t>
    </dgm:pt>
    <dgm:pt modelId="{53414A0C-50D2-4617-9CAC-CB951AFBB80F}" type="parTrans" cxnId="{2C4190CB-8ABF-44BC-8C57-FD310D7F63A1}">
      <dgm:prSet/>
      <dgm:spPr/>
      <dgm:t>
        <a:bodyPr/>
        <a:lstStyle/>
        <a:p>
          <a:endParaRPr lang="en-IN"/>
        </a:p>
      </dgm:t>
    </dgm:pt>
    <dgm:pt modelId="{7A2A6395-E053-472F-B6F2-002DC60E478C}" type="sibTrans" cxnId="{2C4190CB-8ABF-44BC-8C57-FD310D7F63A1}">
      <dgm:prSet/>
      <dgm:spPr/>
      <dgm:t>
        <a:bodyPr/>
        <a:lstStyle/>
        <a:p>
          <a:endParaRPr lang="en-IN"/>
        </a:p>
      </dgm:t>
    </dgm:pt>
    <dgm:pt modelId="{C2208676-DA96-4369-AD61-52E966A21BB1}">
      <dgm:prSet/>
      <dgm:spPr/>
      <dgm:t>
        <a:bodyPr/>
        <a:lstStyle/>
        <a:p>
          <a:pPr>
            <a:buClr>
              <a:schemeClr val="bg1"/>
            </a:buClr>
            <a:buFont typeface="Calibri" pitchFamily="34" charset="0"/>
            <a:buNone/>
          </a:pPr>
          <a:r>
            <a:rPr lang="en-US" dirty="0">
              <a:solidFill>
                <a:schemeClr val="bg1"/>
              </a:solidFill>
              <a:latin typeface="Times New Roman" pitchFamily="18" charset="0"/>
              <a:cs typeface="Times New Roman" pitchFamily="18" charset="0"/>
            </a:rPr>
            <a:t>– No special involvement of vendors</a:t>
          </a:r>
          <a:endParaRPr lang="en-IN" dirty="0">
            <a:solidFill>
              <a:schemeClr val="bg1"/>
            </a:solidFill>
            <a:latin typeface="Times New Roman" pitchFamily="18" charset="0"/>
            <a:cs typeface="Times New Roman" pitchFamily="18" charset="0"/>
          </a:endParaRPr>
        </a:p>
      </dgm:t>
    </dgm:pt>
    <dgm:pt modelId="{01AFA388-C135-4F5B-8CE4-D4490BEB95FF}" type="parTrans" cxnId="{F7429FC8-A2D9-46CF-81A4-7BF5A3DDDF00}">
      <dgm:prSet/>
      <dgm:spPr/>
      <dgm:t>
        <a:bodyPr/>
        <a:lstStyle/>
        <a:p>
          <a:endParaRPr lang="en-IN"/>
        </a:p>
      </dgm:t>
    </dgm:pt>
    <dgm:pt modelId="{61C5F202-9302-461E-9D74-051630DDD7F0}" type="sibTrans" cxnId="{F7429FC8-A2D9-46CF-81A4-7BF5A3DDDF00}">
      <dgm:prSet/>
      <dgm:spPr/>
      <dgm:t>
        <a:bodyPr/>
        <a:lstStyle/>
        <a:p>
          <a:endParaRPr lang="en-IN"/>
        </a:p>
      </dgm:t>
    </dgm:pt>
    <dgm:pt modelId="{DEAB4465-D49B-4EB7-BC64-E30B416BD398}">
      <dgm:prSet/>
      <dgm:spPr/>
      <dgm:t>
        <a:bodyPr/>
        <a:lstStyle/>
        <a:p>
          <a:pPr>
            <a:buClr>
              <a:schemeClr val="bg1"/>
            </a:buClr>
            <a:buFont typeface="Calibri" pitchFamily="34" charset="0"/>
            <a:buNone/>
          </a:pPr>
          <a:endParaRPr lang="en-IN" dirty="0">
            <a:solidFill>
              <a:schemeClr val="bg1"/>
            </a:solidFill>
            <a:latin typeface="Times New Roman" pitchFamily="18" charset="0"/>
            <a:cs typeface="Times New Roman" pitchFamily="18" charset="0"/>
          </a:endParaRPr>
        </a:p>
      </dgm:t>
    </dgm:pt>
    <dgm:pt modelId="{0EABA57F-DC1D-4E6A-96CC-08535623B7DF}" type="parTrans" cxnId="{AFC1ADE1-6660-44FB-BF35-DFA81E808CFE}">
      <dgm:prSet/>
      <dgm:spPr/>
      <dgm:t>
        <a:bodyPr/>
        <a:lstStyle/>
        <a:p>
          <a:endParaRPr lang="en-IN"/>
        </a:p>
      </dgm:t>
    </dgm:pt>
    <dgm:pt modelId="{ACC6E6DD-6AA5-479C-8356-10186EE8AC97}" type="sibTrans" cxnId="{AFC1ADE1-6660-44FB-BF35-DFA81E808CFE}">
      <dgm:prSet/>
      <dgm:spPr/>
      <dgm:t>
        <a:bodyPr/>
        <a:lstStyle/>
        <a:p>
          <a:endParaRPr lang="en-IN"/>
        </a:p>
      </dgm:t>
    </dgm:pt>
    <dgm:pt modelId="{98074E6A-C169-499A-96D9-633CCF343687}" type="pres">
      <dgm:prSet presAssocID="{23730B5C-3AA0-4C37-BD57-05A657DFB2A3}" presName="Name0" presStyleCnt="0">
        <dgm:presLayoutVars>
          <dgm:dir/>
          <dgm:animLvl val="lvl"/>
          <dgm:resizeHandles val="exact"/>
        </dgm:presLayoutVars>
      </dgm:prSet>
      <dgm:spPr/>
    </dgm:pt>
    <dgm:pt modelId="{0B66BCF2-3B43-42C6-B4C0-8574AA713F76}" type="pres">
      <dgm:prSet presAssocID="{CAF11679-CEAE-497E-80C1-26BB306CAFAC}" presName="composite" presStyleCnt="0"/>
      <dgm:spPr/>
    </dgm:pt>
    <dgm:pt modelId="{FD1D9CB6-B346-43C0-BE35-89EBD5335E68}" type="pres">
      <dgm:prSet presAssocID="{CAF11679-CEAE-497E-80C1-26BB306CAFAC}" presName="parTx" presStyleLbl="alignNode1" presStyleIdx="0" presStyleCnt="3">
        <dgm:presLayoutVars>
          <dgm:chMax val="0"/>
          <dgm:chPref val="0"/>
          <dgm:bulletEnabled val="1"/>
        </dgm:presLayoutVars>
      </dgm:prSet>
      <dgm:spPr/>
    </dgm:pt>
    <dgm:pt modelId="{BB1A3E69-914C-4CAE-8B28-85BF1D100F24}" type="pres">
      <dgm:prSet presAssocID="{CAF11679-CEAE-497E-80C1-26BB306CAFAC}" presName="desTx" presStyleLbl="alignAccFollowNode1" presStyleIdx="0" presStyleCnt="3">
        <dgm:presLayoutVars>
          <dgm:bulletEnabled val="1"/>
        </dgm:presLayoutVars>
      </dgm:prSet>
      <dgm:spPr/>
    </dgm:pt>
    <dgm:pt modelId="{C3C3676D-D1D1-4D01-8CC8-1725D0BF9B66}" type="pres">
      <dgm:prSet presAssocID="{35F559FB-644A-424F-A7F7-BEE535F32850}" presName="space" presStyleCnt="0"/>
      <dgm:spPr/>
    </dgm:pt>
    <dgm:pt modelId="{6B4F51A9-A815-4779-91ED-0F72B6010FF0}" type="pres">
      <dgm:prSet presAssocID="{D78DD7EE-BAB9-44C2-9D46-10E9E2DF0DC9}" presName="composite" presStyleCnt="0"/>
      <dgm:spPr/>
    </dgm:pt>
    <dgm:pt modelId="{19DE98B1-F0D3-413C-92DA-9DB4D84FA2A1}" type="pres">
      <dgm:prSet presAssocID="{D78DD7EE-BAB9-44C2-9D46-10E9E2DF0DC9}" presName="parTx" presStyleLbl="alignNode1" presStyleIdx="1" presStyleCnt="3">
        <dgm:presLayoutVars>
          <dgm:chMax val="0"/>
          <dgm:chPref val="0"/>
          <dgm:bulletEnabled val="1"/>
        </dgm:presLayoutVars>
      </dgm:prSet>
      <dgm:spPr/>
    </dgm:pt>
    <dgm:pt modelId="{D8874F39-6E7D-4866-8CDD-BC34BA8AC126}" type="pres">
      <dgm:prSet presAssocID="{D78DD7EE-BAB9-44C2-9D46-10E9E2DF0DC9}" presName="desTx" presStyleLbl="alignAccFollowNode1" presStyleIdx="1" presStyleCnt="3" custAng="0">
        <dgm:presLayoutVars>
          <dgm:bulletEnabled val="1"/>
        </dgm:presLayoutVars>
      </dgm:prSet>
      <dgm:spPr/>
    </dgm:pt>
    <dgm:pt modelId="{A7ADAE1E-B1A6-4D3D-9E31-D6839D4C82CD}" type="pres">
      <dgm:prSet presAssocID="{97C831F1-B28B-4917-B380-727BDE6D5571}" presName="space" presStyleCnt="0"/>
      <dgm:spPr/>
    </dgm:pt>
    <dgm:pt modelId="{6E80B45B-397D-4DD6-93BE-4D26EEF9D93C}" type="pres">
      <dgm:prSet presAssocID="{2FCAC543-9A55-457F-8142-F8562388AEB8}" presName="composite" presStyleCnt="0"/>
      <dgm:spPr/>
    </dgm:pt>
    <dgm:pt modelId="{8F3FCA14-F5D3-4678-B0BA-F8CB138B8992}" type="pres">
      <dgm:prSet presAssocID="{2FCAC543-9A55-457F-8142-F8562388AEB8}" presName="parTx" presStyleLbl="alignNode1" presStyleIdx="2" presStyleCnt="3">
        <dgm:presLayoutVars>
          <dgm:chMax val="0"/>
          <dgm:chPref val="0"/>
          <dgm:bulletEnabled val="1"/>
        </dgm:presLayoutVars>
      </dgm:prSet>
      <dgm:spPr/>
    </dgm:pt>
    <dgm:pt modelId="{CD3CB316-CDBE-49C1-A2A6-371BBB68B668}" type="pres">
      <dgm:prSet presAssocID="{2FCAC543-9A55-457F-8142-F8562388AEB8}" presName="desTx" presStyleLbl="alignAccFollowNode1" presStyleIdx="2" presStyleCnt="3">
        <dgm:presLayoutVars>
          <dgm:bulletEnabled val="1"/>
        </dgm:presLayoutVars>
      </dgm:prSet>
      <dgm:spPr/>
    </dgm:pt>
  </dgm:ptLst>
  <dgm:cxnLst>
    <dgm:cxn modelId="{8A44E409-F1FF-41E6-87E2-2807A416E092}" srcId="{23730B5C-3AA0-4C37-BD57-05A657DFB2A3}" destId="{CAF11679-CEAE-497E-80C1-26BB306CAFAC}" srcOrd="0" destOrd="0" parTransId="{189218E3-9DB8-43ED-8207-C4C6F68BCA5D}" sibTransId="{35F559FB-644A-424F-A7F7-BEE535F32850}"/>
    <dgm:cxn modelId="{CEF9900A-8A82-4BCC-B346-29F34CE54917}" srcId="{D78DD7EE-BAB9-44C2-9D46-10E9E2DF0DC9}" destId="{834D6550-8866-4ADD-8F32-E7441CDD0D20}" srcOrd="0" destOrd="0" parTransId="{4498B9AD-C50D-44D9-997B-4F14505C43C9}" sibTransId="{92733D97-E17D-4CED-BE68-8AA55C6082EB}"/>
    <dgm:cxn modelId="{7FCFE225-8A99-42F9-AAB6-6194D6CCF6C0}" type="presOf" srcId="{9E754381-20E6-4C20-BD09-EEBF2BF15AA1}" destId="{CD3CB316-CDBE-49C1-A2A6-371BBB68B668}" srcOrd="0" destOrd="0" presId="urn:microsoft.com/office/officeart/2005/8/layout/hList1"/>
    <dgm:cxn modelId="{2F03072A-2CB2-4E87-A862-BC3040D6328E}" type="presOf" srcId="{D78DD7EE-BAB9-44C2-9D46-10E9E2DF0DC9}" destId="{19DE98B1-F0D3-413C-92DA-9DB4D84FA2A1}" srcOrd="0" destOrd="0" presId="urn:microsoft.com/office/officeart/2005/8/layout/hList1"/>
    <dgm:cxn modelId="{F640D437-5411-4C74-89C7-D73B31F4A4D4}" srcId="{CAF11679-CEAE-497E-80C1-26BB306CAFAC}" destId="{E99D986E-A598-4FD8-9C44-8EE32A874990}" srcOrd="0" destOrd="0" parTransId="{28B303E4-A6D9-4696-9670-26DC479628A2}" sibTransId="{CA15C1BB-E043-45DF-8C52-14B0DE42A8C1}"/>
    <dgm:cxn modelId="{2FDE8838-8814-435D-A12F-6DD3010102D8}" srcId="{23730B5C-3AA0-4C37-BD57-05A657DFB2A3}" destId="{2FCAC543-9A55-457F-8142-F8562388AEB8}" srcOrd="2" destOrd="0" parTransId="{6539F6F5-6CE6-4B92-9919-D613202F0412}" sibTransId="{D56B2A8C-2C73-4B07-849E-046A15E53758}"/>
    <dgm:cxn modelId="{05BED36D-D2EA-48CE-9DB1-9FFA0C177301}" type="presOf" srcId="{C2208676-DA96-4369-AD61-52E966A21BB1}" destId="{CD3CB316-CDBE-49C1-A2A6-371BBB68B668}" srcOrd="0" destOrd="2" presId="urn:microsoft.com/office/officeart/2005/8/layout/hList1"/>
    <dgm:cxn modelId="{7A4B9089-8432-4C1B-81F9-1DCFF6BC1150}" type="presOf" srcId="{2FCAC543-9A55-457F-8142-F8562388AEB8}" destId="{8F3FCA14-F5D3-4678-B0BA-F8CB138B8992}" srcOrd="0" destOrd="0" presId="urn:microsoft.com/office/officeart/2005/8/layout/hList1"/>
    <dgm:cxn modelId="{5E8ACD8D-A78E-44B6-801C-D77F54C320A3}" srcId="{2FCAC543-9A55-457F-8142-F8562388AEB8}" destId="{9E754381-20E6-4C20-BD09-EEBF2BF15AA1}" srcOrd="0" destOrd="0" parTransId="{B8EB6EBE-78FD-401F-8DD2-B46ED5B8143A}" sibTransId="{31F2E4E7-2660-44C6-9CF7-58EFAA5F828F}"/>
    <dgm:cxn modelId="{2F26D892-68FC-4254-9A73-A419AEB56D85}" type="presOf" srcId="{E106DBD1-4F09-4D4E-9114-89FC28DD1481}" destId="{CD3CB316-CDBE-49C1-A2A6-371BBB68B668}" srcOrd="0" destOrd="1" presId="urn:microsoft.com/office/officeart/2005/8/layout/hList1"/>
    <dgm:cxn modelId="{94D74A95-681A-4DF3-A4EA-1D8E4894E2E2}" srcId="{23730B5C-3AA0-4C37-BD57-05A657DFB2A3}" destId="{D78DD7EE-BAB9-44C2-9D46-10E9E2DF0DC9}" srcOrd="1" destOrd="0" parTransId="{122BABD5-A15C-4B09-AFCA-7864F78E9B35}" sibTransId="{97C831F1-B28B-4917-B380-727BDE6D5571}"/>
    <dgm:cxn modelId="{75100B96-554E-408D-A56F-040315D9747F}" type="presOf" srcId="{CAF11679-CEAE-497E-80C1-26BB306CAFAC}" destId="{FD1D9CB6-B346-43C0-BE35-89EBD5335E68}" srcOrd="0" destOrd="0" presId="urn:microsoft.com/office/officeart/2005/8/layout/hList1"/>
    <dgm:cxn modelId="{78B6ACB7-F237-4635-B6EF-0EE3C3E13F6B}" type="presOf" srcId="{834D6550-8866-4ADD-8F32-E7441CDD0D20}" destId="{D8874F39-6E7D-4866-8CDD-BC34BA8AC126}" srcOrd="0" destOrd="0" presId="urn:microsoft.com/office/officeart/2005/8/layout/hList1"/>
    <dgm:cxn modelId="{81B0EAB8-2537-4D11-9372-1B00780FC5B6}" type="presOf" srcId="{E99D986E-A598-4FD8-9C44-8EE32A874990}" destId="{BB1A3E69-914C-4CAE-8B28-85BF1D100F24}" srcOrd="0" destOrd="0" presId="urn:microsoft.com/office/officeart/2005/8/layout/hList1"/>
    <dgm:cxn modelId="{B1A231C0-285A-46C6-8750-F77BB1980973}" type="presOf" srcId="{DEAB4465-D49B-4EB7-BC64-E30B416BD398}" destId="{CD3CB316-CDBE-49C1-A2A6-371BBB68B668}" srcOrd="0" destOrd="3" presId="urn:microsoft.com/office/officeart/2005/8/layout/hList1"/>
    <dgm:cxn modelId="{12957DC5-023F-40BA-819E-F5B0F24BCE57}" type="presOf" srcId="{23730B5C-3AA0-4C37-BD57-05A657DFB2A3}" destId="{98074E6A-C169-499A-96D9-633CCF343687}" srcOrd="0" destOrd="0" presId="urn:microsoft.com/office/officeart/2005/8/layout/hList1"/>
    <dgm:cxn modelId="{F7429FC8-A2D9-46CF-81A4-7BF5A3DDDF00}" srcId="{2FCAC543-9A55-457F-8142-F8562388AEB8}" destId="{C2208676-DA96-4369-AD61-52E966A21BB1}" srcOrd="2" destOrd="0" parTransId="{01AFA388-C135-4F5B-8CE4-D4490BEB95FF}" sibTransId="{61C5F202-9302-461E-9D74-051630DDD7F0}"/>
    <dgm:cxn modelId="{2C4190CB-8ABF-44BC-8C57-FD310D7F63A1}" srcId="{2FCAC543-9A55-457F-8142-F8562388AEB8}" destId="{E106DBD1-4F09-4D4E-9114-89FC28DD1481}" srcOrd="1" destOrd="0" parTransId="{53414A0C-50D2-4617-9CAC-CB951AFBB80F}" sibTransId="{7A2A6395-E053-472F-B6F2-002DC60E478C}"/>
    <dgm:cxn modelId="{AFC1ADE1-6660-44FB-BF35-DFA81E808CFE}" srcId="{2FCAC543-9A55-457F-8142-F8562388AEB8}" destId="{DEAB4465-D49B-4EB7-BC64-E30B416BD398}" srcOrd="3" destOrd="0" parTransId="{0EABA57F-DC1D-4E6A-96CC-08535623B7DF}" sibTransId="{ACC6E6DD-6AA5-479C-8356-10186EE8AC97}"/>
    <dgm:cxn modelId="{90D099E5-75B1-4183-80BD-8BEC74718CE3}" type="presParOf" srcId="{98074E6A-C169-499A-96D9-633CCF343687}" destId="{0B66BCF2-3B43-42C6-B4C0-8574AA713F76}" srcOrd="0" destOrd="0" presId="urn:microsoft.com/office/officeart/2005/8/layout/hList1"/>
    <dgm:cxn modelId="{CC00D147-CBE5-4B11-98DB-54B2098B99F3}" type="presParOf" srcId="{0B66BCF2-3B43-42C6-B4C0-8574AA713F76}" destId="{FD1D9CB6-B346-43C0-BE35-89EBD5335E68}" srcOrd="0" destOrd="0" presId="urn:microsoft.com/office/officeart/2005/8/layout/hList1"/>
    <dgm:cxn modelId="{8055DEB1-BA13-4B59-94E4-38A82F22909C}" type="presParOf" srcId="{0B66BCF2-3B43-42C6-B4C0-8574AA713F76}" destId="{BB1A3E69-914C-4CAE-8B28-85BF1D100F24}" srcOrd="1" destOrd="0" presId="urn:microsoft.com/office/officeart/2005/8/layout/hList1"/>
    <dgm:cxn modelId="{6E5EE04E-2C06-4A8D-AFE5-FD0E9D02ACBF}" type="presParOf" srcId="{98074E6A-C169-499A-96D9-633CCF343687}" destId="{C3C3676D-D1D1-4D01-8CC8-1725D0BF9B66}" srcOrd="1" destOrd="0" presId="urn:microsoft.com/office/officeart/2005/8/layout/hList1"/>
    <dgm:cxn modelId="{7FF81C31-2B46-4E94-A320-BE01E5686B94}" type="presParOf" srcId="{98074E6A-C169-499A-96D9-633CCF343687}" destId="{6B4F51A9-A815-4779-91ED-0F72B6010FF0}" srcOrd="2" destOrd="0" presId="urn:microsoft.com/office/officeart/2005/8/layout/hList1"/>
    <dgm:cxn modelId="{F053B804-E104-4902-B345-0DD4E1233DDE}" type="presParOf" srcId="{6B4F51A9-A815-4779-91ED-0F72B6010FF0}" destId="{19DE98B1-F0D3-413C-92DA-9DB4D84FA2A1}" srcOrd="0" destOrd="0" presId="urn:microsoft.com/office/officeart/2005/8/layout/hList1"/>
    <dgm:cxn modelId="{34D99675-20EC-4732-A20A-37E5CD58050E}" type="presParOf" srcId="{6B4F51A9-A815-4779-91ED-0F72B6010FF0}" destId="{D8874F39-6E7D-4866-8CDD-BC34BA8AC126}" srcOrd="1" destOrd="0" presId="urn:microsoft.com/office/officeart/2005/8/layout/hList1"/>
    <dgm:cxn modelId="{D3768D42-90DA-4890-82C3-062907B3F590}" type="presParOf" srcId="{98074E6A-C169-499A-96D9-633CCF343687}" destId="{A7ADAE1E-B1A6-4D3D-9E31-D6839D4C82CD}" srcOrd="3" destOrd="0" presId="urn:microsoft.com/office/officeart/2005/8/layout/hList1"/>
    <dgm:cxn modelId="{DF49D73E-01C0-4F6C-AD98-015251D26FD0}" type="presParOf" srcId="{98074E6A-C169-499A-96D9-633CCF343687}" destId="{6E80B45B-397D-4DD6-93BE-4D26EEF9D93C}" srcOrd="4" destOrd="0" presId="urn:microsoft.com/office/officeart/2005/8/layout/hList1"/>
    <dgm:cxn modelId="{973BACC6-714D-47B1-82BE-E979F690F732}" type="presParOf" srcId="{6E80B45B-397D-4DD6-93BE-4D26EEF9D93C}" destId="{8F3FCA14-F5D3-4678-B0BA-F8CB138B8992}" srcOrd="0" destOrd="0" presId="urn:microsoft.com/office/officeart/2005/8/layout/hList1"/>
    <dgm:cxn modelId="{AFF899D9-8FD6-41A0-9720-D5017EF0DAE0}" type="presParOf" srcId="{6E80B45B-397D-4DD6-93BE-4D26EEF9D93C}" destId="{CD3CB316-CDBE-49C1-A2A6-371BBB68B668}"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23730B5C-3AA0-4C37-BD57-05A657DFB2A3}"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IN"/>
        </a:p>
      </dgm:t>
    </dgm:pt>
    <dgm:pt modelId="{CAF11679-CEAE-497E-80C1-26BB306CAFAC}">
      <dgm:prSet phldrT="[Text]" custT="1"/>
      <dgm:spPr/>
      <dgm:t>
        <a:bodyPr/>
        <a:lstStyle/>
        <a:p>
          <a:r>
            <a:rPr lang="en-IN" sz="1800" dirty="0" err="1">
              <a:latin typeface="Times New Roman" panose="02020603050405020304" pitchFamily="18" charset="0"/>
              <a:cs typeface="Times New Roman" panose="02020603050405020304" pitchFamily="18" charset="0"/>
            </a:rPr>
            <a:t>Keypoint</a:t>
          </a:r>
          <a:r>
            <a:rPr lang="en-IN" sz="1800" dirty="0">
              <a:latin typeface="Times New Roman" panose="02020603050405020304" pitchFamily="18" charset="0"/>
              <a:cs typeface="Times New Roman" panose="02020603050405020304" pitchFamily="18" charset="0"/>
            </a:rPr>
            <a:t> 1</a:t>
          </a:r>
        </a:p>
      </dgm:t>
    </dgm:pt>
    <dgm:pt modelId="{189218E3-9DB8-43ED-8207-C4C6F68BCA5D}" type="parTrans" cxnId="{8A44E409-F1FF-41E6-87E2-2807A416E092}">
      <dgm:prSet/>
      <dgm:spPr/>
      <dgm:t>
        <a:bodyPr/>
        <a:lstStyle/>
        <a:p>
          <a:endParaRPr lang="en-IN"/>
        </a:p>
      </dgm:t>
    </dgm:pt>
    <dgm:pt modelId="{35F559FB-644A-424F-A7F7-BEE535F32850}" type="sibTrans" cxnId="{8A44E409-F1FF-41E6-87E2-2807A416E092}">
      <dgm:prSet/>
      <dgm:spPr/>
      <dgm:t>
        <a:bodyPr/>
        <a:lstStyle/>
        <a:p>
          <a:endParaRPr lang="en-IN"/>
        </a:p>
      </dgm:t>
    </dgm:pt>
    <dgm:pt modelId="{E99D986E-A598-4FD8-9C44-8EE32A874990}">
      <dgm:prSet phldrT="[Text]"/>
      <dgm:spPr/>
      <dgm:t>
        <a:bodyPr/>
        <a:lstStyle/>
        <a:p>
          <a:pPr>
            <a:buClr>
              <a:schemeClr val="bg1"/>
            </a:buClr>
            <a:buFont typeface="Calibri" pitchFamily="34" charset="0"/>
            <a:buNone/>
          </a:pPr>
          <a:r>
            <a:rPr lang="en-US" dirty="0">
              <a:solidFill>
                <a:srgbClr val="0D0D0D"/>
              </a:solidFill>
              <a:latin typeface="Times New Roman" pitchFamily="18" charset="0"/>
              <a:cs typeface="Times New Roman" pitchFamily="18" charset="0"/>
            </a:rPr>
            <a:t>•	CMRI supports two modes of operation: CLIENT_MODE and SERVER_MODE.</a:t>
          </a:r>
          <a:endParaRPr lang="en-IN" dirty="0">
            <a:latin typeface="Times New Roman" panose="02020603050405020304" pitchFamily="18" charset="0"/>
            <a:cs typeface="Times New Roman" panose="02020603050405020304" pitchFamily="18" charset="0"/>
          </a:endParaRPr>
        </a:p>
      </dgm:t>
    </dgm:pt>
    <dgm:pt modelId="{28B303E4-A6D9-4696-9670-26DC479628A2}" type="parTrans" cxnId="{F640D437-5411-4C74-89C7-D73B31F4A4D4}">
      <dgm:prSet/>
      <dgm:spPr/>
      <dgm:t>
        <a:bodyPr/>
        <a:lstStyle/>
        <a:p>
          <a:endParaRPr lang="en-IN"/>
        </a:p>
      </dgm:t>
    </dgm:pt>
    <dgm:pt modelId="{CA15C1BB-E043-45DF-8C52-14B0DE42A8C1}" type="sibTrans" cxnId="{F640D437-5411-4C74-89C7-D73B31F4A4D4}">
      <dgm:prSet/>
      <dgm:spPr/>
      <dgm:t>
        <a:bodyPr/>
        <a:lstStyle/>
        <a:p>
          <a:endParaRPr lang="en-IN"/>
        </a:p>
      </dgm:t>
    </dgm:pt>
    <dgm:pt modelId="{834D6550-8866-4ADD-8F32-E7441CDD0D20}">
      <dgm:prSet phldrT="[Text]"/>
      <dgm:spPr/>
      <dgm:t>
        <a:bodyPr/>
        <a:lstStyle/>
        <a:p>
          <a:pPr>
            <a:buClr>
              <a:schemeClr val="bg1"/>
            </a:buClr>
            <a:buFont typeface="Calibri" pitchFamily="34" charset="0"/>
            <a:buNone/>
          </a:pPr>
          <a:r>
            <a:rPr lang="en-US" dirty="0">
              <a:solidFill>
                <a:srgbClr val="0D0D0D"/>
              </a:solidFill>
              <a:latin typeface="Times New Roman" pitchFamily="18" charset="0"/>
              <a:cs typeface="Times New Roman" pitchFamily="18" charset="0"/>
            </a:rPr>
            <a:t>   In CLIENT_MODE, CMRI reads and displays selectively or all the instantaneous values, Energy values and demand values, etc., that are specified in ICS.</a:t>
          </a:r>
          <a:endParaRPr lang="en-IN" dirty="0">
            <a:latin typeface="Times New Roman" panose="02020603050405020304" pitchFamily="18" charset="0"/>
            <a:cs typeface="Times New Roman" panose="02020603050405020304" pitchFamily="18" charset="0"/>
          </a:endParaRPr>
        </a:p>
      </dgm:t>
    </dgm:pt>
    <dgm:pt modelId="{4498B9AD-C50D-44D9-997B-4F14505C43C9}" type="parTrans" cxnId="{CEF9900A-8A82-4BCC-B346-29F34CE54917}">
      <dgm:prSet/>
      <dgm:spPr/>
      <dgm:t>
        <a:bodyPr/>
        <a:lstStyle/>
        <a:p>
          <a:endParaRPr lang="en-IN"/>
        </a:p>
      </dgm:t>
    </dgm:pt>
    <dgm:pt modelId="{92733D97-E17D-4CED-BE68-8AA55C6082EB}" type="sibTrans" cxnId="{CEF9900A-8A82-4BCC-B346-29F34CE54917}">
      <dgm:prSet/>
      <dgm:spPr/>
      <dgm:t>
        <a:bodyPr/>
        <a:lstStyle/>
        <a:p>
          <a:endParaRPr lang="en-IN"/>
        </a:p>
      </dgm:t>
    </dgm:pt>
    <dgm:pt modelId="{2FCAC543-9A55-457F-8142-F8562388AEB8}">
      <dgm:prSet phldrT="[Text]"/>
      <dgm:spPr/>
      <dgm:t>
        <a:bodyPr/>
        <a:lstStyle/>
        <a:p>
          <a:r>
            <a:rPr lang="en-IN" dirty="0" err="1">
              <a:latin typeface="Times New Roman" panose="02020603050405020304" pitchFamily="18" charset="0"/>
              <a:cs typeface="Times New Roman" panose="02020603050405020304" pitchFamily="18" charset="0"/>
            </a:rPr>
            <a:t>Keypoint</a:t>
          </a:r>
          <a:r>
            <a:rPr lang="en-IN" dirty="0">
              <a:latin typeface="Times New Roman" panose="02020603050405020304" pitchFamily="18" charset="0"/>
              <a:cs typeface="Times New Roman" panose="02020603050405020304" pitchFamily="18" charset="0"/>
            </a:rPr>
            <a:t> 3</a:t>
          </a:r>
        </a:p>
      </dgm:t>
    </dgm:pt>
    <dgm:pt modelId="{6539F6F5-6CE6-4B92-9919-D613202F0412}" type="parTrans" cxnId="{2FDE8838-8814-435D-A12F-6DD3010102D8}">
      <dgm:prSet/>
      <dgm:spPr/>
      <dgm:t>
        <a:bodyPr/>
        <a:lstStyle/>
        <a:p>
          <a:endParaRPr lang="en-IN"/>
        </a:p>
      </dgm:t>
    </dgm:pt>
    <dgm:pt modelId="{D56B2A8C-2C73-4B07-849E-046A15E53758}" type="sibTrans" cxnId="{2FDE8838-8814-435D-A12F-6DD3010102D8}">
      <dgm:prSet/>
      <dgm:spPr/>
      <dgm:t>
        <a:bodyPr/>
        <a:lstStyle/>
        <a:p>
          <a:endParaRPr lang="en-IN"/>
        </a:p>
      </dgm:t>
    </dgm:pt>
    <dgm:pt modelId="{9E754381-20E6-4C20-BD09-EEBF2BF15AA1}">
      <dgm:prSet phldrT="[Text]"/>
      <dgm:spPr/>
      <dgm:t>
        <a:bodyPr/>
        <a:lstStyle/>
        <a:p>
          <a:pPr>
            <a:buClr>
              <a:schemeClr val="bg1"/>
            </a:buClr>
            <a:buFont typeface="Calibri" pitchFamily="34" charset="0"/>
            <a:buNone/>
          </a:pPr>
          <a:r>
            <a:rPr lang="en-US" dirty="0">
              <a:solidFill>
                <a:schemeClr val="bg1"/>
              </a:solidFill>
              <a:latin typeface="Times New Roman" pitchFamily="18" charset="0"/>
              <a:cs typeface="Times New Roman" pitchFamily="18" charset="0"/>
            </a:rPr>
            <a:t>   In SERVER_MODE, CMRI uploads to BCS all the downloaded data from various meters.</a:t>
          </a:r>
          <a:endParaRPr lang="en-IN" dirty="0"/>
        </a:p>
      </dgm:t>
    </dgm:pt>
    <dgm:pt modelId="{B8EB6EBE-78FD-401F-8DD2-B46ED5B8143A}" type="parTrans" cxnId="{5E8ACD8D-A78E-44B6-801C-D77F54C320A3}">
      <dgm:prSet/>
      <dgm:spPr/>
      <dgm:t>
        <a:bodyPr/>
        <a:lstStyle/>
        <a:p>
          <a:endParaRPr lang="en-IN"/>
        </a:p>
      </dgm:t>
    </dgm:pt>
    <dgm:pt modelId="{31F2E4E7-2660-44C6-9CF7-58EFAA5F828F}" type="sibTrans" cxnId="{5E8ACD8D-A78E-44B6-801C-D77F54C320A3}">
      <dgm:prSet/>
      <dgm:spPr/>
      <dgm:t>
        <a:bodyPr/>
        <a:lstStyle/>
        <a:p>
          <a:endParaRPr lang="en-IN"/>
        </a:p>
      </dgm:t>
    </dgm:pt>
    <dgm:pt modelId="{D78DD7EE-BAB9-44C2-9D46-10E9E2DF0DC9}">
      <dgm:prSet phldrT="[Text]" custT="1"/>
      <dgm:spPr/>
      <dgm:t>
        <a:bodyPr/>
        <a:lstStyle/>
        <a:p>
          <a:r>
            <a:rPr lang="en-IN" sz="1800" dirty="0" err="1">
              <a:latin typeface="Times New Roman" panose="02020603050405020304" pitchFamily="18" charset="0"/>
              <a:cs typeface="Times New Roman" panose="02020603050405020304" pitchFamily="18" charset="0"/>
            </a:rPr>
            <a:t>Keypoint</a:t>
          </a:r>
          <a:r>
            <a:rPr lang="en-IN" sz="1800" dirty="0">
              <a:latin typeface="Times New Roman" panose="02020603050405020304" pitchFamily="18" charset="0"/>
              <a:cs typeface="Times New Roman" panose="02020603050405020304" pitchFamily="18" charset="0"/>
            </a:rPr>
            <a:t> 2</a:t>
          </a:r>
        </a:p>
      </dgm:t>
    </dgm:pt>
    <dgm:pt modelId="{97C831F1-B28B-4917-B380-727BDE6D5571}" type="sibTrans" cxnId="{94D74A95-681A-4DF3-A4EA-1D8E4894E2E2}">
      <dgm:prSet/>
      <dgm:spPr/>
      <dgm:t>
        <a:bodyPr/>
        <a:lstStyle/>
        <a:p>
          <a:endParaRPr lang="en-IN"/>
        </a:p>
      </dgm:t>
    </dgm:pt>
    <dgm:pt modelId="{122BABD5-A15C-4B09-AFCA-7864F78E9B35}" type="parTrans" cxnId="{94D74A95-681A-4DF3-A4EA-1D8E4894E2E2}">
      <dgm:prSet/>
      <dgm:spPr/>
      <dgm:t>
        <a:bodyPr/>
        <a:lstStyle/>
        <a:p>
          <a:endParaRPr lang="en-IN"/>
        </a:p>
      </dgm:t>
    </dgm:pt>
    <dgm:pt modelId="{DEAB4465-D49B-4EB7-BC64-E30B416BD398}">
      <dgm:prSet/>
      <dgm:spPr/>
      <dgm:t>
        <a:bodyPr/>
        <a:lstStyle/>
        <a:p>
          <a:pPr>
            <a:buClr>
              <a:schemeClr val="bg1"/>
            </a:buClr>
            <a:buFont typeface="Calibri" pitchFamily="34" charset="0"/>
            <a:buNone/>
          </a:pPr>
          <a:endParaRPr lang="en-IN" dirty="0">
            <a:solidFill>
              <a:schemeClr val="bg1"/>
            </a:solidFill>
            <a:latin typeface="Times New Roman" pitchFamily="18" charset="0"/>
            <a:cs typeface="Times New Roman" pitchFamily="18" charset="0"/>
          </a:endParaRPr>
        </a:p>
      </dgm:t>
    </dgm:pt>
    <dgm:pt modelId="{0EABA57F-DC1D-4E6A-96CC-08535623B7DF}" type="parTrans" cxnId="{AFC1ADE1-6660-44FB-BF35-DFA81E808CFE}">
      <dgm:prSet/>
      <dgm:spPr/>
      <dgm:t>
        <a:bodyPr/>
        <a:lstStyle/>
        <a:p>
          <a:endParaRPr lang="en-IN"/>
        </a:p>
      </dgm:t>
    </dgm:pt>
    <dgm:pt modelId="{ACC6E6DD-6AA5-479C-8356-10186EE8AC97}" type="sibTrans" cxnId="{AFC1ADE1-6660-44FB-BF35-DFA81E808CFE}">
      <dgm:prSet/>
      <dgm:spPr/>
      <dgm:t>
        <a:bodyPr/>
        <a:lstStyle/>
        <a:p>
          <a:endParaRPr lang="en-IN"/>
        </a:p>
      </dgm:t>
    </dgm:pt>
    <dgm:pt modelId="{98074E6A-C169-499A-96D9-633CCF343687}" type="pres">
      <dgm:prSet presAssocID="{23730B5C-3AA0-4C37-BD57-05A657DFB2A3}" presName="Name0" presStyleCnt="0">
        <dgm:presLayoutVars>
          <dgm:dir/>
          <dgm:animLvl val="lvl"/>
          <dgm:resizeHandles val="exact"/>
        </dgm:presLayoutVars>
      </dgm:prSet>
      <dgm:spPr/>
    </dgm:pt>
    <dgm:pt modelId="{0B66BCF2-3B43-42C6-B4C0-8574AA713F76}" type="pres">
      <dgm:prSet presAssocID="{CAF11679-CEAE-497E-80C1-26BB306CAFAC}" presName="composite" presStyleCnt="0"/>
      <dgm:spPr/>
    </dgm:pt>
    <dgm:pt modelId="{FD1D9CB6-B346-43C0-BE35-89EBD5335E68}" type="pres">
      <dgm:prSet presAssocID="{CAF11679-CEAE-497E-80C1-26BB306CAFAC}" presName="parTx" presStyleLbl="alignNode1" presStyleIdx="0" presStyleCnt="3">
        <dgm:presLayoutVars>
          <dgm:chMax val="0"/>
          <dgm:chPref val="0"/>
          <dgm:bulletEnabled val="1"/>
        </dgm:presLayoutVars>
      </dgm:prSet>
      <dgm:spPr/>
    </dgm:pt>
    <dgm:pt modelId="{BB1A3E69-914C-4CAE-8B28-85BF1D100F24}" type="pres">
      <dgm:prSet presAssocID="{CAF11679-CEAE-497E-80C1-26BB306CAFAC}" presName="desTx" presStyleLbl="alignAccFollowNode1" presStyleIdx="0" presStyleCnt="3">
        <dgm:presLayoutVars>
          <dgm:bulletEnabled val="1"/>
        </dgm:presLayoutVars>
      </dgm:prSet>
      <dgm:spPr/>
    </dgm:pt>
    <dgm:pt modelId="{C3C3676D-D1D1-4D01-8CC8-1725D0BF9B66}" type="pres">
      <dgm:prSet presAssocID="{35F559FB-644A-424F-A7F7-BEE535F32850}" presName="space" presStyleCnt="0"/>
      <dgm:spPr/>
    </dgm:pt>
    <dgm:pt modelId="{6B4F51A9-A815-4779-91ED-0F72B6010FF0}" type="pres">
      <dgm:prSet presAssocID="{D78DD7EE-BAB9-44C2-9D46-10E9E2DF0DC9}" presName="composite" presStyleCnt="0"/>
      <dgm:spPr/>
    </dgm:pt>
    <dgm:pt modelId="{19DE98B1-F0D3-413C-92DA-9DB4D84FA2A1}" type="pres">
      <dgm:prSet presAssocID="{D78DD7EE-BAB9-44C2-9D46-10E9E2DF0DC9}" presName="parTx" presStyleLbl="alignNode1" presStyleIdx="1" presStyleCnt="3">
        <dgm:presLayoutVars>
          <dgm:chMax val="0"/>
          <dgm:chPref val="0"/>
          <dgm:bulletEnabled val="1"/>
        </dgm:presLayoutVars>
      </dgm:prSet>
      <dgm:spPr/>
    </dgm:pt>
    <dgm:pt modelId="{D8874F39-6E7D-4866-8CDD-BC34BA8AC126}" type="pres">
      <dgm:prSet presAssocID="{D78DD7EE-BAB9-44C2-9D46-10E9E2DF0DC9}" presName="desTx" presStyleLbl="alignAccFollowNode1" presStyleIdx="1" presStyleCnt="3" custAng="0" custScaleY="102541" custLinFactNeighborX="0" custLinFactNeighborY="2243">
        <dgm:presLayoutVars>
          <dgm:bulletEnabled val="1"/>
        </dgm:presLayoutVars>
      </dgm:prSet>
      <dgm:spPr/>
    </dgm:pt>
    <dgm:pt modelId="{A7ADAE1E-B1A6-4D3D-9E31-D6839D4C82CD}" type="pres">
      <dgm:prSet presAssocID="{97C831F1-B28B-4917-B380-727BDE6D5571}" presName="space" presStyleCnt="0"/>
      <dgm:spPr/>
    </dgm:pt>
    <dgm:pt modelId="{6E80B45B-397D-4DD6-93BE-4D26EEF9D93C}" type="pres">
      <dgm:prSet presAssocID="{2FCAC543-9A55-457F-8142-F8562388AEB8}" presName="composite" presStyleCnt="0"/>
      <dgm:spPr/>
    </dgm:pt>
    <dgm:pt modelId="{8F3FCA14-F5D3-4678-B0BA-F8CB138B8992}" type="pres">
      <dgm:prSet presAssocID="{2FCAC543-9A55-457F-8142-F8562388AEB8}" presName="parTx" presStyleLbl="alignNode1" presStyleIdx="2" presStyleCnt="3">
        <dgm:presLayoutVars>
          <dgm:chMax val="0"/>
          <dgm:chPref val="0"/>
          <dgm:bulletEnabled val="1"/>
        </dgm:presLayoutVars>
      </dgm:prSet>
      <dgm:spPr/>
    </dgm:pt>
    <dgm:pt modelId="{CD3CB316-CDBE-49C1-A2A6-371BBB68B668}" type="pres">
      <dgm:prSet presAssocID="{2FCAC543-9A55-457F-8142-F8562388AEB8}" presName="desTx" presStyleLbl="alignAccFollowNode1" presStyleIdx="2" presStyleCnt="3">
        <dgm:presLayoutVars>
          <dgm:bulletEnabled val="1"/>
        </dgm:presLayoutVars>
      </dgm:prSet>
      <dgm:spPr/>
    </dgm:pt>
  </dgm:ptLst>
  <dgm:cxnLst>
    <dgm:cxn modelId="{8A44E409-F1FF-41E6-87E2-2807A416E092}" srcId="{23730B5C-3AA0-4C37-BD57-05A657DFB2A3}" destId="{CAF11679-CEAE-497E-80C1-26BB306CAFAC}" srcOrd="0" destOrd="0" parTransId="{189218E3-9DB8-43ED-8207-C4C6F68BCA5D}" sibTransId="{35F559FB-644A-424F-A7F7-BEE535F32850}"/>
    <dgm:cxn modelId="{CEF9900A-8A82-4BCC-B346-29F34CE54917}" srcId="{D78DD7EE-BAB9-44C2-9D46-10E9E2DF0DC9}" destId="{834D6550-8866-4ADD-8F32-E7441CDD0D20}" srcOrd="0" destOrd="0" parTransId="{4498B9AD-C50D-44D9-997B-4F14505C43C9}" sibTransId="{92733D97-E17D-4CED-BE68-8AA55C6082EB}"/>
    <dgm:cxn modelId="{7FCFE225-8A99-42F9-AAB6-6194D6CCF6C0}" type="presOf" srcId="{9E754381-20E6-4C20-BD09-EEBF2BF15AA1}" destId="{CD3CB316-CDBE-49C1-A2A6-371BBB68B668}" srcOrd="0" destOrd="0" presId="urn:microsoft.com/office/officeart/2005/8/layout/hList1"/>
    <dgm:cxn modelId="{2F03072A-2CB2-4E87-A862-BC3040D6328E}" type="presOf" srcId="{D78DD7EE-BAB9-44C2-9D46-10E9E2DF0DC9}" destId="{19DE98B1-F0D3-413C-92DA-9DB4D84FA2A1}" srcOrd="0" destOrd="0" presId="urn:microsoft.com/office/officeart/2005/8/layout/hList1"/>
    <dgm:cxn modelId="{F640D437-5411-4C74-89C7-D73B31F4A4D4}" srcId="{CAF11679-CEAE-497E-80C1-26BB306CAFAC}" destId="{E99D986E-A598-4FD8-9C44-8EE32A874990}" srcOrd="0" destOrd="0" parTransId="{28B303E4-A6D9-4696-9670-26DC479628A2}" sibTransId="{CA15C1BB-E043-45DF-8C52-14B0DE42A8C1}"/>
    <dgm:cxn modelId="{2FDE8838-8814-435D-A12F-6DD3010102D8}" srcId="{23730B5C-3AA0-4C37-BD57-05A657DFB2A3}" destId="{2FCAC543-9A55-457F-8142-F8562388AEB8}" srcOrd="2" destOrd="0" parTransId="{6539F6F5-6CE6-4B92-9919-D613202F0412}" sibTransId="{D56B2A8C-2C73-4B07-849E-046A15E53758}"/>
    <dgm:cxn modelId="{7A4B9089-8432-4C1B-81F9-1DCFF6BC1150}" type="presOf" srcId="{2FCAC543-9A55-457F-8142-F8562388AEB8}" destId="{8F3FCA14-F5D3-4678-B0BA-F8CB138B8992}" srcOrd="0" destOrd="0" presId="urn:microsoft.com/office/officeart/2005/8/layout/hList1"/>
    <dgm:cxn modelId="{5E8ACD8D-A78E-44B6-801C-D77F54C320A3}" srcId="{2FCAC543-9A55-457F-8142-F8562388AEB8}" destId="{9E754381-20E6-4C20-BD09-EEBF2BF15AA1}" srcOrd="0" destOrd="0" parTransId="{B8EB6EBE-78FD-401F-8DD2-B46ED5B8143A}" sibTransId="{31F2E4E7-2660-44C6-9CF7-58EFAA5F828F}"/>
    <dgm:cxn modelId="{94D74A95-681A-4DF3-A4EA-1D8E4894E2E2}" srcId="{23730B5C-3AA0-4C37-BD57-05A657DFB2A3}" destId="{D78DD7EE-BAB9-44C2-9D46-10E9E2DF0DC9}" srcOrd="1" destOrd="0" parTransId="{122BABD5-A15C-4B09-AFCA-7864F78E9B35}" sibTransId="{97C831F1-B28B-4917-B380-727BDE6D5571}"/>
    <dgm:cxn modelId="{75100B96-554E-408D-A56F-040315D9747F}" type="presOf" srcId="{CAF11679-CEAE-497E-80C1-26BB306CAFAC}" destId="{FD1D9CB6-B346-43C0-BE35-89EBD5335E68}" srcOrd="0" destOrd="0" presId="urn:microsoft.com/office/officeart/2005/8/layout/hList1"/>
    <dgm:cxn modelId="{78B6ACB7-F237-4635-B6EF-0EE3C3E13F6B}" type="presOf" srcId="{834D6550-8866-4ADD-8F32-E7441CDD0D20}" destId="{D8874F39-6E7D-4866-8CDD-BC34BA8AC126}" srcOrd="0" destOrd="0" presId="urn:microsoft.com/office/officeart/2005/8/layout/hList1"/>
    <dgm:cxn modelId="{81B0EAB8-2537-4D11-9372-1B00780FC5B6}" type="presOf" srcId="{E99D986E-A598-4FD8-9C44-8EE32A874990}" destId="{BB1A3E69-914C-4CAE-8B28-85BF1D100F24}" srcOrd="0" destOrd="0" presId="urn:microsoft.com/office/officeart/2005/8/layout/hList1"/>
    <dgm:cxn modelId="{B1A231C0-285A-46C6-8750-F77BB1980973}" type="presOf" srcId="{DEAB4465-D49B-4EB7-BC64-E30B416BD398}" destId="{CD3CB316-CDBE-49C1-A2A6-371BBB68B668}" srcOrd="0" destOrd="1" presId="urn:microsoft.com/office/officeart/2005/8/layout/hList1"/>
    <dgm:cxn modelId="{12957DC5-023F-40BA-819E-F5B0F24BCE57}" type="presOf" srcId="{23730B5C-3AA0-4C37-BD57-05A657DFB2A3}" destId="{98074E6A-C169-499A-96D9-633CCF343687}" srcOrd="0" destOrd="0" presId="urn:microsoft.com/office/officeart/2005/8/layout/hList1"/>
    <dgm:cxn modelId="{AFC1ADE1-6660-44FB-BF35-DFA81E808CFE}" srcId="{2FCAC543-9A55-457F-8142-F8562388AEB8}" destId="{DEAB4465-D49B-4EB7-BC64-E30B416BD398}" srcOrd="1" destOrd="0" parTransId="{0EABA57F-DC1D-4E6A-96CC-08535623B7DF}" sibTransId="{ACC6E6DD-6AA5-479C-8356-10186EE8AC97}"/>
    <dgm:cxn modelId="{90D099E5-75B1-4183-80BD-8BEC74718CE3}" type="presParOf" srcId="{98074E6A-C169-499A-96D9-633CCF343687}" destId="{0B66BCF2-3B43-42C6-B4C0-8574AA713F76}" srcOrd="0" destOrd="0" presId="urn:microsoft.com/office/officeart/2005/8/layout/hList1"/>
    <dgm:cxn modelId="{CC00D147-CBE5-4B11-98DB-54B2098B99F3}" type="presParOf" srcId="{0B66BCF2-3B43-42C6-B4C0-8574AA713F76}" destId="{FD1D9CB6-B346-43C0-BE35-89EBD5335E68}" srcOrd="0" destOrd="0" presId="urn:microsoft.com/office/officeart/2005/8/layout/hList1"/>
    <dgm:cxn modelId="{8055DEB1-BA13-4B59-94E4-38A82F22909C}" type="presParOf" srcId="{0B66BCF2-3B43-42C6-B4C0-8574AA713F76}" destId="{BB1A3E69-914C-4CAE-8B28-85BF1D100F24}" srcOrd="1" destOrd="0" presId="urn:microsoft.com/office/officeart/2005/8/layout/hList1"/>
    <dgm:cxn modelId="{6E5EE04E-2C06-4A8D-AFE5-FD0E9D02ACBF}" type="presParOf" srcId="{98074E6A-C169-499A-96D9-633CCF343687}" destId="{C3C3676D-D1D1-4D01-8CC8-1725D0BF9B66}" srcOrd="1" destOrd="0" presId="urn:microsoft.com/office/officeart/2005/8/layout/hList1"/>
    <dgm:cxn modelId="{7FF81C31-2B46-4E94-A320-BE01E5686B94}" type="presParOf" srcId="{98074E6A-C169-499A-96D9-633CCF343687}" destId="{6B4F51A9-A815-4779-91ED-0F72B6010FF0}" srcOrd="2" destOrd="0" presId="urn:microsoft.com/office/officeart/2005/8/layout/hList1"/>
    <dgm:cxn modelId="{F053B804-E104-4902-B345-0DD4E1233DDE}" type="presParOf" srcId="{6B4F51A9-A815-4779-91ED-0F72B6010FF0}" destId="{19DE98B1-F0D3-413C-92DA-9DB4D84FA2A1}" srcOrd="0" destOrd="0" presId="urn:microsoft.com/office/officeart/2005/8/layout/hList1"/>
    <dgm:cxn modelId="{34D99675-20EC-4732-A20A-37E5CD58050E}" type="presParOf" srcId="{6B4F51A9-A815-4779-91ED-0F72B6010FF0}" destId="{D8874F39-6E7D-4866-8CDD-BC34BA8AC126}" srcOrd="1" destOrd="0" presId="urn:microsoft.com/office/officeart/2005/8/layout/hList1"/>
    <dgm:cxn modelId="{D3768D42-90DA-4890-82C3-062907B3F590}" type="presParOf" srcId="{98074E6A-C169-499A-96D9-633CCF343687}" destId="{A7ADAE1E-B1A6-4D3D-9E31-D6839D4C82CD}" srcOrd="3" destOrd="0" presId="urn:microsoft.com/office/officeart/2005/8/layout/hList1"/>
    <dgm:cxn modelId="{DF49D73E-01C0-4F6C-AD98-015251D26FD0}" type="presParOf" srcId="{98074E6A-C169-499A-96D9-633CCF343687}" destId="{6E80B45B-397D-4DD6-93BE-4D26EEF9D93C}" srcOrd="4" destOrd="0" presId="urn:microsoft.com/office/officeart/2005/8/layout/hList1"/>
    <dgm:cxn modelId="{973BACC6-714D-47B1-82BE-E979F690F732}" type="presParOf" srcId="{6E80B45B-397D-4DD6-93BE-4D26EEF9D93C}" destId="{8F3FCA14-F5D3-4678-B0BA-F8CB138B8992}" srcOrd="0" destOrd="0" presId="urn:microsoft.com/office/officeart/2005/8/layout/hList1"/>
    <dgm:cxn modelId="{AFF899D9-8FD6-41A0-9720-D5017EF0DAE0}" type="presParOf" srcId="{6E80B45B-397D-4DD6-93BE-4D26EEF9D93C}" destId="{CD3CB316-CDBE-49C1-A2A6-371BBB68B668}"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8625DF-EC22-4BAC-A8E8-A703EC1AB266}">
      <dsp:nvSpPr>
        <dsp:cNvPr id="0" name=""/>
        <dsp:cNvSpPr/>
      </dsp:nvSpPr>
      <dsp:spPr>
        <a:xfrm>
          <a:off x="-6258770" y="-957446"/>
          <a:ext cx="7450044" cy="7450044"/>
        </a:xfrm>
        <a:prstGeom prst="blockArc">
          <a:avLst>
            <a:gd name="adj1" fmla="val 18900000"/>
            <a:gd name="adj2" fmla="val 2700000"/>
            <a:gd name="adj3" fmla="val 290"/>
          </a:avLst>
        </a:prstGeom>
        <a:noFill/>
        <a:ln w="19050" cap="rnd" cmpd="sng" algn="ctr">
          <a:solidFill>
            <a:schemeClr val="accent3">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A86365E-457F-4826-8E25-9C34DEB73216}">
      <dsp:nvSpPr>
        <dsp:cNvPr id="0" name=""/>
        <dsp:cNvSpPr/>
      </dsp:nvSpPr>
      <dsp:spPr>
        <a:xfrm>
          <a:off x="520481" y="345836"/>
          <a:ext cx="7108408" cy="692115"/>
        </a:xfrm>
        <a:prstGeom prst="rect">
          <a:avLst/>
        </a:prstGeom>
        <a:gradFill rotWithShape="0">
          <a:gsLst>
            <a:gs pos="0">
              <a:schemeClr val="accent3">
                <a:hueOff val="0"/>
                <a:satOff val="0"/>
                <a:lumOff val="0"/>
                <a:alphaOff val="0"/>
                <a:tint val="98000"/>
                <a:lumMod val="114000"/>
              </a:schemeClr>
            </a:gs>
            <a:gs pos="100000">
              <a:schemeClr val="accent3">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549367" tIns="60960" rIns="60960" bIns="60960" numCol="1" spcCol="1270" anchor="ctr" anchorCtr="0">
          <a:noAutofit/>
        </a:bodyPr>
        <a:lstStyle/>
        <a:p>
          <a:pPr marL="0" lvl="0" indent="0" algn="l" defTabSz="1066800">
            <a:lnSpc>
              <a:spcPct val="90000"/>
            </a:lnSpc>
            <a:spcBef>
              <a:spcPct val="0"/>
            </a:spcBef>
            <a:spcAft>
              <a:spcPct val="35000"/>
            </a:spcAft>
            <a:buNone/>
          </a:pPr>
          <a:r>
            <a:rPr lang="en-US" sz="2400" kern="1200" dirty="0">
              <a:solidFill>
                <a:schemeClr val="bg1"/>
              </a:solidFill>
              <a:latin typeface="Times New Roman" pitchFamily="18" charset="0"/>
              <a:cs typeface="Times New Roman" pitchFamily="18" charset="0"/>
            </a:rPr>
            <a:t>To study DLMS/COSEM object model.</a:t>
          </a:r>
          <a:endParaRPr lang="en-IN" sz="2400" kern="1200" dirty="0">
            <a:solidFill>
              <a:schemeClr val="bg1"/>
            </a:solidFill>
            <a:latin typeface="Times New Roman" panose="02020603050405020304" pitchFamily="18" charset="0"/>
            <a:cs typeface="Times New Roman" panose="02020603050405020304" pitchFamily="18" charset="0"/>
          </a:endParaRPr>
        </a:p>
      </dsp:txBody>
      <dsp:txXfrm>
        <a:off x="520481" y="345836"/>
        <a:ext cx="7108408" cy="692115"/>
      </dsp:txXfrm>
    </dsp:sp>
    <dsp:sp modelId="{8E8E6E35-44EC-4F87-8D07-9ED679AE659A}">
      <dsp:nvSpPr>
        <dsp:cNvPr id="0" name=""/>
        <dsp:cNvSpPr/>
      </dsp:nvSpPr>
      <dsp:spPr>
        <a:xfrm>
          <a:off x="87909" y="259321"/>
          <a:ext cx="865144" cy="865144"/>
        </a:xfrm>
        <a:prstGeom prst="ellipse">
          <a:avLst/>
        </a:prstGeom>
        <a:solidFill>
          <a:schemeClr val="lt1">
            <a:hueOff val="0"/>
            <a:satOff val="0"/>
            <a:lumOff val="0"/>
            <a:alphaOff val="0"/>
          </a:schemeClr>
        </a:solidFill>
        <a:ln w="9525" cap="rnd" cmpd="sng" algn="ctr">
          <a:solidFill>
            <a:schemeClr val="accent3">
              <a:hueOff val="0"/>
              <a:satOff val="0"/>
              <a:lumOff val="0"/>
              <a:alphaOff val="0"/>
            </a:schemeClr>
          </a:solidFill>
          <a:prstDash val="solid"/>
        </a:ln>
        <a:effectLst>
          <a:outerShdw blurRad="38100" dist="25400" dir="5400000" rotWithShape="0">
            <a:srgbClr val="000000">
              <a:alpha val="45000"/>
            </a:srgbClr>
          </a:outerShdw>
        </a:effectLst>
      </dsp:spPr>
      <dsp:style>
        <a:lnRef idx="1">
          <a:scrgbClr r="0" g="0" b="0"/>
        </a:lnRef>
        <a:fillRef idx="1">
          <a:scrgbClr r="0" g="0" b="0"/>
        </a:fillRef>
        <a:effectRef idx="2">
          <a:scrgbClr r="0" g="0" b="0"/>
        </a:effectRef>
        <a:fontRef idx="minor"/>
      </dsp:style>
    </dsp:sp>
    <dsp:sp modelId="{0D5E4CF3-BD0D-49AD-8982-DA0CDAD0AE53}">
      <dsp:nvSpPr>
        <dsp:cNvPr id="0" name=""/>
        <dsp:cNvSpPr/>
      </dsp:nvSpPr>
      <dsp:spPr>
        <a:xfrm>
          <a:off x="1016431" y="1383677"/>
          <a:ext cx="6612458" cy="692115"/>
        </a:xfrm>
        <a:prstGeom prst="rect">
          <a:avLst/>
        </a:prstGeom>
        <a:gradFill rotWithShape="0">
          <a:gsLst>
            <a:gs pos="0">
              <a:schemeClr val="accent3">
                <a:hueOff val="0"/>
                <a:satOff val="0"/>
                <a:lumOff val="0"/>
                <a:alphaOff val="0"/>
                <a:tint val="98000"/>
                <a:lumMod val="114000"/>
              </a:schemeClr>
            </a:gs>
            <a:gs pos="100000">
              <a:schemeClr val="accent3">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549367" tIns="55880" rIns="55880" bIns="55880" numCol="1" spcCol="1270" anchor="ctr" anchorCtr="0">
          <a:noAutofit/>
        </a:bodyPr>
        <a:lstStyle/>
        <a:p>
          <a:pPr marL="0" lvl="0" indent="0" algn="l" defTabSz="977900">
            <a:lnSpc>
              <a:spcPct val="90000"/>
            </a:lnSpc>
            <a:spcBef>
              <a:spcPct val="0"/>
            </a:spcBef>
            <a:spcAft>
              <a:spcPct val="35000"/>
            </a:spcAft>
            <a:buNone/>
          </a:pPr>
          <a:r>
            <a:rPr lang="en-US" sz="2200" kern="1200" dirty="0">
              <a:solidFill>
                <a:schemeClr val="bg1"/>
              </a:solidFill>
              <a:latin typeface="Times New Roman" pitchFamily="18" charset="0"/>
              <a:cs typeface="Times New Roman" pitchFamily="18" charset="0"/>
            </a:rPr>
            <a:t>To study IS 15959 of the DLMS/COSEM protocol.</a:t>
          </a:r>
          <a:endParaRPr lang="en-IN" sz="2200" kern="1200" dirty="0">
            <a:solidFill>
              <a:schemeClr val="bg1"/>
            </a:solidFill>
          </a:endParaRPr>
        </a:p>
      </dsp:txBody>
      <dsp:txXfrm>
        <a:off x="1016431" y="1383677"/>
        <a:ext cx="6612458" cy="692115"/>
      </dsp:txXfrm>
    </dsp:sp>
    <dsp:sp modelId="{EDB8F119-98D1-4594-8D03-A13B6E900D7B}">
      <dsp:nvSpPr>
        <dsp:cNvPr id="0" name=""/>
        <dsp:cNvSpPr/>
      </dsp:nvSpPr>
      <dsp:spPr>
        <a:xfrm>
          <a:off x="583859" y="1297162"/>
          <a:ext cx="865144" cy="865144"/>
        </a:xfrm>
        <a:prstGeom prst="ellipse">
          <a:avLst/>
        </a:prstGeom>
        <a:solidFill>
          <a:schemeClr val="lt1">
            <a:hueOff val="0"/>
            <a:satOff val="0"/>
            <a:lumOff val="0"/>
            <a:alphaOff val="0"/>
          </a:schemeClr>
        </a:solidFill>
        <a:ln w="9525" cap="rnd" cmpd="sng" algn="ctr">
          <a:solidFill>
            <a:schemeClr val="accent3">
              <a:hueOff val="0"/>
              <a:satOff val="0"/>
              <a:lumOff val="0"/>
              <a:alphaOff val="0"/>
            </a:schemeClr>
          </a:solidFill>
          <a:prstDash val="solid"/>
        </a:ln>
        <a:effectLst>
          <a:outerShdw blurRad="38100" dist="25400" dir="5400000" rotWithShape="0">
            <a:srgbClr val="000000">
              <a:alpha val="45000"/>
            </a:srgbClr>
          </a:outerShdw>
        </a:effectLst>
      </dsp:spPr>
      <dsp:style>
        <a:lnRef idx="1">
          <a:scrgbClr r="0" g="0" b="0"/>
        </a:lnRef>
        <a:fillRef idx="1">
          <a:scrgbClr r="0" g="0" b="0"/>
        </a:fillRef>
        <a:effectRef idx="2">
          <a:scrgbClr r="0" g="0" b="0"/>
        </a:effectRef>
        <a:fontRef idx="minor"/>
      </dsp:style>
    </dsp:sp>
    <dsp:sp modelId="{EA936E6E-9C2E-481C-8C56-20BF245C789F}">
      <dsp:nvSpPr>
        <dsp:cNvPr id="0" name=""/>
        <dsp:cNvSpPr/>
      </dsp:nvSpPr>
      <dsp:spPr>
        <a:xfrm>
          <a:off x="1168647" y="2421518"/>
          <a:ext cx="6460242" cy="692115"/>
        </a:xfrm>
        <a:prstGeom prst="rect">
          <a:avLst/>
        </a:prstGeom>
        <a:gradFill rotWithShape="0">
          <a:gsLst>
            <a:gs pos="0">
              <a:schemeClr val="accent3">
                <a:hueOff val="0"/>
                <a:satOff val="0"/>
                <a:lumOff val="0"/>
                <a:alphaOff val="0"/>
                <a:tint val="98000"/>
                <a:lumMod val="114000"/>
              </a:schemeClr>
            </a:gs>
            <a:gs pos="100000">
              <a:schemeClr val="accent3">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549367" tIns="55880" rIns="55880" bIns="55880" numCol="1" spcCol="1270" anchor="ctr" anchorCtr="0">
          <a:noAutofit/>
        </a:bodyPr>
        <a:lstStyle/>
        <a:p>
          <a:pPr marL="0" lvl="0" indent="0" algn="l" defTabSz="977900">
            <a:lnSpc>
              <a:spcPct val="90000"/>
            </a:lnSpc>
            <a:spcBef>
              <a:spcPct val="0"/>
            </a:spcBef>
            <a:spcAft>
              <a:spcPct val="35000"/>
            </a:spcAft>
            <a:buNone/>
          </a:pPr>
          <a:r>
            <a:rPr lang="en-US" sz="2200" kern="1200" dirty="0">
              <a:solidFill>
                <a:schemeClr val="bg1"/>
              </a:solidFill>
              <a:latin typeface="Times New Roman" pitchFamily="18" charset="0"/>
              <a:cs typeface="Times New Roman" pitchFamily="18" charset="0"/>
            </a:rPr>
            <a:t>To design a client for a typical energy meter.</a:t>
          </a:r>
          <a:endParaRPr lang="en-IN" sz="2200" kern="1200" dirty="0">
            <a:solidFill>
              <a:schemeClr val="bg1"/>
            </a:solidFill>
          </a:endParaRPr>
        </a:p>
      </dsp:txBody>
      <dsp:txXfrm>
        <a:off x="1168647" y="2421518"/>
        <a:ext cx="6460242" cy="692115"/>
      </dsp:txXfrm>
    </dsp:sp>
    <dsp:sp modelId="{D499F227-511E-48A6-A427-7EB2AFE98E52}">
      <dsp:nvSpPr>
        <dsp:cNvPr id="0" name=""/>
        <dsp:cNvSpPr/>
      </dsp:nvSpPr>
      <dsp:spPr>
        <a:xfrm>
          <a:off x="736075" y="2335003"/>
          <a:ext cx="865144" cy="865144"/>
        </a:xfrm>
        <a:prstGeom prst="ellipse">
          <a:avLst/>
        </a:prstGeom>
        <a:solidFill>
          <a:schemeClr val="lt1">
            <a:hueOff val="0"/>
            <a:satOff val="0"/>
            <a:lumOff val="0"/>
            <a:alphaOff val="0"/>
          </a:schemeClr>
        </a:solidFill>
        <a:ln w="9525" cap="rnd" cmpd="sng" algn="ctr">
          <a:solidFill>
            <a:schemeClr val="accent3">
              <a:hueOff val="0"/>
              <a:satOff val="0"/>
              <a:lumOff val="0"/>
              <a:alphaOff val="0"/>
            </a:schemeClr>
          </a:solidFill>
          <a:prstDash val="solid"/>
        </a:ln>
        <a:effectLst>
          <a:outerShdw blurRad="38100" dist="25400" dir="5400000" rotWithShape="0">
            <a:srgbClr val="000000">
              <a:alpha val="45000"/>
            </a:srgbClr>
          </a:outerShdw>
        </a:effectLst>
      </dsp:spPr>
      <dsp:style>
        <a:lnRef idx="1">
          <a:scrgbClr r="0" g="0" b="0"/>
        </a:lnRef>
        <a:fillRef idx="1">
          <a:scrgbClr r="0" g="0" b="0"/>
        </a:fillRef>
        <a:effectRef idx="2">
          <a:scrgbClr r="0" g="0" b="0"/>
        </a:effectRef>
        <a:fontRef idx="minor"/>
      </dsp:style>
    </dsp:sp>
    <dsp:sp modelId="{6D7C2726-F2E7-47FC-9666-B4A25ADBFF40}">
      <dsp:nvSpPr>
        <dsp:cNvPr id="0" name=""/>
        <dsp:cNvSpPr/>
      </dsp:nvSpPr>
      <dsp:spPr>
        <a:xfrm>
          <a:off x="1016431" y="3459359"/>
          <a:ext cx="6612458" cy="692115"/>
        </a:xfrm>
        <a:prstGeom prst="rect">
          <a:avLst/>
        </a:prstGeom>
        <a:gradFill rotWithShape="0">
          <a:gsLst>
            <a:gs pos="0">
              <a:schemeClr val="accent3">
                <a:hueOff val="0"/>
                <a:satOff val="0"/>
                <a:lumOff val="0"/>
                <a:alphaOff val="0"/>
                <a:tint val="98000"/>
                <a:lumMod val="114000"/>
              </a:schemeClr>
            </a:gs>
            <a:gs pos="100000">
              <a:schemeClr val="accent3">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549367" tIns="55880" rIns="55880" bIns="55880" numCol="1" spcCol="1270" anchor="ctr" anchorCtr="0">
          <a:noAutofit/>
        </a:bodyPr>
        <a:lstStyle/>
        <a:p>
          <a:pPr marL="0" lvl="0" indent="0" algn="l" defTabSz="977900">
            <a:lnSpc>
              <a:spcPct val="90000"/>
            </a:lnSpc>
            <a:spcBef>
              <a:spcPct val="0"/>
            </a:spcBef>
            <a:spcAft>
              <a:spcPct val="35000"/>
            </a:spcAft>
            <a:buNone/>
          </a:pPr>
          <a:r>
            <a:rPr lang="en-US" sz="2200" kern="1200" dirty="0">
              <a:solidFill>
                <a:schemeClr val="bg1"/>
              </a:solidFill>
              <a:latin typeface="Times New Roman" pitchFamily="18" charset="0"/>
              <a:cs typeface="Times New Roman" pitchFamily="18" charset="0"/>
            </a:rPr>
            <a:t>To develop a reader using Arduino with optical port.</a:t>
          </a:r>
        </a:p>
      </dsp:txBody>
      <dsp:txXfrm>
        <a:off x="1016431" y="3459359"/>
        <a:ext cx="6612458" cy="692115"/>
      </dsp:txXfrm>
    </dsp:sp>
    <dsp:sp modelId="{D92DA2D6-8016-4183-9E65-08949BED95CA}">
      <dsp:nvSpPr>
        <dsp:cNvPr id="0" name=""/>
        <dsp:cNvSpPr/>
      </dsp:nvSpPr>
      <dsp:spPr>
        <a:xfrm>
          <a:off x="583859" y="3372844"/>
          <a:ext cx="865144" cy="865144"/>
        </a:xfrm>
        <a:prstGeom prst="ellipse">
          <a:avLst/>
        </a:prstGeom>
        <a:solidFill>
          <a:schemeClr val="lt1">
            <a:hueOff val="0"/>
            <a:satOff val="0"/>
            <a:lumOff val="0"/>
            <a:alphaOff val="0"/>
          </a:schemeClr>
        </a:solidFill>
        <a:ln w="9525" cap="rnd" cmpd="sng" algn="ctr">
          <a:solidFill>
            <a:schemeClr val="accent3">
              <a:hueOff val="0"/>
              <a:satOff val="0"/>
              <a:lumOff val="0"/>
              <a:alphaOff val="0"/>
            </a:schemeClr>
          </a:solidFill>
          <a:prstDash val="solid"/>
        </a:ln>
        <a:effectLst>
          <a:outerShdw blurRad="38100" dist="25400" dir="5400000" rotWithShape="0">
            <a:srgbClr val="000000">
              <a:alpha val="45000"/>
            </a:srgbClr>
          </a:outerShdw>
        </a:effectLst>
      </dsp:spPr>
      <dsp:style>
        <a:lnRef idx="1">
          <a:scrgbClr r="0" g="0" b="0"/>
        </a:lnRef>
        <a:fillRef idx="1">
          <a:scrgbClr r="0" g="0" b="0"/>
        </a:fillRef>
        <a:effectRef idx="2">
          <a:scrgbClr r="0" g="0" b="0"/>
        </a:effectRef>
        <a:fontRef idx="minor"/>
      </dsp:style>
    </dsp:sp>
    <dsp:sp modelId="{A25022BA-BEA2-4933-8D43-27B530D0AAAA}">
      <dsp:nvSpPr>
        <dsp:cNvPr id="0" name=""/>
        <dsp:cNvSpPr/>
      </dsp:nvSpPr>
      <dsp:spPr>
        <a:xfrm>
          <a:off x="520481" y="4398504"/>
          <a:ext cx="7108408" cy="889506"/>
        </a:xfrm>
        <a:prstGeom prst="rect">
          <a:avLst/>
        </a:prstGeom>
        <a:gradFill rotWithShape="0">
          <a:gsLst>
            <a:gs pos="0">
              <a:schemeClr val="accent3">
                <a:hueOff val="0"/>
                <a:satOff val="0"/>
                <a:lumOff val="0"/>
                <a:alphaOff val="0"/>
                <a:tint val="98000"/>
                <a:lumMod val="114000"/>
              </a:schemeClr>
            </a:gs>
            <a:gs pos="100000">
              <a:schemeClr val="accent3">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549367" tIns="55880" rIns="55880" bIns="55880" numCol="1" spcCol="1270" anchor="ctr" anchorCtr="0">
          <a:noAutofit/>
        </a:bodyPr>
        <a:lstStyle/>
        <a:p>
          <a:pPr marL="0" lvl="0" indent="0" algn="l" defTabSz="977900">
            <a:lnSpc>
              <a:spcPct val="90000"/>
            </a:lnSpc>
            <a:spcBef>
              <a:spcPct val="0"/>
            </a:spcBef>
            <a:spcAft>
              <a:spcPct val="35000"/>
            </a:spcAft>
            <a:buNone/>
          </a:pPr>
          <a:r>
            <a:rPr lang="en-GB" altLang="en-US" sz="2200" kern="1200" dirty="0">
              <a:solidFill>
                <a:schemeClr val="bg1"/>
              </a:solidFill>
              <a:latin typeface="Times New Roman" pitchFamily="18" charset="0"/>
              <a:cs typeface="Times New Roman" pitchFamily="18" charset="0"/>
            </a:rPr>
            <a:t>To establish association between the client and the server to communicate data optically.</a:t>
          </a:r>
          <a:endParaRPr lang="en-IN" sz="2200" kern="1200" dirty="0">
            <a:solidFill>
              <a:schemeClr val="bg1"/>
            </a:solidFill>
          </a:endParaRPr>
        </a:p>
      </dsp:txBody>
      <dsp:txXfrm>
        <a:off x="520481" y="4398504"/>
        <a:ext cx="7108408" cy="889506"/>
      </dsp:txXfrm>
    </dsp:sp>
    <dsp:sp modelId="{396C1581-43E1-4ED9-B143-E2EBE86130BA}">
      <dsp:nvSpPr>
        <dsp:cNvPr id="0" name=""/>
        <dsp:cNvSpPr/>
      </dsp:nvSpPr>
      <dsp:spPr>
        <a:xfrm>
          <a:off x="87909" y="4410685"/>
          <a:ext cx="865144" cy="865144"/>
        </a:xfrm>
        <a:prstGeom prst="ellipse">
          <a:avLst/>
        </a:prstGeom>
        <a:solidFill>
          <a:schemeClr val="lt1">
            <a:hueOff val="0"/>
            <a:satOff val="0"/>
            <a:lumOff val="0"/>
            <a:alphaOff val="0"/>
          </a:schemeClr>
        </a:solidFill>
        <a:ln w="9525" cap="rnd" cmpd="sng" algn="ctr">
          <a:solidFill>
            <a:schemeClr val="accent3">
              <a:hueOff val="0"/>
              <a:satOff val="0"/>
              <a:lumOff val="0"/>
              <a:alphaOff val="0"/>
            </a:schemeClr>
          </a:solidFill>
          <a:prstDash val="solid"/>
        </a:ln>
        <a:effectLst>
          <a:outerShdw blurRad="38100" dist="25400" dir="5400000" rotWithShape="0">
            <a:srgbClr val="000000">
              <a:alpha val="45000"/>
            </a:srgbClr>
          </a:outerShdw>
        </a:effectLst>
      </dsp:spPr>
      <dsp:style>
        <a:lnRef idx="1">
          <a:scrgbClr r="0" g="0" b="0"/>
        </a:lnRef>
        <a:fillRef idx="1">
          <a:scrgbClr r="0" g="0" b="0"/>
        </a:fillRef>
        <a:effectRef idx="2">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659EAA-1F38-48AD-AAA6-B6180798A125}">
      <dsp:nvSpPr>
        <dsp:cNvPr id="0" name=""/>
        <dsp:cNvSpPr/>
      </dsp:nvSpPr>
      <dsp:spPr>
        <a:xfrm>
          <a:off x="1102" y="958744"/>
          <a:ext cx="1460710" cy="1460710"/>
        </a:xfrm>
        <a:prstGeom prst="ellipse">
          <a:avLst/>
        </a:prstGeom>
        <a:gradFill rotWithShape="0">
          <a:gsLst>
            <a:gs pos="0">
              <a:schemeClr val="accent1">
                <a:hueOff val="0"/>
                <a:satOff val="0"/>
                <a:lumOff val="0"/>
                <a:alphaOff val="0"/>
                <a:tint val="64000"/>
                <a:lumMod val="118000"/>
              </a:schemeClr>
            </a:gs>
            <a:gs pos="100000">
              <a:schemeClr val="accent1">
                <a:hueOff val="0"/>
                <a:satOff val="0"/>
                <a:lumOff val="0"/>
                <a:alphaOff val="0"/>
                <a:tint val="92000"/>
                <a:alpha val="100000"/>
                <a:lumMod val="11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IN" sz="2400" kern="1200" dirty="0">
              <a:latin typeface="Times New Roman" panose="02020603050405020304" pitchFamily="18" charset="0"/>
              <a:cs typeface="Times New Roman" panose="02020603050405020304" pitchFamily="18" charset="0"/>
            </a:rPr>
            <a:t>Server</a:t>
          </a:r>
        </a:p>
      </dsp:txBody>
      <dsp:txXfrm>
        <a:off x="215018" y="1172660"/>
        <a:ext cx="1032878" cy="1032878"/>
      </dsp:txXfrm>
    </dsp:sp>
    <dsp:sp modelId="{EA5D5B3E-DA39-460D-A70A-E826F3D7E6DC}">
      <dsp:nvSpPr>
        <dsp:cNvPr id="0" name=""/>
        <dsp:cNvSpPr/>
      </dsp:nvSpPr>
      <dsp:spPr>
        <a:xfrm>
          <a:off x="1580422" y="1265493"/>
          <a:ext cx="847212" cy="847212"/>
        </a:xfrm>
        <a:prstGeom prst="mathPlus">
          <a:avLst/>
        </a:prstGeom>
        <a:gradFill rotWithShape="0">
          <a:gsLst>
            <a:gs pos="0">
              <a:schemeClr val="accent1">
                <a:tint val="60000"/>
                <a:hueOff val="0"/>
                <a:satOff val="0"/>
                <a:lumOff val="0"/>
                <a:alphaOff val="0"/>
                <a:tint val="64000"/>
                <a:lumMod val="118000"/>
              </a:schemeClr>
            </a:gs>
            <a:gs pos="100000">
              <a:schemeClr val="accent1">
                <a:tint val="60000"/>
                <a:hueOff val="0"/>
                <a:satOff val="0"/>
                <a:lumOff val="0"/>
                <a:alphaOff val="0"/>
                <a:tint val="92000"/>
                <a:alpha val="100000"/>
                <a:lumMod val="110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IN" sz="1400" kern="1200"/>
        </a:p>
      </dsp:txBody>
      <dsp:txXfrm>
        <a:off x="1692720" y="1589467"/>
        <a:ext cx="622616" cy="199264"/>
      </dsp:txXfrm>
    </dsp:sp>
    <dsp:sp modelId="{49D368C5-2DE6-4D64-9871-42B5E4DAFCD9}">
      <dsp:nvSpPr>
        <dsp:cNvPr id="0" name=""/>
        <dsp:cNvSpPr/>
      </dsp:nvSpPr>
      <dsp:spPr>
        <a:xfrm>
          <a:off x="2546244" y="958744"/>
          <a:ext cx="1460710" cy="1460710"/>
        </a:xfrm>
        <a:prstGeom prst="ellipse">
          <a:avLst/>
        </a:prstGeom>
        <a:gradFill rotWithShape="0">
          <a:gsLst>
            <a:gs pos="0">
              <a:schemeClr val="accent1">
                <a:hueOff val="0"/>
                <a:satOff val="0"/>
                <a:lumOff val="0"/>
                <a:alphaOff val="0"/>
                <a:tint val="64000"/>
                <a:lumMod val="118000"/>
              </a:schemeClr>
            </a:gs>
            <a:gs pos="100000">
              <a:schemeClr val="accent1">
                <a:hueOff val="0"/>
                <a:satOff val="0"/>
                <a:lumOff val="0"/>
                <a:alphaOff val="0"/>
                <a:tint val="92000"/>
                <a:alpha val="100000"/>
                <a:lumMod val="11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IN" sz="2400" kern="1200" dirty="0">
              <a:latin typeface="Times New Roman" panose="02020603050405020304" pitchFamily="18" charset="0"/>
              <a:cs typeface="Times New Roman" panose="02020603050405020304" pitchFamily="18" charset="0"/>
            </a:rPr>
            <a:t>Client</a:t>
          </a:r>
        </a:p>
      </dsp:txBody>
      <dsp:txXfrm>
        <a:off x="2760160" y="1172660"/>
        <a:ext cx="1032878" cy="1032878"/>
      </dsp:txXfrm>
    </dsp:sp>
    <dsp:sp modelId="{48D0034C-4F19-4DDB-A399-4D51DBA74CB7}">
      <dsp:nvSpPr>
        <dsp:cNvPr id="0" name=""/>
        <dsp:cNvSpPr/>
      </dsp:nvSpPr>
      <dsp:spPr>
        <a:xfrm>
          <a:off x="4125565" y="1265493"/>
          <a:ext cx="847212" cy="847212"/>
        </a:xfrm>
        <a:prstGeom prst="mathEqual">
          <a:avLst/>
        </a:prstGeom>
        <a:gradFill rotWithShape="0">
          <a:gsLst>
            <a:gs pos="0">
              <a:schemeClr val="accent1">
                <a:tint val="60000"/>
                <a:hueOff val="0"/>
                <a:satOff val="0"/>
                <a:lumOff val="0"/>
                <a:alphaOff val="0"/>
                <a:tint val="64000"/>
                <a:lumMod val="118000"/>
              </a:schemeClr>
            </a:gs>
            <a:gs pos="100000">
              <a:schemeClr val="accent1">
                <a:tint val="60000"/>
                <a:hueOff val="0"/>
                <a:satOff val="0"/>
                <a:lumOff val="0"/>
                <a:alphaOff val="0"/>
                <a:tint val="92000"/>
                <a:alpha val="100000"/>
                <a:lumMod val="110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1555750">
            <a:lnSpc>
              <a:spcPct val="90000"/>
            </a:lnSpc>
            <a:spcBef>
              <a:spcPct val="0"/>
            </a:spcBef>
            <a:spcAft>
              <a:spcPct val="35000"/>
            </a:spcAft>
            <a:buNone/>
          </a:pPr>
          <a:endParaRPr lang="en-IN" sz="3500" kern="1200"/>
        </a:p>
      </dsp:txBody>
      <dsp:txXfrm>
        <a:off x="4237863" y="1440019"/>
        <a:ext cx="622616" cy="498160"/>
      </dsp:txXfrm>
    </dsp:sp>
    <dsp:sp modelId="{A382A108-BBC6-47CF-A074-C7C3F427AC0D}">
      <dsp:nvSpPr>
        <dsp:cNvPr id="0" name=""/>
        <dsp:cNvSpPr/>
      </dsp:nvSpPr>
      <dsp:spPr>
        <a:xfrm>
          <a:off x="5091387" y="958744"/>
          <a:ext cx="1460710" cy="1460710"/>
        </a:xfrm>
        <a:prstGeom prst="ellipse">
          <a:avLst/>
        </a:prstGeom>
        <a:gradFill rotWithShape="0">
          <a:gsLst>
            <a:gs pos="0">
              <a:schemeClr val="accent1">
                <a:hueOff val="0"/>
                <a:satOff val="0"/>
                <a:lumOff val="0"/>
                <a:alphaOff val="0"/>
                <a:tint val="64000"/>
                <a:lumMod val="118000"/>
              </a:schemeClr>
            </a:gs>
            <a:gs pos="100000">
              <a:schemeClr val="accent1">
                <a:hueOff val="0"/>
                <a:satOff val="0"/>
                <a:lumOff val="0"/>
                <a:alphaOff val="0"/>
                <a:tint val="92000"/>
                <a:alpha val="100000"/>
                <a:lumMod val="11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IN" sz="1800" kern="1200" dirty="0">
              <a:latin typeface="Times New Roman" panose="02020603050405020304" pitchFamily="18" charset="0"/>
              <a:cs typeface="Times New Roman" panose="02020603050405020304" pitchFamily="18" charset="0"/>
            </a:rPr>
            <a:t>DLMS COSEM Structure</a:t>
          </a:r>
        </a:p>
      </dsp:txBody>
      <dsp:txXfrm>
        <a:off x="5305303" y="1172660"/>
        <a:ext cx="1032878" cy="103287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1D9CB6-B346-43C0-BE35-89EBD5335E68}">
      <dsp:nvSpPr>
        <dsp:cNvPr id="0" name=""/>
        <dsp:cNvSpPr/>
      </dsp:nvSpPr>
      <dsp:spPr>
        <a:xfrm>
          <a:off x="2411" y="155160"/>
          <a:ext cx="2350740" cy="518400"/>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en-IN" sz="1800" kern="1200" dirty="0" err="1">
              <a:latin typeface="Times New Roman" panose="02020603050405020304" pitchFamily="18" charset="0"/>
              <a:cs typeface="Times New Roman" panose="02020603050405020304" pitchFamily="18" charset="0"/>
            </a:rPr>
            <a:t>Keypoint</a:t>
          </a:r>
          <a:r>
            <a:rPr lang="en-IN" sz="1800" kern="1200" dirty="0">
              <a:latin typeface="Times New Roman" panose="02020603050405020304" pitchFamily="18" charset="0"/>
              <a:cs typeface="Times New Roman" panose="02020603050405020304" pitchFamily="18" charset="0"/>
            </a:rPr>
            <a:t> 1</a:t>
          </a:r>
        </a:p>
      </dsp:txBody>
      <dsp:txXfrm>
        <a:off x="2411" y="155160"/>
        <a:ext cx="2350740" cy="518400"/>
      </dsp:txXfrm>
    </dsp:sp>
    <dsp:sp modelId="{BB1A3E69-914C-4CAE-8B28-85BF1D100F24}">
      <dsp:nvSpPr>
        <dsp:cNvPr id="0" name=""/>
        <dsp:cNvSpPr/>
      </dsp:nvSpPr>
      <dsp:spPr>
        <a:xfrm>
          <a:off x="2411" y="673560"/>
          <a:ext cx="2350740" cy="2371680"/>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lr>
              <a:schemeClr val="bg1"/>
            </a:buClr>
            <a:buFont typeface="Calibri" pitchFamily="34" charset="0"/>
            <a:buNone/>
          </a:pPr>
          <a:r>
            <a:rPr lang="en-US" sz="1800" kern="1200" dirty="0">
              <a:solidFill>
                <a:srgbClr val="0D0D0D"/>
              </a:solidFill>
              <a:latin typeface="Times New Roman" pitchFamily="18" charset="0"/>
              <a:cs typeface="Times New Roman" pitchFamily="18" charset="0"/>
            </a:rPr>
            <a:t>   The RS232 serial interface is used to connect the device with the power meter using an appropriate physical layer communication protocol, like IEC 62056-21.</a:t>
          </a:r>
          <a:endParaRPr lang="en-IN" sz="1800" kern="1200" dirty="0">
            <a:latin typeface="Times New Roman" panose="02020603050405020304" pitchFamily="18" charset="0"/>
            <a:cs typeface="Times New Roman" panose="02020603050405020304" pitchFamily="18" charset="0"/>
          </a:endParaRPr>
        </a:p>
      </dsp:txBody>
      <dsp:txXfrm>
        <a:off x="2411" y="673560"/>
        <a:ext cx="2350740" cy="2371680"/>
      </dsp:txXfrm>
    </dsp:sp>
    <dsp:sp modelId="{19DE98B1-F0D3-413C-92DA-9DB4D84FA2A1}">
      <dsp:nvSpPr>
        <dsp:cNvPr id="0" name=""/>
        <dsp:cNvSpPr/>
      </dsp:nvSpPr>
      <dsp:spPr>
        <a:xfrm>
          <a:off x="2682254" y="155160"/>
          <a:ext cx="2350740" cy="518400"/>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en-IN" sz="1800" kern="1200" dirty="0" err="1">
              <a:latin typeface="Times New Roman" panose="02020603050405020304" pitchFamily="18" charset="0"/>
              <a:cs typeface="Times New Roman" panose="02020603050405020304" pitchFamily="18" charset="0"/>
            </a:rPr>
            <a:t>Keypoint</a:t>
          </a:r>
          <a:r>
            <a:rPr lang="en-IN" sz="1800" kern="1200" dirty="0">
              <a:latin typeface="Times New Roman" panose="02020603050405020304" pitchFamily="18" charset="0"/>
              <a:cs typeface="Times New Roman" panose="02020603050405020304" pitchFamily="18" charset="0"/>
            </a:rPr>
            <a:t> 2</a:t>
          </a:r>
        </a:p>
      </dsp:txBody>
      <dsp:txXfrm>
        <a:off x="2682254" y="155160"/>
        <a:ext cx="2350740" cy="518400"/>
      </dsp:txXfrm>
    </dsp:sp>
    <dsp:sp modelId="{D8874F39-6E7D-4866-8CDD-BC34BA8AC126}">
      <dsp:nvSpPr>
        <dsp:cNvPr id="0" name=""/>
        <dsp:cNvSpPr/>
      </dsp:nvSpPr>
      <dsp:spPr>
        <a:xfrm>
          <a:off x="2682254" y="673560"/>
          <a:ext cx="2350740" cy="2371680"/>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lr>
              <a:schemeClr val="bg1"/>
            </a:buClr>
            <a:buFont typeface="Calibri" pitchFamily="34" charset="0"/>
            <a:buNone/>
          </a:pPr>
          <a:r>
            <a:rPr lang="en-US" sz="1800" kern="1200" dirty="0">
              <a:solidFill>
                <a:srgbClr val="0D0D0D"/>
              </a:solidFill>
              <a:latin typeface="Times New Roman" pitchFamily="18" charset="0"/>
              <a:cs typeface="Times New Roman" pitchFamily="18" charset="0"/>
            </a:rPr>
            <a:t>   Parameters are identified using short OBIS codes, each value being followed by its measure unit. </a:t>
          </a:r>
          <a:endParaRPr lang="en-IN" sz="1800" kern="1200" dirty="0">
            <a:latin typeface="Times New Roman" panose="02020603050405020304" pitchFamily="18" charset="0"/>
            <a:cs typeface="Times New Roman" panose="02020603050405020304" pitchFamily="18" charset="0"/>
          </a:endParaRPr>
        </a:p>
      </dsp:txBody>
      <dsp:txXfrm>
        <a:off x="2682254" y="673560"/>
        <a:ext cx="2350740" cy="2371680"/>
      </dsp:txXfrm>
    </dsp:sp>
    <dsp:sp modelId="{8F3FCA14-F5D3-4678-B0BA-F8CB138B8992}">
      <dsp:nvSpPr>
        <dsp:cNvPr id="0" name=""/>
        <dsp:cNvSpPr/>
      </dsp:nvSpPr>
      <dsp:spPr>
        <a:xfrm>
          <a:off x="5362098" y="155160"/>
          <a:ext cx="2350740" cy="518400"/>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en-IN" sz="1800" kern="1200" dirty="0" err="1">
              <a:latin typeface="Times New Roman" panose="02020603050405020304" pitchFamily="18" charset="0"/>
              <a:cs typeface="Times New Roman" panose="02020603050405020304" pitchFamily="18" charset="0"/>
            </a:rPr>
            <a:t>Keypoint</a:t>
          </a:r>
          <a:r>
            <a:rPr lang="en-IN" sz="1800" kern="1200" dirty="0">
              <a:latin typeface="Times New Roman" panose="02020603050405020304" pitchFamily="18" charset="0"/>
              <a:cs typeface="Times New Roman" panose="02020603050405020304" pitchFamily="18" charset="0"/>
            </a:rPr>
            <a:t> 3</a:t>
          </a:r>
        </a:p>
      </dsp:txBody>
      <dsp:txXfrm>
        <a:off x="5362098" y="155160"/>
        <a:ext cx="2350740" cy="518400"/>
      </dsp:txXfrm>
    </dsp:sp>
    <dsp:sp modelId="{CD3CB316-CDBE-49C1-A2A6-371BBB68B668}">
      <dsp:nvSpPr>
        <dsp:cNvPr id="0" name=""/>
        <dsp:cNvSpPr/>
      </dsp:nvSpPr>
      <dsp:spPr>
        <a:xfrm>
          <a:off x="5362098" y="673560"/>
          <a:ext cx="2350740" cy="2371680"/>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lr>
              <a:schemeClr val="bg1"/>
            </a:buClr>
            <a:buFont typeface="Calibri" pitchFamily="34" charset="0"/>
            <a:buNone/>
          </a:pPr>
          <a:r>
            <a:rPr lang="en-US" sz="1800" kern="1200" dirty="0">
              <a:solidFill>
                <a:srgbClr val="0D0D0D"/>
              </a:solidFill>
              <a:latin typeface="Times New Roman" pitchFamily="18" charset="0"/>
              <a:cs typeface="Times New Roman" pitchFamily="18" charset="0"/>
            </a:rPr>
            <a:t>   A simple message exchange consists of pairs of “queries”, “acknowledgements” and “responses”.</a:t>
          </a:r>
          <a:endParaRPr lang="en-IN" sz="1800" kern="1200" dirty="0"/>
        </a:p>
      </dsp:txBody>
      <dsp:txXfrm>
        <a:off x="5362098" y="673560"/>
        <a:ext cx="2350740" cy="237168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1D9CB6-B346-43C0-BE35-89EBD5335E68}">
      <dsp:nvSpPr>
        <dsp:cNvPr id="0" name=""/>
        <dsp:cNvSpPr/>
      </dsp:nvSpPr>
      <dsp:spPr>
        <a:xfrm>
          <a:off x="2411" y="5578"/>
          <a:ext cx="2350740" cy="518400"/>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en-IN" sz="1800" kern="1200" dirty="0" err="1">
              <a:latin typeface="Times New Roman" panose="02020603050405020304" pitchFamily="18" charset="0"/>
              <a:cs typeface="Times New Roman" panose="02020603050405020304" pitchFamily="18" charset="0"/>
            </a:rPr>
            <a:t>Keypoint</a:t>
          </a:r>
          <a:r>
            <a:rPr lang="en-IN" sz="1800" kern="1200" dirty="0">
              <a:latin typeface="Times New Roman" panose="02020603050405020304" pitchFamily="18" charset="0"/>
              <a:cs typeface="Times New Roman" panose="02020603050405020304" pitchFamily="18" charset="0"/>
            </a:rPr>
            <a:t> 1</a:t>
          </a:r>
        </a:p>
      </dsp:txBody>
      <dsp:txXfrm>
        <a:off x="2411" y="5578"/>
        <a:ext cx="2350740" cy="518400"/>
      </dsp:txXfrm>
    </dsp:sp>
    <dsp:sp modelId="{BB1A3E69-914C-4CAE-8B28-85BF1D100F24}">
      <dsp:nvSpPr>
        <dsp:cNvPr id="0" name=""/>
        <dsp:cNvSpPr/>
      </dsp:nvSpPr>
      <dsp:spPr>
        <a:xfrm>
          <a:off x="2411" y="523978"/>
          <a:ext cx="2350740" cy="2670842"/>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lr>
              <a:schemeClr val="bg1"/>
            </a:buClr>
            <a:buFont typeface="Calibri" pitchFamily="34" charset="0"/>
            <a:buNone/>
          </a:pPr>
          <a:r>
            <a:rPr lang="en-US" sz="1800" kern="1200" dirty="0">
              <a:solidFill>
                <a:srgbClr val="0D0D0D"/>
              </a:solidFill>
              <a:latin typeface="Times New Roman" pitchFamily="18" charset="0"/>
              <a:cs typeface="Times New Roman" pitchFamily="18" charset="0"/>
            </a:rPr>
            <a:t>   </a:t>
          </a:r>
          <a:r>
            <a:rPr lang="en-US" sz="1800" kern="1200" dirty="0">
              <a:solidFill>
                <a:schemeClr val="bg1"/>
              </a:solidFill>
              <a:latin typeface="Times New Roman" pitchFamily="18" charset="0"/>
              <a:cs typeface="Times New Roman" pitchFamily="18" charset="0"/>
            </a:rPr>
            <a:t>A GSM module has to be connected with each Energy meter which will increase the overall cost of the system.</a:t>
          </a:r>
          <a:endParaRPr lang="en-IN" sz="1800" kern="1200" dirty="0">
            <a:latin typeface="Times New Roman" panose="02020603050405020304" pitchFamily="18" charset="0"/>
            <a:cs typeface="Times New Roman" panose="02020603050405020304" pitchFamily="18" charset="0"/>
          </a:endParaRPr>
        </a:p>
      </dsp:txBody>
      <dsp:txXfrm>
        <a:off x="2411" y="523978"/>
        <a:ext cx="2350740" cy="2670842"/>
      </dsp:txXfrm>
    </dsp:sp>
    <dsp:sp modelId="{19DE98B1-F0D3-413C-92DA-9DB4D84FA2A1}">
      <dsp:nvSpPr>
        <dsp:cNvPr id="0" name=""/>
        <dsp:cNvSpPr/>
      </dsp:nvSpPr>
      <dsp:spPr>
        <a:xfrm>
          <a:off x="2682254" y="5578"/>
          <a:ext cx="2350740" cy="518400"/>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en-IN" sz="1800" kern="1200" dirty="0" err="1">
              <a:latin typeface="Times New Roman" panose="02020603050405020304" pitchFamily="18" charset="0"/>
              <a:cs typeface="Times New Roman" panose="02020603050405020304" pitchFamily="18" charset="0"/>
            </a:rPr>
            <a:t>Keypoint</a:t>
          </a:r>
          <a:r>
            <a:rPr lang="en-IN" sz="1800" kern="1200" dirty="0">
              <a:latin typeface="Times New Roman" panose="02020603050405020304" pitchFamily="18" charset="0"/>
              <a:cs typeface="Times New Roman" panose="02020603050405020304" pitchFamily="18" charset="0"/>
            </a:rPr>
            <a:t> 2</a:t>
          </a:r>
        </a:p>
      </dsp:txBody>
      <dsp:txXfrm>
        <a:off x="2682254" y="5578"/>
        <a:ext cx="2350740" cy="518400"/>
      </dsp:txXfrm>
    </dsp:sp>
    <dsp:sp modelId="{D8874F39-6E7D-4866-8CDD-BC34BA8AC126}">
      <dsp:nvSpPr>
        <dsp:cNvPr id="0" name=""/>
        <dsp:cNvSpPr/>
      </dsp:nvSpPr>
      <dsp:spPr>
        <a:xfrm>
          <a:off x="2682254" y="523978"/>
          <a:ext cx="2350740" cy="2670842"/>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lr>
              <a:schemeClr val="bg1"/>
            </a:buClr>
            <a:buFont typeface="Calibri" pitchFamily="34" charset="0"/>
            <a:buNone/>
          </a:pPr>
          <a:r>
            <a:rPr lang="en-US" sz="1800" kern="1200" dirty="0">
              <a:solidFill>
                <a:srgbClr val="0D0D0D"/>
              </a:solidFill>
              <a:latin typeface="Times New Roman" pitchFamily="18" charset="0"/>
              <a:cs typeface="Times New Roman" pitchFamily="18" charset="0"/>
            </a:rPr>
            <a:t>   The most effective technology of MSP430G microcontroller and CC2500 RF transceiver save the power very much. . </a:t>
          </a:r>
          <a:endParaRPr lang="en-IN" sz="1800" kern="1200" dirty="0">
            <a:latin typeface="Times New Roman" panose="02020603050405020304" pitchFamily="18" charset="0"/>
            <a:cs typeface="Times New Roman" panose="02020603050405020304" pitchFamily="18" charset="0"/>
          </a:endParaRPr>
        </a:p>
      </dsp:txBody>
      <dsp:txXfrm>
        <a:off x="2682254" y="523978"/>
        <a:ext cx="2350740" cy="2670842"/>
      </dsp:txXfrm>
    </dsp:sp>
    <dsp:sp modelId="{8F3FCA14-F5D3-4678-B0BA-F8CB138B8992}">
      <dsp:nvSpPr>
        <dsp:cNvPr id="0" name=""/>
        <dsp:cNvSpPr/>
      </dsp:nvSpPr>
      <dsp:spPr>
        <a:xfrm>
          <a:off x="5362098" y="5578"/>
          <a:ext cx="2350740" cy="518400"/>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en-IN" sz="1800" kern="1200" dirty="0" err="1">
              <a:latin typeface="Times New Roman" panose="02020603050405020304" pitchFamily="18" charset="0"/>
              <a:cs typeface="Times New Roman" panose="02020603050405020304" pitchFamily="18" charset="0"/>
            </a:rPr>
            <a:t>Keypoint</a:t>
          </a:r>
          <a:r>
            <a:rPr lang="en-IN" sz="1800" kern="1200" dirty="0">
              <a:latin typeface="Times New Roman" panose="02020603050405020304" pitchFamily="18" charset="0"/>
              <a:cs typeface="Times New Roman" panose="02020603050405020304" pitchFamily="18" charset="0"/>
            </a:rPr>
            <a:t> 3</a:t>
          </a:r>
        </a:p>
      </dsp:txBody>
      <dsp:txXfrm>
        <a:off x="5362098" y="5578"/>
        <a:ext cx="2350740" cy="518400"/>
      </dsp:txXfrm>
    </dsp:sp>
    <dsp:sp modelId="{CD3CB316-CDBE-49C1-A2A6-371BBB68B668}">
      <dsp:nvSpPr>
        <dsp:cNvPr id="0" name=""/>
        <dsp:cNvSpPr/>
      </dsp:nvSpPr>
      <dsp:spPr>
        <a:xfrm>
          <a:off x="5362098" y="523978"/>
          <a:ext cx="2350740" cy="2670842"/>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lr>
              <a:schemeClr val="bg1"/>
            </a:buClr>
            <a:buFont typeface="Calibri" pitchFamily="34" charset="0"/>
            <a:buNone/>
          </a:pPr>
          <a:r>
            <a:rPr lang="en-US" sz="1800" kern="1200" dirty="0">
              <a:solidFill>
                <a:srgbClr val="0D0D0D"/>
              </a:solidFill>
              <a:latin typeface="Times New Roman" pitchFamily="18" charset="0"/>
              <a:cs typeface="Times New Roman" pitchFamily="18" charset="0"/>
            </a:rPr>
            <a:t>   The message collection of the meter readings at the utility office is done with the use of one SIM300 based GSM module same used in the center node and data collector software </a:t>
          </a:r>
          <a:r>
            <a:rPr lang="en-US" sz="1800" kern="1200" dirty="0" err="1">
              <a:solidFill>
                <a:srgbClr val="0D0D0D"/>
              </a:solidFill>
              <a:latin typeface="Times New Roman" pitchFamily="18" charset="0"/>
              <a:cs typeface="Times New Roman" pitchFamily="18" charset="0"/>
            </a:rPr>
            <a:t>Ozeking</a:t>
          </a:r>
          <a:r>
            <a:rPr lang="en-US" sz="1800" kern="1200" dirty="0">
              <a:solidFill>
                <a:srgbClr val="0D0D0D"/>
              </a:solidFill>
              <a:latin typeface="Times New Roman" pitchFamily="18" charset="0"/>
              <a:cs typeface="Times New Roman" pitchFamily="18" charset="0"/>
            </a:rPr>
            <a:t> .</a:t>
          </a:r>
          <a:endParaRPr lang="en-IN" sz="1800" kern="1200" dirty="0"/>
        </a:p>
      </dsp:txBody>
      <dsp:txXfrm>
        <a:off x="5362098" y="523978"/>
        <a:ext cx="2350740" cy="267084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1D9CB6-B346-43C0-BE35-89EBD5335E68}">
      <dsp:nvSpPr>
        <dsp:cNvPr id="0" name=""/>
        <dsp:cNvSpPr/>
      </dsp:nvSpPr>
      <dsp:spPr>
        <a:xfrm>
          <a:off x="2411" y="89292"/>
          <a:ext cx="2350740" cy="489600"/>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en-IN" sz="1800" kern="1200" dirty="0" err="1">
              <a:latin typeface="Times New Roman" panose="02020603050405020304" pitchFamily="18" charset="0"/>
              <a:cs typeface="Times New Roman" panose="02020603050405020304" pitchFamily="18" charset="0"/>
            </a:rPr>
            <a:t>Keypoint</a:t>
          </a:r>
          <a:r>
            <a:rPr lang="en-IN" sz="1800" kern="1200" dirty="0">
              <a:latin typeface="Times New Roman" panose="02020603050405020304" pitchFamily="18" charset="0"/>
              <a:cs typeface="Times New Roman" panose="02020603050405020304" pitchFamily="18" charset="0"/>
            </a:rPr>
            <a:t> 1</a:t>
          </a:r>
        </a:p>
      </dsp:txBody>
      <dsp:txXfrm>
        <a:off x="2411" y="89292"/>
        <a:ext cx="2350740" cy="489600"/>
      </dsp:txXfrm>
    </dsp:sp>
    <dsp:sp modelId="{BB1A3E69-914C-4CAE-8B28-85BF1D100F24}">
      <dsp:nvSpPr>
        <dsp:cNvPr id="0" name=""/>
        <dsp:cNvSpPr/>
      </dsp:nvSpPr>
      <dsp:spPr>
        <a:xfrm>
          <a:off x="2411" y="578892"/>
          <a:ext cx="2350740" cy="2532214"/>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0678" tIns="90678" rIns="120904" bIns="136017" numCol="1" spcCol="1270" anchor="t" anchorCtr="0">
          <a:noAutofit/>
        </a:bodyPr>
        <a:lstStyle/>
        <a:p>
          <a:pPr marL="171450" lvl="1" indent="-171450" algn="l" defTabSz="755650">
            <a:lnSpc>
              <a:spcPct val="90000"/>
            </a:lnSpc>
            <a:spcBef>
              <a:spcPct val="0"/>
            </a:spcBef>
            <a:spcAft>
              <a:spcPct val="15000"/>
            </a:spcAft>
            <a:buClr>
              <a:schemeClr val="bg1"/>
            </a:buClr>
            <a:buFont typeface="Calibri" pitchFamily="34" charset="0"/>
            <a:buNone/>
          </a:pPr>
          <a:r>
            <a:rPr lang="en-US" sz="1700" kern="1200" dirty="0">
              <a:solidFill>
                <a:srgbClr val="0D0D0D"/>
              </a:solidFill>
              <a:latin typeface="Times New Roman" pitchFamily="18" charset="0"/>
              <a:cs typeface="Times New Roman" pitchFamily="18" charset="0"/>
            </a:rPr>
            <a:t>   </a:t>
          </a:r>
          <a:r>
            <a:rPr lang="en-US" sz="1700" b="0" i="0" kern="1200" dirty="0">
              <a:solidFill>
                <a:srgbClr val="000000"/>
              </a:solidFill>
              <a:effectLst/>
              <a:latin typeface="Times New Roman" panose="02020603050405020304" pitchFamily="18" charset="0"/>
            </a:rPr>
            <a:t>PC based energy meter monitoring system can gather data for remote reporting.</a:t>
          </a:r>
          <a:endParaRPr lang="en-IN" sz="1700" kern="1200" dirty="0">
            <a:latin typeface="Times New Roman" panose="02020603050405020304" pitchFamily="18" charset="0"/>
            <a:cs typeface="Times New Roman" panose="02020603050405020304" pitchFamily="18" charset="0"/>
          </a:endParaRPr>
        </a:p>
      </dsp:txBody>
      <dsp:txXfrm>
        <a:off x="2411" y="578892"/>
        <a:ext cx="2350740" cy="2532214"/>
      </dsp:txXfrm>
    </dsp:sp>
    <dsp:sp modelId="{19DE98B1-F0D3-413C-92DA-9DB4D84FA2A1}">
      <dsp:nvSpPr>
        <dsp:cNvPr id="0" name=""/>
        <dsp:cNvSpPr/>
      </dsp:nvSpPr>
      <dsp:spPr>
        <a:xfrm>
          <a:off x="2682254" y="89292"/>
          <a:ext cx="2350740" cy="489600"/>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en-IN" sz="1800" kern="1200" dirty="0" err="1">
              <a:latin typeface="Times New Roman" panose="02020603050405020304" pitchFamily="18" charset="0"/>
              <a:cs typeface="Times New Roman" panose="02020603050405020304" pitchFamily="18" charset="0"/>
            </a:rPr>
            <a:t>Keypoint</a:t>
          </a:r>
          <a:r>
            <a:rPr lang="en-IN" sz="1800" kern="1200" dirty="0">
              <a:latin typeface="Times New Roman" panose="02020603050405020304" pitchFamily="18" charset="0"/>
              <a:cs typeface="Times New Roman" panose="02020603050405020304" pitchFamily="18" charset="0"/>
            </a:rPr>
            <a:t> 2</a:t>
          </a:r>
        </a:p>
      </dsp:txBody>
      <dsp:txXfrm>
        <a:off x="2682254" y="89292"/>
        <a:ext cx="2350740" cy="489600"/>
      </dsp:txXfrm>
    </dsp:sp>
    <dsp:sp modelId="{D8874F39-6E7D-4866-8CDD-BC34BA8AC126}">
      <dsp:nvSpPr>
        <dsp:cNvPr id="0" name=""/>
        <dsp:cNvSpPr/>
      </dsp:nvSpPr>
      <dsp:spPr>
        <a:xfrm>
          <a:off x="2682254" y="578892"/>
          <a:ext cx="2350740" cy="2532214"/>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0678" tIns="90678" rIns="120904" bIns="136017" numCol="1" spcCol="1270" anchor="t" anchorCtr="0">
          <a:noAutofit/>
        </a:bodyPr>
        <a:lstStyle/>
        <a:p>
          <a:pPr marL="171450" lvl="1" indent="-171450" algn="l" defTabSz="755650">
            <a:lnSpc>
              <a:spcPct val="90000"/>
            </a:lnSpc>
            <a:spcBef>
              <a:spcPct val="0"/>
            </a:spcBef>
            <a:spcAft>
              <a:spcPct val="15000"/>
            </a:spcAft>
            <a:buClr>
              <a:schemeClr val="bg1"/>
            </a:buClr>
            <a:buFont typeface="Calibri" pitchFamily="34" charset="0"/>
            <a:buNone/>
          </a:pPr>
          <a:r>
            <a:rPr lang="en-US" sz="1700" kern="1200" dirty="0">
              <a:solidFill>
                <a:srgbClr val="0D0D0D"/>
              </a:solidFill>
              <a:latin typeface="Times New Roman" pitchFamily="18" charset="0"/>
              <a:cs typeface="Times New Roman" pitchFamily="18" charset="0"/>
            </a:rPr>
            <a:t>   </a:t>
          </a:r>
          <a:r>
            <a:rPr lang="en-US" sz="1700" b="0" i="0" kern="1200" dirty="0">
              <a:solidFill>
                <a:srgbClr val="000000"/>
              </a:solidFill>
              <a:effectLst/>
              <a:latin typeface="Times New Roman" panose="02020603050405020304" pitchFamily="18" charset="0"/>
            </a:rPr>
            <a:t>Radio frequency used in this PC based power monitoring system can take many forms. The more common ones are handheld, mobile, satellite and fixed network solutions. </a:t>
          </a:r>
          <a:endParaRPr lang="en-IN" sz="1700" kern="1200" dirty="0">
            <a:latin typeface="Times New Roman" panose="02020603050405020304" pitchFamily="18" charset="0"/>
            <a:cs typeface="Times New Roman" panose="02020603050405020304" pitchFamily="18" charset="0"/>
          </a:endParaRPr>
        </a:p>
      </dsp:txBody>
      <dsp:txXfrm>
        <a:off x="2682254" y="578892"/>
        <a:ext cx="2350740" cy="2532214"/>
      </dsp:txXfrm>
    </dsp:sp>
    <dsp:sp modelId="{8F3FCA14-F5D3-4678-B0BA-F8CB138B8992}">
      <dsp:nvSpPr>
        <dsp:cNvPr id="0" name=""/>
        <dsp:cNvSpPr/>
      </dsp:nvSpPr>
      <dsp:spPr>
        <a:xfrm>
          <a:off x="5362098" y="89292"/>
          <a:ext cx="2350740" cy="489600"/>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69088" rIns="120904" bIns="69088" numCol="1" spcCol="1270" anchor="ctr" anchorCtr="0">
          <a:noAutofit/>
        </a:bodyPr>
        <a:lstStyle/>
        <a:p>
          <a:pPr marL="0" lvl="0" indent="0" algn="ctr" defTabSz="755650">
            <a:lnSpc>
              <a:spcPct val="90000"/>
            </a:lnSpc>
            <a:spcBef>
              <a:spcPct val="0"/>
            </a:spcBef>
            <a:spcAft>
              <a:spcPct val="35000"/>
            </a:spcAft>
            <a:buNone/>
          </a:pPr>
          <a:r>
            <a:rPr lang="en-IN" sz="1700" kern="1200" dirty="0" err="1">
              <a:latin typeface="Times New Roman" panose="02020603050405020304" pitchFamily="18" charset="0"/>
              <a:cs typeface="Times New Roman" panose="02020603050405020304" pitchFamily="18" charset="0"/>
            </a:rPr>
            <a:t>Keypoint</a:t>
          </a:r>
          <a:r>
            <a:rPr lang="en-IN" sz="1700" kern="1200" dirty="0">
              <a:latin typeface="Times New Roman" panose="02020603050405020304" pitchFamily="18" charset="0"/>
              <a:cs typeface="Times New Roman" panose="02020603050405020304" pitchFamily="18" charset="0"/>
            </a:rPr>
            <a:t> 3</a:t>
          </a:r>
        </a:p>
      </dsp:txBody>
      <dsp:txXfrm>
        <a:off x="5362098" y="89292"/>
        <a:ext cx="2350740" cy="489600"/>
      </dsp:txXfrm>
    </dsp:sp>
    <dsp:sp modelId="{CD3CB316-CDBE-49C1-A2A6-371BBB68B668}">
      <dsp:nvSpPr>
        <dsp:cNvPr id="0" name=""/>
        <dsp:cNvSpPr/>
      </dsp:nvSpPr>
      <dsp:spPr>
        <a:xfrm>
          <a:off x="5362098" y="578892"/>
          <a:ext cx="2350740" cy="2532214"/>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0678" tIns="90678" rIns="120904" bIns="136017" numCol="1" spcCol="1270" anchor="t" anchorCtr="0">
          <a:noAutofit/>
        </a:bodyPr>
        <a:lstStyle/>
        <a:p>
          <a:pPr marL="171450" lvl="1" indent="-171450" algn="l" defTabSz="755650">
            <a:lnSpc>
              <a:spcPct val="90000"/>
            </a:lnSpc>
            <a:spcBef>
              <a:spcPct val="0"/>
            </a:spcBef>
            <a:spcAft>
              <a:spcPct val="15000"/>
            </a:spcAft>
            <a:buClr>
              <a:schemeClr val="bg1"/>
            </a:buClr>
            <a:buFont typeface="Calibri" pitchFamily="34" charset="0"/>
            <a:buNone/>
          </a:pPr>
          <a:r>
            <a:rPr lang="en-US" sz="1700" kern="1200" dirty="0">
              <a:solidFill>
                <a:srgbClr val="0D0D0D"/>
              </a:solidFill>
              <a:latin typeface="Times New Roman" pitchFamily="18" charset="0"/>
              <a:cs typeface="Times New Roman" pitchFamily="18" charset="0"/>
            </a:rPr>
            <a:t>   </a:t>
          </a:r>
          <a:r>
            <a:rPr lang="en-US" sz="1700" kern="1200" dirty="0">
              <a:solidFill>
                <a:srgbClr val="000000"/>
              </a:solidFill>
              <a:latin typeface="Times New Roman" panose="02020603050405020304" pitchFamily="18" charset="0"/>
            </a:rPr>
            <a:t>T</a:t>
          </a:r>
          <a:r>
            <a:rPr lang="en-US" sz="1700" b="0" i="0" kern="1200" dirty="0">
              <a:solidFill>
                <a:srgbClr val="000000"/>
              </a:solidFill>
              <a:effectLst/>
              <a:latin typeface="Times New Roman" panose="02020603050405020304" pitchFamily="18" charset="0"/>
            </a:rPr>
            <a:t>he software </a:t>
          </a:r>
          <a:r>
            <a:rPr lang="en-US" sz="1700" kern="1200" dirty="0">
              <a:solidFill>
                <a:srgbClr val="000000"/>
              </a:solidFill>
              <a:latin typeface="Times New Roman" panose="02020603050405020304" pitchFamily="18" charset="0"/>
            </a:rPr>
            <a:t>is written </a:t>
          </a:r>
          <a:r>
            <a:rPr lang="en-US" sz="1700" b="0" i="0" kern="1200" dirty="0">
              <a:solidFill>
                <a:srgbClr val="000000"/>
              </a:solidFill>
              <a:effectLst/>
              <a:latin typeface="Times New Roman" panose="02020603050405020304" pitchFamily="18" charset="0"/>
            </a:rPr>
            <a:t>in C-sharp because  C# language is intended to be a simple, modern, general-purpose, object-oriented programming language and it can be modified.</a:t>
          </a:r>
          <a:r>
            <a:rPr lang="en-US" sz="1700" kern="1200" dirty="0">
              <a:solidFill>
                <a:srgbClr val="0D0D0D"/>
              </a:solidFill>
              <a:latin typeface="Times New Roman" pitchFamily="18" charset="0"/>
              <a:cs typeface="Times New Roman" pitchFamily="18" charset="0"/>
            </a:rPr>
            <a:t> .</a:t>
          </a:r>
          <a:endParaRPr lang="en-IN" sz="1700" kern="1200" dirty="0"/>
        </a:p>
      </dsp:txBody>
      <dsp:txXfrm>
        <a:off x="5362098" y="578892"/>
        <a:ext cx="2350740" cy="253221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1D9CB6-B346-43C0-BE35-89EBD5335E68}">
      <dsp:nvSpPr>
        <dsp:cNvPr id="0" name=""/>
        <dsp:cNvSpPr/>
      </dsp:nvSpPr>
      <dsp:spPr>
        <a:xfrm>
          <a:off x="2411" y="68310"/>
          <a:ext cx="2350740" cy="489600"/>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en-IN" sz="1800" kern="1200" dirty="0" err="1">
              <a:latin typeface="Times New Roman" panose="02020603050405020304" pitchFamily="18" charset="0"/>
              <a:cs typeface="Times New Roman" panose="02020603050405020304" pitchFamily="18" charset="0"/>
            </a:rPr>
            <a:t>Keypoint</a:t>
          </a:r>
          <a:r>
            <a:rPr lang="en-IN" sz="1800" kern="1200" dirty="0">
              <a:latin typeface="Times New Roman" panose="02020603050405020304" pitchFamily="18" charset="0"/>
              <a:cs typeface="Times New Roman" panose="02020603050405020304" pitchFamily="18" charset="0"/>
            </a:rPr>
            <a:t> 1</a:t>
          </a:r>
        </a:p>
      </dsp:txBody>
      <dsp:txXfrm>
        <a:off x="2411" y="68310"/>
        <a:ext cx="2350740" cy="489600"/>
      </dsp:txXfrm>
    </dsp:sp>
    <dsp:sp modelId="{BB1A3E69-914C-4CAE-8B28-85BF1D100F24}">
      <dsp:nvSpPr>
        <dsp:cNvPr id="0" name=""/>
        <dsp:cNvSpPr/>
      </dsp:nvSpPr>
      <dsp:spPr>
        <a:xfrm>
          <a:off x="2411" y="557910"/>
          <a:ext cx="2350740" cy="3412378"/>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0678" tIns="90678" rIns="120904" bIns="136017" numCol="1" spcCol="1270" anchor="t" anchorCtr="0">
          <a:noAutofit/>
        </a:bodyPr>
        <a:lstStyle/>
        <a:p>
          <a:pPr marL="171450" lvl="1" indent="-171450" algn="l" defTabSz="755650">
            <a:lnSpc>
              <a:spcPct val="90000"/>
            </a:lnSpc>
            <a:spcBef>
              <a:spcPct val="0"/>
            </a:spcBef>
            <a:spcAft>
              <a:spcPct val="15000"/>
            </a:spcAft>
            <a:buClr>
              <a:schemeClr val="bg1"/>
            </a:buClr>
            <a:buFont typeface="Calibri" pitchFamily="34" charset="0"/>
            <a:buNone/>
          </a:pPr>
          <a:r>
            <a:rPr lang="en-US" sz="1700" kern="1200" dirty="0">
              <a:solidFill>
                <a:srgbClr val="0D0D0D"/>
              </a:solidFill>
              <a:latin typeface="Times New Roman" pitchFamily="18" charset="0"/>
              <a:cs typeface="Times New Roman" pitchFamily="18" charset="0"/>
            </a:rPr>
            <a:t>   </a:t>
          </a:r>
          <a:r>
            <a:rPr lang="en-US" sz="1700" kern="1200" dirty="0">
              <a:solidFill>
                <a:schemeClr val="bg1"/>
              </a:solidFill>
              <a:latin typeface="Times New Roman" pitchFamily="18" charset="0"/>
              <a:cs typeface="Times New Roman" pitchFamily="18" charset="0"/>
            </a:rPr>
            <a:t>DLMS/COSEM covers all the AMR/AMI application fields and supports all the communication media (except maybe wireless mesh networks).</a:t>
          </a:r>
          <a:endParaRPr lang="en-IN" sz="1700" kern="1200" dirty="0">
            <a:latin typeface="Times New Roman" panose="02020603050405020304" pitchFamily="18" charset="0"/>
            <a:cs typeface="Times New Roman" panose="02020603050405020304" pitchFamily="18" charset="0"/>
          </a:endParaRPr>
        </a:p>
      </dsp:txBody>
      <dsp:txXfrm>
        <a:off x="2411" y="557910"/>
        <a:ext cx="2350740" cy="3412378"/>
      </dsp:txXfrm>
    </dsp:sp>
    <dsp:sp modelId="{19DE98B1-F0D3-413C-92DA-9DB4D84FA2A1}">
      <dsp:nvSpPr>
        <dsp:cNvPr id="0" name=""/>
        <dsp:cNvSpPr/>
      </dsp:nvSpPr>
      <dsp:spPr>
        <a:xfrm>
          <a:off x="2682254" y="68310"/>
          <a:ext cx="2350740" cy="489600"/>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en-IN" sz="1800" kern="1200" dirty="0" err="1">
              <a:latin typeface="Times New Roman" panose="02020603050405020304" pitchFamily="18" charset="0"/>
              <a:cs typeface="Times New Roman" panose="02020603050405020304" pitchFamily="18" charset="0"/>
            </a:rPr>
            <a:t>Keypoint</a:t>
          </a:r>
          <a:r>
            <a:rPr lang="en-IN" sz="1800" kern="1200" dirty="0">
              <a:latin typeface="Times New Roman" panose="02020603050405020304" pitchFamily="18" charset="0"/>
              <a:cs typeface="Times New Roman" panose="02020603050405020304" pitchFamily="18" charset="0"/>
            </a:rPr>
            <a:t> 2</a:t>
          </a:r>
        </a:p>
      </dsp:txBody>
      <dsp:txXfrm>
        <a:off x="2682254" y="68310"/>
        <a:ext cx="2350740" cy="489600"/>
      </dsp:txXfrm>
    </dsp:sp>
    <dsp:sp modelId="{D8874F39-6E7D-4866-8CDD-BC34BA8AC126}">
      <dsp:nvSpPr>
        <dsp:cNvPr id="0" name=""/>
        <dsp:cNvSpPr/>
      </dsp:nvSpPr>
      <dsp:spPr>
        <a:xfrm>
          <a:off x="2682254" y="557910"/>
          <a:ext cx="2350740" cy="3412378"/>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0678" tIns="90678" rIns="120904" bIns="136017" numCol="1" spcCol="1270" anchor="t" anchorCtr="0">
          <a:noAutofit/>
        </a:bodyPr>
        <a:lstStyle/>
        <a:p>
          <a:pPr marL="171450" lvl="1" indent="-171450" algn="l" defTabSz="755650">
            <a:lnSpc>
              <a:spcPct val="90000"/>
            </a:lnSpc>
            <a:spcBef>
              <a:spcPct val="0"/>
            </a:spcBef>
            <a:spcAft>
              <a:spcPct val="15000"/>
            </a:spcAft>
            <a:buClr>
              <a:schemeClr val="bg1"/>
            </a:buClr>
            <a:buFont typeface="Calibri" pitchFamily="34" charset="0"/>
            <a:buNone/>
          </a:pPr>
          <a:r>
            <a:rPr lang="en-US" sz="1700" kern="1200" dirty="0">
              <a:solidFill>
                <a:srgbClr val="0D0D0D"/>
              </a:solidFill>
              <a:latin typeface="Times New Roman" pitchFamily="18" charset="0"/>
              <a:cs typeface="Times New Roman" pitchFamily="18" charset="0"/>
            </a:rPr>
            <a:t>   The lack of the PC client application which includes all (or most of) DLMS features and which is able to interpret data in a user-friendly way makes the integration process more difficult and more time-consuming. </a:t>
          </a:r>
          <a:endParaRPr lang="en-IN" sz="1700" kern="1200" dirty="0">
            <a:latin typeface="Times New Roman" panose="02020603050405020304" pitchFamily="18" charset="0"/>
            <a:cs typeface="Times New Roman" panose="02020603050405020304" pitchFamily="18" charset="0"/>
          </a:endParaRPr>
        </a:p>
      </dsp:txBody>
      <dsp:txXfrm>
        <a:off x="2682254" y="557910"/>
        <a:ext cx="2350740" cy="3412378"/>
      </dsp:txXfrm>
    </dsp:sp>
    <dsp:sp modelId="{8F3FCA14-F5D3-4678-B0BA-F8CB138B8992}">
      <dsp:nvSpPr>
        <dsp:cNvPr id="0" name=""/>
        <dsp:cNvSpPr/>
      </dsp:nvSpPr>
      <dsp:spPr>
        <a:xfrm>
          <a:off x="5362098" y="68310"/>
          <a:ext cx="2350740" cy="489600"/>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69088" rIns="120904" bIns="69088" numCol="1" spcCol="1270" anchor="ctr" anchorCtr="0">
          <a:noAutofit/>
        </a:bodyPr>
        <a:lstStyle/>
        <a:p>
          <a:pPr marL="0" lvl="0" indent="0" algn="ctr" defTabSz="755650">
            <a:lnSpc>
              <a:spcPct val="90000"/>
            </a:lnSpc>
            <a:spcBef>
              <a:spcPct val="0"/>
            </a:spcBef>
            <a:spcAft>
              <a:spcPct val="35000"/>
            </a:spcAft>
            <a:buNone/>
          </a:pPr>
          <a:r>
            <a:rPr lang="en-IN" sz="1700" kern="1200" dirty="0" err="1">
              <a:latin typeface="Times New Roman" panose="02020603050405020304" pitchFamily="18" charset="0"/>
              <a:cs typeface="Times New Roman" panose="02020603050405020304" pitchFamily="18" charset="0"/>
            </a:rPr>
            <a:t>Keypoint</a:t>
          </a:r>
          <a:r>
            <a:rPr lang="en-IN" sz="1700" kern="1200" dirty="0">
              <a:latin typeface="Times New Roman" panose="02020603050405020304" pitchFamily="18" charset="0"/>
              <a:cs typeface="Times New Roman" panose="02020603050405020304" pitchFamily="18" charset="0"/>
            </a:rPr>
            <a:t> 3</a:t>
          </a:r>
        </a:p>
      </dsp:txBody>
      <dsp:txXfrm>
        <a:off x="5362098" y="68310"/>
        <a:ext cx="2350740" cy="489600"/>
      </dsp:txXfrm>
    </dsp:sp>
    <dsp:sp modelId="{CD3CB316-CDBE-49C1-A2A6-371BBB68B668}">
      <dsp:nvSpPr>
        <dsp:cNvPr id="0" name=""/>
        <dsp:cNvSpPr/>
      </dsp:nvSpPr>
      <dsp:spPr>
        <a:xfrm>
          <a:off x="5362098" y="557910"/>
          <a:ext cx="2350740" cy="3412378"/>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0678" tIns="90678" rIns="120904" bIns="136017" numCol="1" spcCol="1270" anchor="t" anchorCtr="0">
          <a:noAutofit/>
        </a:bodyPr>
        <a:lstStyle/>
        <a:p>
          <a:pPr marL="171450" lvl="1" indent="-171450" algn="l" defTabSz="755650">
            <a:lnSpc>
              <a:spcPct val="90000"/>
            </a:lnSpc>
            <a:spcBef>
              <a:spcPct val="0"/>
            </a:spcBef>
            <a:spcAft>
              <a:spcPct val="15000"/>
            </a:spcAft>
            <a:buClr>
              <a:schemeClr val="bg1"/>
            </a:buClr>
            <a:buFont typeface="Calibri" pitchFamily="34" charset="0"/>
            <a:buNone/>
          </a:pPr>
          <a:r>
            <a:rPr lang="en-US" sz="1700" kern="1200" dirty="0">
              <a:solidFill>
                <a:schemeClr val="bg1"/>
              </a:solidFill>
              <a:latin typeface="Times New Roman" pitchFamily="18" charset="0"/>
              <a:cs typeface="Times New Roman" pitchFamily="18" charset="0"/>
            </a:rPr>
            <a:t>   Main function of an Automatic Meter Reading (AMR) system is gathering meter data for billing in an automated way. Various standard-based techniques enable local or remote connections to meters, e.g. IEC62056-21, IEC62056-31, M-bus, GSM, GPRS, PSTN, Internet, PLC.</a:t>
          </a:r>
          <a:endParaRPr lang="en-IN" sz="1700" kern="1200" dirty="0"/>
        </a:p>
      </dsp:txBody>
      <dsp:txXfrm>
        <a:off x="5362098" y="557910"/>
        <a:ext cx="2350740" cy="3412378"/>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1D9CB6-B346-43C0-BE35-89EBD5335E68}">
      <dsp:nvSpPr>
        <dsp:cNvPr id="0" name=""/>
        <dsp:cNvSpPr/>
      </dsp:nvSpPr>
      <dsp:spPr>
        <a:xfrm>
          <a:off x="2411" y="28937"/>
          <a:ext cx="2350740" cy="489600"/>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en-IN" sz="1800" kern="1200" dirty="0" err="1">
              <a:latin typeface="Times New Roman" panose="02020603050405020304" pitchFamily="18" charset="0"/>
              <a:cs typeface="Times New Roman" panose="02020603050405020304" pitchFamily="18" charset="0"/>
            </a:rPr>
            <a:t>Keypoint</a:t>
          </a:r>
          <a:r>
            <a:rPr lang="en-IN" sz="1800" kern="1200" dirty="0">
              <a:latin typeface="Times New Roman" panose="02020603050405020304" pitchFamily="18" charset="0"/>
              <a:cs typeface="Times New Roman" panose="02020603050405020304" pitchFamily="18" charset="0"/>
            </a:rPr>
            <a:t> 1</a:t>
          </a:r>
        </a:p>
      </dsp:txBody>
      <dsp:txXfrm>
        <a:off x="2411" y="28937"/>
        <a:ext cx="2350740" cy="489600"/>
      </dsp:txXfrm>
    </dsp:sp>
    <dsp:sp modelId="{BB1A3E69-914C-4CAE-8B28-85BF1D100F24}">
      <dsp:nvSpPr>
        <dsp:cNvPr id="0" name=""/>
        <dsp:cNvSpPr/>
      </dsp:nvSpPr>
      <dsp:spPr>
        <a:xfrm>
          <a:off x="2411" y="518537"/>
          <a:ext cx="2350740" cy="3491125"/>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0678" tIns="90678" rIns="120904" bIns="136017" numCol="1" spcCol="1270" anchor="t" anchorCtr="0">
          <a:noAutofit/>
        </a:bodyPr>
        <a:lstStyle/>
        <a:p>
          <a:pPr marL="171450" lvl="1" indent="-171450" algn="l" defTabSz="755650">
            <a:lnSpc>
              <a:spcPct val="90000"/>
            </a:lnSpc>
            <a:spcBef>
              <a:spcPct val="0"/>
            </a:spcBef>
            <a:spcAft>
              <a:spcPct val="15000"/>
            </a:spcAft>
            <a:buClr>
              <a:schemeClr val="bg1"/>
            </a:buClr>
            <a:buFont typeface="Calibri" pitchFamily="34" charset="0"/>
            <a:buNone/>
          </a:pPr>
          <a:r>
            <a:rPr lang="en-US" sz="1700" kern="1200" dirty="0">
              <a:solidFill>
                <a:srgbClr val="0D0D0D"/>
              </a:solidFill>
              <a:latin typeface="Times New Roman" pitchFamily="18" charset="0"/>
              <a:cs typeface="Times New Roman" pitchFamily="18" charset="0"/>
            </a:rPr>
            <a:t>   The choice of communication medium is equally important as it along with protocol which assures seamless connectivity in the chosen distribution network and ensure successful implementation of the application. </a:t>
          </a:r>
          <a:endParaRPr lang="en-IN" sz="1700" kern="1200" dirty="0">
            <a:latin typeface="Times New Roman" panose="02020603050405020304" pitchFamily="18" charset="0"/>
            <a:cs typeface="Times New Roman" panose="02020603050405020304" pitchFamily="18" charset="0"/>
          </a:endParaRPr>
        </a:p>
      </dsp:txBody>
      <dsp:txXfrm>
        <a:off x="2411" y="518537"/>
        <a:ext cx="2350740" cy="3491125"/>
      </dsp:txXfrm>
    </dsp:sp>
    <dsp:sp modelId="{19DE98B1-F0D3-413C-92DA-9DB4D84FA2A1}">
      <dsp:nvSpPr>
        <dsp:cNvPr id="0" name=""/>
        <dsp:cNvSpPr/>
      </dsp:nvSpPr>
      <dsp:spPr>
        <a:xfrm>
          <a:off x="2682254" y="28937"/>
          <a:ext cx="2350740" cy="489600"/>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en-IN" sz="1800" kern="1200" dirty="0" err="1">
              <a:latin typeface="Times New Roman" panose="02020603050405020304" pitchFamily="18" charset="0"/>
              <a:cs typeface="Times New Roman" panose="02020603050405020304" pitchFamily="18" charset="0"/>
            </a:rPr>
            <a:t>Keypoint</a:t>
          </a:r>
          <a:r>
            <a:rPr lang="en-IN" sz="1800" kern="1200" dirty="0">
              <a:latin typeface="Times New Roman" panose="02020603050405020304" pitchFamily="18" charset="0"/>
              <a:cs typeface="Times New Roman" panose="02020603050405020304" pitchFamily="18" charset="0"/>
            </a:rPr>
            <a:t> 2</a:t>
          </a:r>
        </a:p>
      </dsp:txBody>
      <dsp:txXfrm>
        <a:off x="2682254" y="28937"/>
        <a:ext cx="2350740" cy="489600"/>
      </dsp:txXfrm>
    </dsp:sp>
    <dsp:sp modelId="{D8874F39-6E7D-4866-8CDD-BC34BA8AC126}">
      <dsp:nvSpPr>
        <dsp:cNvPr id="0" name=""/>
        <dsp:cNvSpPr/>
      </dsp:nvSpPr>
      <dsp:spPr>
        <a:xfrm>
          <a:off x="2682254" y="518537"/>
          <a:ext cx="2350740" cy="3491125"/>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0678" tIns="90678" rIns="120904" bIns="136017" numCol="1" spcCol="1270" anchor="t" anchorCtr="0">
          <a:noAutofit/>
        </a:bodyPr>
        <a:lstStyle/>
        <a:p>
          <a:pPr marL="171450" lvl="1" indent="-171450" algn="l" defTabSz="755650">
            <a:lnSpc>
              <a:spcPct val="90000"/>
            </a:lnSpc>
            <a:spcBef>
              <a:spcPct val="0"/>
            </a:spcBef>
            <a:spcAft>
              <a:spcPct val="15000"/>
            </a:spcAft>
            <a:buClr>
              <a:schemeClr val="bg1"/>
            </a:buClr>
            <a:buFont typeface="Calibri" pitchFamily="34" charset="0"/>
            <a:buNone/>
          </a:pPr>
          <a:r>
            <a:rPr lang="en-US" sz="1700" kern="1200" dirty="0">
              <a:solidFill>
                <a:srgbClr val="0D0D0D"/>
              </a:solidFill>
              <a:latin typeface="Times New Roman" pitchFamily="18" charset="0"/>
              <a:cs typeface="Times New Roman" pitchFamily="18" charset="0"/>
            </a:rPr>
            <a:t>   The application software at either end aided by a common open protocol can exchange required information as and when needed.</a:t>
          </a:r>
          <a:endParaRPr lang="en-IN" sz="1700" kern="1200" dirty="0">
            <a:latin typeface="Times New Roman" panose="02020603050405020304" pitchFamily="18" charset="0"/>
            <a:cs typeface="Times New Roman" panose="02020603050405020304" pitchFamily="18" charset="0"/>
          </a:endParaRPr>
        </a:p>
      </dsp:txBody>
      <dsp:txXfrm>
        <a:off x="2682254" y="518537"/>
        <a:ext cx="2350740" cy="3491125"/>
      </dsp:txXfrm>
    </dsp:sp>
    <dsp:sp modelId="{8F3FCA14-F5D3-4678-B0BA-F8CB138B8992}">
      <dsp:nvSpPr>
        <dsp:cNvPr id="0" name=""/>
        <dsp:cNvSpPr/>
      </dsp:nvSpPr>
      <dsp:spPr>
        <a:xfrm>
          <a:off x="5362098" y="28937"/>
          <a:ext cx="2350740" cy="489600"/>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69088" rIns="120904" bIns="69088" numCol="1" spcCol="1270" anchor="ctr" anchorCtr="0">
          <a:noAutofit/>
        </a:bodyPr>
        <a:lstStyle/>
        <a:p>
          <a:pPr marL="0" lvl="0" indent="0" algn="ctr" defTabSz="755650">
            <a:lnSpc>
              <a:spcPct val="90000"/>
            </a:lnSpc>
            <a:spcBef>
              <a:spcPct val="0"/>
            </a:spcBef>
            <a:spcAft>
              <a:spcPct val="35000"/>
            </a:spcAft>
            <a:buNone/>
          </a:pPr>
          <a:r>
            <a:rPr lang="en-IN" sz="1700" kern="1200" dirty="0" err="1">
              <a:latin typeface="Times New Roman" panose="02020603050405020304" pitchFamily="18" charset="0"/>
              <a:cs typeface="Times New Roman" panose="02020603050405020304" pitchFamily="18" charset="0"/>
            </a:rPr>
            <a:t>Keypoint</a:t>
          </a:r>
          <a:r>
            <a:rPr lang="en-IN" sz="1700" kern="1200" dirty="0">
              <a:latin typeface="Times New Roman" panose="02020603050405020304" pitchFamily="18" charset="0"/>
              <a:cs typeface="Times New Roman" panose="02020603050405020304" pitchFamily="18" charset="0"/>
            </a:rPr>
            <a:t> 3</a:t>
          </a:r>
        </a:p>
      </dsp:txBody>
      <dsp:txXfrm>
        <a:off x="5362098" y="28937"/>
        <a:ext cx="2350740" cy="489600"/>
      </dsp:txXfrm>
    </dsp:sp>
    <dsp:sp modelId="{CD3CB316-CDBE-49C1-A2A6-371BBB68B668}">
      <dsp:nvSpPr>
        <dsp:cNvPr id="0" name=""/>
        <dsp:cNvSpPr/>
      </dsp:nvSpPr>
      <dsp:spPr>
        <a:xfrm>
          <a:off x="5362098" y="518537"/>
          <a:ext cx="2350740" cy="3491125"/>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0678" tIns="90678" rIns="120904" bIns="136017" numCol="1" spcCol="1270" anchor="t" anchorCtr="0">
          <a:noAutofit/>
        </a:bodyPr>
        <a:lstStyle/>
        <a:p>
          <a:pPr marL="171450" lvl="1" indent="-171450" algn="l" defTabSz="755650">
            <a:lnSpc>
              <a:spcPct val="90000"/>
            </a:lnSpc>
            <a:spcBef>
              <a:spcPct val="0"/>
            </a:spcBef>
            <a:spcAft>
              <a:spcPct val="15000"/>
            </a:spcAft>
            <a:buClr>
              <a:schemeClr val="bg1"/>
            </a:buClr>
            <a:buFont typeface="Calibri" pitchFamily="34" charset="0"/>
            <a:buNone/>
          </a:pPr>
          <a:r>
            <a:rPr lang="en-US" sz="1700" kern="1200" dirty="0">
              <a:solidFill>
                <a:schemeClr val="bg1"/>
              </a:solidFill>
              <a:latin typeface="Times New Roman" pitchFamily="18" charset="0"/>
              <a:cs typeface="Times New Roman" pitchFamily="18" charset="0"/>
            </a:rPr>
            <a:t>   Interoperability could be defined as “The ability of a system or a product to work with other systems or products without special effort on the part of the customer”</a:t>
          </a:r>
          <a:endParaRPr lang="en-IN" sz="1700" kern="1200" dirty="0"/>
        </a:p>
        <a:p>
          <a:pPr marL="171450" lvl="1" indent="-171450" algn="l" defTabSz="755650">
            <a:lnSpc>
              <a:spcPct val="90000"/>
            </a:lnSpc>
            <a:spcBef>
              <a:spcPct val="0"/>
            </a:spcBef>
            <a:spcAft>
              <a:spcPct val="15000"/>
            </a:spcAft>
            <a:buClr>
              <a:schemeClr val="bg1"/>
            </a:buClr>
            <a:buFont typeface="Calibri" pitchFamily="34" charset="0"/>
            <a:buNone/>
          </a:pPr>
          <a:r>
            <a:rPr lang="en-US" sz="1700" kern="1200" dirty="0">
              <a:solidFill>
                <a:schemeClr val="bg1"/>
              </a:solidFill>
              <a:latin typeface="Times New Roman" pitchFamily="18" charset="0"/>
              <a:cs typeface="Times New Roman" pitchFamily="18" charset="0"/>
            </a:rPr>
            <a:t>– Any system can read any meter</a:t>
          </a:r>
          <a:endParaRPr lang="en-IN" sz="1700" kern="1200" dirty="0">
            <a:solidFill>
              <a:schemeClr val="bg1"/>
            </a:solidFill>
            <a:latin typeface="Times New Roman" pitchFamily="18" charset="0"/>
            <a:cs typeface="Times New Roman" pitchFamily="18" charset="0"/>
          </a:endParaRPr>
        </a:p>
        <a:p>
          <a:pPr marL="171450" lvl="1" indent="-171450" algn="l" defTabSz="755650">
            <a:lnSpc>
              <a:spcPct val="90000"/>
            </a:lnSpc>
            <a:spcBef>
              <a:spcPct val="0"/>
            </a:spcBef>
            <a:spcAft>
              <a:spcPct val="15000"/>
            </a:spcAft>
            <a:buClr>
              <a:schemeClr val="bg1"/>
            </a:buClr>
            <a:buFont typeface="Calibri" pitchFamily="34" charset="0"/>
            <a:buNone/>
          </a:pPr>
          <a:r>
            <a:rPr lang="en-US" sz="1700" kern="1200" dirty="0">
              <a:solidFill>
                <a:schemeClr val="bg1"/>
              </a:solidFill>
              <a:latin typeface="Times New Roman" pitchFamily="18" charset="0"/>
              <a:cs typeface="Times New Roman" pitchFamily="18" charset="0"/>
            </a:rPr>
            <a:t>– No special involvement of vendors</a:t>
          </a:r>
          <a:endParaRPr lang="en-IN" sz="1700" kern="1200" dirty="0">
            <a:solidFill>
              <a:schemeClr val="bg1"/>
            </a:solidFill>
            <a:latin typeface="Times New Roman" pitchFamily="18" charset="0"/>
            <a:cs typeface="Times New Roman" pitchFamily="18" charset="0"/>
          </a:endParaRPr>
        </a:p>
        <a:p>
          <a:pPr marL="171450" lvl="1" indent="-171450" algn="l" defTabSz="755650">
            <a:lnSpc>
              <a:spcPct val="90000"/>
            </a:lnSpc>
            <a:spcBef>
              <a:spcPct val="0"/>
            </a:spcBef>
            <a:spcAft>
              <a:spcPct val="15000"/>
            </a:spcAft>
            <a:buClr>
              <a:schemeClr val="bg1"/>
            </a:buClr>
            <a:buFont typeface="Calibri" pitchFamily="34" charset="0"/>
            <a:buNone/>
          </a:pPr>
          <a:endParaRPr lang="en-IN" sz="1700" kern="1200" dirty="0">
            <a:solidFill>
              <a:schemeClr val="bg1"/>
            </a:solidFill>
            <a:latin typeface="Times New Roman" pitchFamily="18" charset="0"/>
            <a:cs typeface="Times New Roman" pitchFamily="18" charset="0"/>
          </a:endParaRPr>
        </a:p>
      </dsp:txBody>
      <dsp:txXfrm>
        <a:off x="5362098" y="518537"/>
        <a:ext cx="2350740" cy="3491125"/>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1D9CB6-B346-43C0-BE35-89EBD5335E68}">
      <dsp:nvSpPr>
        <dsp:cNvPr id="0" name=""/>
        <dsp:cNvSpPr/>
      </dsp:nvSpPr>
      <dsp:spPr>
        <a:xfrm>
          <a:off x="2411" y="329916"/>
          <a:ext cx="2350740" cy="518400"/>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en-IN" sz="1800" kern="1200" dirty="0" err="1">
              <a:latin typeface="Times New Roman" panose="02020603050405020304" pitchFamily="18" charset="0"/>
              <a:cs typeface="Times New Roman" panose="02020603050405020304" pitchFamily="18" charset="0"/>
            </a:rPr>
            <a:t>Keypoint</a:t>
          </a:r>
          <a:r>
            <a:rPr lang="en-IN" sz="1800" kern="1200" dirty="0">
              <a:latin typeface="Times New Roman" panose="02020603050405020304" pitchFamily="18" charset="0"/>
              <a:cs typeface="Times New Roman" panose="02020603050405020304" pitchFamily="18" charset="0"/>
            </a:rPr>
            <a:t> 1</a:t>
          </a:r>
        </a:p>
      </dsp:txBody>
      <dsp:txXfrm>
        <a:off x="2411" y="329916"/>
        <a:ext cx="2350740" cy="518400"/>
      </dsp:txXfrm>
    </dsp:sp>
    <dsp:sp modelId="{BB1A3E69-914C-4CAE-8B28-85BF1D100F24}">
      <dsp:nvSpPr>
        <dsp:cNvPr id="0" name=""/>
        <dsp:cNvSpPr/>
      </dsp:nvSpPr>
      <dsp:spPr>
        <a:xfrm>
          <a:off x="2411" y="848316"/>
          <a:ext cx="2350740" cy="2629549"/>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lr>
              <a:schemeClr val="bg1"/>
            </a:buClr>
            <a:buFont typeface="Calibri" pitchFamily="34" charset="0"/>
            <a:buNone/>
          </a:pPr>
          <a:r>
            <a:rPr lang="en-US" sz="1800" kern="1200" dirty="0">
              <a:solidFill>
                <a:srgbClr val="0D0D0D"/>
              </a:solidFill>
              <a:latin typeface="Times New Roman" pitchFamily="18" charset="0"/>
              <a:cs typeface="Times New Roman" pitchFamily="18" charset="0"/>
            </a:rPr>
            <a:t>•	CMRI supports two modes of operation: CLIENT_MODE and SERVER_MODE.</a:t>
          </a:r>
          <a:endParaRPr lang="en-IN" sz="1800" kern="1200" dirty="0">
            <a:latin typeface="Times New Roman" panose="02020603050405020304" pitchFamily="18" charset="0"/>
            <a:cs typeface="Times New Roman" panose="02020603050405020304" pitchFamily="18" charset="0"/>
          </a:endParaRPr>
        </a:p>
      </dsp:txBody>
      <dsp:txXfrm>
        <a:off x="2411" y="848316"/>
        <a:ext cx="2350740" cy="2629549"/>
      </dsp:txXfrm>
    </dsp:sp>
    <dsp:sp modelId="{19DE98B1-F0D3-413C-92DA-9DB4D84FA2A1}">
      <dsp:nvSpPr>
        <dsp:cNvPr id="0" name=""/>
        <dsp:cNvSpPr/>
      </dsp:nvSpPr>
      <dsp:spPr>
        <a:xfrm>
          <a:off x="2682254" y="313212"/>
          <a:ext cx="2350740" cy="518400"/>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en-IN" sz="1800" kern="1200" dirty="0" err="1">
              <a:latin typeface="Times New Roman" panose="02020603050405020304" pitchFamily="18" charset="0"/>
              <a:cs typeface="Times New Roman" panose="02020603050405020304" pitchFamily="18" charset="0"/>
            </a:rPr>
            <a:t>Keypoint</a:t>
          </a:r>
          <a:r>
            <a:rPr lang="en-IN" sz="1800" kern="1200" dirty="0">
              <a:latin typeface="Times New Roman" panose="02020603050405020304" pitchFamily="18" charset="0"/>
              <a:cs typeface="Times New Roman" panose="02020603050405020304" pitchFamily="18" charset="0"/>
            </a:rPr>
            <a:t> 2</a:t>
          </a:r>
        </a:p>
      </dsp:txBody>
      <dsp:txXfrm>
        <a:off x="2682254" y="313212"/>
        <a:ext cx="2350740" cy="518400"/>
      </dsp:txXfrm>
    </dsp:sp>
    <dsp:sp modelId="{D8874F39-6E7D-4866-8CDD-BC34BA8AC126}">
      <dsp:nvSpPr>
        <dsp:cNvPr id="0" name=""/>
        <dsp:cNvSpPr/>
      </dsp:nvSpPr>
      <dsp:spPr>
        <a:xfrm>
          <a:off x="2682254" y="857184"/>
          <a:ext cx="2350740" cy="2696366"/>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lr>
              <a:schemeClr val="bg1"/>
            </a:buClr>
            <a:buFont typeface="Calibri" pitchFamily="34" charset="0"/>
            <a:buNone/>
          </a:pPr>
          <a:r>
            <a:rPr lang="en-US" sz="1800" kern="1200" dirty="0">
              <a:solidFill>
                <a:srgbClr val="0D0D0D"/>
              </a:solidFill>
              <a:latin typeface="Times New Roman" pitchFamily="18" charset="0"/>
              <a:cs typeface="Times New Roman" pitchFamily="18" charset="0"/>
            </a:rPr>
            <a:t>   In CLIENT_MODE, CMRI reads and displays selectively or all the instantaneous values, Energy values and demand values, etc., that are specified in ICS.</a:t>
          </a:r>
          <a:endParaRPr lang="en-IN" sz="1800" kern="1200" dirty="0">
            <a:latin typeface="Times New Roman" panose="02020603050405020304" pitchFamily="18" charset="0"/>
            <a:cs typeface="Times New Roman" panose="02020603050405020304" pitchFamily="18" charset="0"/>
          </a:endParaRPr>
        </a:p>
      </dsp:txBody>
      <dsp:txXfrm>
        <a:off x="2682254" y="857184"/>
        <a:ext cx="2350740" cy="2696366"/>
      </dsp:txXfrm>
    </dsp:sp>
    <dsp:sp modelId="{8F3FCA14-F5D3-4678-B0BA-F8CB138B8992}">
      <dsp:nvSpPr>
        <dsp:cNvPr id="0" name=""/>
        <dsp:cNvSpPr/>
      </dsp:nvSpPr>
      <dsp:spPr>
        <a:xfrm>
          <a:off x="5362098" y="329916"/>
          <a:ext cx="2350740" cy="518400"/>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en-IN" sz="1800" kern="1200" dirty="0" err="1">
              <a:latin typeface="Times New Roman" panose="02020603050405020304" pitchFamily="18" charset="0"/>
              <a:cs typeface="Times New Roman" panose="02020603050405020304" pitchFamily="18" charset="0"/>
            </a:rPr>
            <a:t>Keypoint</a:t>
          </a:r>
          <a:r>
            <a:rPr lang="en-IN" sz="1800" kern="1200" dirty="0">
              <a:latin typeface="Times New Roman" panose="02020603050405020304" pitchFamily="18" charset="0"/>
              <a:cs typeface="Times New Roman" panose="02020603050405020304" pitchFamily="18" charset="0"/>
            </a:rPr>
            <a:t> 3</a:t>
          </a:r>
        </a:p>
      </dsp:txBody>
      <dsp:txXfrm>
        <a:off x="5362098" y="329916"/>
        <a:ext cx="2350740" cy="518400"/>
      </dsp:txXfrm>
    </dsp:sp>
    <dsp:sp modelId="{CD3CB316-CDBE-49C1-A2A6-371BBB68B668}">
      <dsp:nvSpPr>
        <dsp:cNvPr id="0" name=""/>
        <dsp:cNvSpPr/>
      </dsp:nvSpPr>
      <dsp:spPr>
        <a:xfrm>
          <a:off x="5362098" y="848316"/>
          <a:ext cx="2350740" cy="2629549"/>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lr>
              <a:schemeClr val="bg1"/>
            </a:buClr>
            <a:buFont typeface="Calibri" pitchFamily="34" charset="0"/>
            <a:buNone/>
          </a:pPr>
          <a:r>
            <a:rPr lang="en-US" sz="1800" kern="1200" dirty="0">
              <a:solidFill>
                <a:schemeClr val="bg1"/>
              </a:solidFill>
              <a:latin typeface="Times New Roman" pitchFamily="18" charset="0"/>
              <a:cs typeface="Times New Roman" pitchFamily="18" charset="0"/>
            </a:rPr>
            <a:t>   In SERVER_MODE, CMRI uploads to BCS all the downloaded data from various meters.</a:t>
          </a:r>
          <a:endParaRPr lang="en-IN" sz="1800" kern="1200" dirty="0"/>
        </a:p>
        <a:p>
          <a:pPr marL="171450" lvl="1" indent="-171450" algn="l" defTabSz="800100">
            <a:lnSpc>
              <a:spcPct val="90000"/>
            </a:lnSpc>
            <a:spcBef>
              <a:spcPct val="0"/>
            </a:spcBef>
            <a:spcAft>
              <a:spcPct val="15000"/>
            </a:spcAft>
            <a:buClr>
              <a:schemeClr val="bg1"/>
            </a:buClr>
            <a:buFont typeface="Calibri" pitchFamily="34" charset="0"/>
            <a:buNone/>
          </a:pPr>
          <a:endParaRPr lang="en-IN" sz="1800" kern="1200" dirty="0">
            <a:solidFill>
              <a:schemeClr val="bg1"/>
            </a:solidFill>
            <a:latin typeface="Times New Roman" pitchFamily="18" charset="0"/>
            <a:cs typeface="Times New Roman" pitchFamily="18" charset="0"/>
          </a:endParaRPr>
        </a:p>
      </dsp:txBody>
      <dsp:txXfrm>
        <a:off x="5362098" y="848316"/>
        <a:ext cx="2350740" cy="2629549"/>
      </dsp:txXfrm>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equation1">
  <dgm:title val=""/>
  <dgm:desc val=""/>
  <dgm:catLst>
    <dgm:cat type="relationship" pri="17000"/>
    <dgm:cat type="process"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choose name="Name0">
      <dgm:if name="Name1" func="var" arg="dir" op="equ" val="norm">
        <dgm:alg type="lin">
          <dgm:param type="fallback" val="2D"/>
        </dgm:alg>
      </dgm:if>
      <dgm:else name="Name2">
        <dgm:alg type="lin">
          <dgm:param type="linDir" val="fromR"/>
          <dgm:param type="fallback" val="2D"/>
        </dgm:alg>
      </dgm:else>
    </dgm:choose>
    <dgm:shape xmlns:r="http://schemas.openxmlformats.org/officeDocument/2006/relationships" r:blip="">
      <dgm:adjLst/>
    </dgm:shape>
    <dgm:presOf/>
    <dgm:constrLst>
      <dgm:constr type="w" for="ch" ptType="node" refType="w"/>
      <dgm:constr type="w" for="ch" ptType="sibTrans" refType="w" refFor="ch" refPtType="node" fact="0.58"/>
      <dgm:constr type="primFontSz" for="ch" ptType="node" op="equ" val="65"/>
      <dgm:constr type="primFontSz" for="ch" ptType="sibTrans" op="equ" val="55"/>
      <dgm:constr type="primFontSz" for="ch" ptType="sibTrans" refType="primFontSz" refFor="ch" refPtType="node" op="lte" fact="0.8"/>
      <dgm:constr type="w" for="ch" forName="spacerL" refType="w" refFor="ch" refPtType="sibTrans" fact="0.14"/>
      <dgm:constr type="w" for="ch" forName="spacerR" refType="w" refFor="ch" refPtType="sibTrans" fact="0.14"/>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sibTransForEach" axis="followSib" ptType="sibTrans" cnt="1">
        <dgm:layoutNode name="spacerL">
          <dgm:alg type="sp"/>
          <dgm:shape xmlns:r="http://schemas.openxmlformats.org/officeDocument/2006/relationships" r:blip="">
            <dgm:adjLst/>
          </dgm:shape>
          <dgm:presOf/>
          <dgm:constrLst/>
          <dgm:ruleLst/>
        </dgm:layoutNode>
        <dgm:layoutNode name="sibTrans">
          <dgm:alg type="tx"/>
          <dgm:choose name="Name3">
            <dgm:if name="Name4" axis="followSib" ptType="sibTrans" func="cnt" op="equ" val="0">
              <dgm:shape xmlns:r="http://schemas.openxmlformats.org/officeDocument/2006/relationships" type="mathEqual" r:blip="">
                <dgm:adjLst/>
              </dgm:shape>
            </dgm:if>
            <dgm:else name="Name5">
              <dgm:shape xmlns:r="http://schemas.openxmlformats.org/officeDocument/2006/relationships" type="mathPlus" r:blip="">
                <dgm:adjLst/>
              </dgm:shape>
            </dgm:else>
          </dgm:choose>
          <dgm:presOf axis="self"/>
          <dgm:constrLst>
            <dgm:constr type="h" refType="w"/>
            <dgm:constr type="lMarg"/>
            <dgm:constr type="rMarg"/>
            <dgm:constr type="tMarg"/>
            <dgm:constr type="bMarg"/>
          </dgm:constrLst>
          <dgm:ruleLst>
            <dgm:rule type="primFontSz" val="5" fact="NaN" max="NaN"/>
          </dgm:ruleLst>
        </dgm:layoutNode>
        <dgm:layoutNode name="spacerR">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cs typeface="Arial" charset="0"/>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atin typeface="Arial" charset="0"/>
                <a:cs typeface="Arial" charset="0"/>
              </a:defRPr>
            </a:lvl1pPr>
          </a:lstStyle>
          <a:p>
            <a:pPr>
              <a:defRPr/>
            </a:pPr>
            <a:fld id="{C979CC5B-D49D-42E4-ACB3-8D2199DF2DF2}" type="datetimeFigureOut">
              <a:rPr lang="en-US"/>
              <a:pPr>
                <a:defRPr/>
              </a:pPr>
              <a:t>4/30/2021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atin typeface="Arial" charset="0"/>
                <a:cs typeface="Arial" charset="0"/>
              </a:defRPr>
            </a:lvl1pPr>
          </a:lstStyle>
          <a:p>
            <a:pPr>
              <a:defRPr/>
            </a:pPr>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atin typeface="Arial" charset="0"/>
                <a:cs typeface="Arial" charset="0"/>
              </a:defRPr>
            </a:lvl1pPr>
          </a:lstStyle>
          <a:p>
            <a:pPr>
              <a:defRPr/>
            </a:pPr>
            <a:fld id="{D6C3AF96-763E-41D1-9DF8-D5A7950D341E}" type="slidenum">
              <a:rPr lang="en-US"/>
              <a:pPr>
                <a:defRPr/>
              </a:pPr>
              <a:t>‹#›</a:t>
            </a:fld>
            <a:endParaRPr lang="en-US"/>
          </a:p>
        </p:txBody>
      </p:sp>
    </p:spTree>
    <p:extLst>
      <p:ext uri="{BB962C8B-B14F-4D97-AF65-F5344CB8AC3E}">
        <p14:creationId xmlns:p14="http://schemas.microsoft.com/office/powerpoint/2010/main" val="4010312237"/>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cs typeface="Arial"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charset="0"/>
                <a:cs typeface="Arial" charset="0"/>
              </a:defRPr>
            </a:lvl1pPr>
          </a:lstStyle>
          <a:p>
            <a:pPr>
              <a:defRPr/>
            </a:pPr>
            <a:fld id="{06D4B275-9A97-4B3D-959C-A17ABCE6A876}" type="datetimeFigureOut">
              <a:rPr lang="en-US"/>
              <a:pPr>
                <a:defRPr/>
              </a:pPr>
              <a:t>4/30/2021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charset="0"/>
                <a:cs typeface="Arial" charset="0"/>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charset="0"/>
                <a:cs typeface="Arial" charset="0"/>
              </a:defRPr>
            </a:lvl1pPr>
          </a:lstStyle>
          <a:p>
            <a:pPr>
              <a:defRPr/>
            </a:pPr>
            <a:fld id="{92ADC973-49F9-4EE9-9E5B-C61046CD5F23}" type="slidenum">
              <a:rPr lang="en-US"/>
              <a:pPr>
                <a:defRPr/>
              </a:pPr>
              <a:t>‹#›</a:t>
            </a:fld>
            <a:endParaRPr lang="en-US"/>
          </a:p>
        </p:txBody>
      </p:sp>
    </p:spTree>
    <p:extLst>
      <p:ext uri="{BB962C8B-B14F-4D97-AF65-F5344CB8AC3E}">
        <p14:creationId xmlns:p14="http://schemas.microsoft.com/office/powerpoint/2010/main" val="2909301407"/>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To</a:t>
            </a:r>
            <a:r>
              <a:rPr lang="en-US" baseline="0" dirty="0"/>
              <a:t> be changed after review.</a:t>
            </a:r>
            <a:endParaRPr lang="en-IN" dirty="0"/>
          </a:p>
        </p:txBody>
      </p:sp>
    </p:spTree>
    <p:extLst>
      <p:ext uri="{BB962C8B-B14F-4D97-AF65-F5344CB8AC3E}">
        <p14:creationId xmlns:p14="http://schemas.microsoft.com/office/powerpoint/2010/main" val="11026135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3354157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34662022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337265911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hyperlink" Target="https://www.freepik.com/" TargetMode="External"/><Relationship Id="rId5" Type="http://schemas.openxmlformats.org/officeDocument/2006/relationships/hyperlink" Target="https://www.flaticon.com/" TargetMode="External"/><Relationship Id="rId4" Type="http://schemas.openxmlformats.org/officeDocument/2006/relationships/hyperlink" Target="https://slidesgo.com/" TargetMode="Externa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8"/>
        <p:cNvGrpSpPr/>
        <p:nvPr/>
      </p:nvGrpSpPr>
      <p:grpSpPr>
        <a:xfrm>
          <a:off x="0" y="0"/>
          <a:ext cx="0" cy="0"/>
          <a:chOff x="0" y="0"/>
          <a:chExt cx="0" cy="0"/>
        </a:xfrm>
      </p:grpSpPr>
      <p:pic>
        <p:nvPicPr>
          <p:cNvPr id="9" name="Google Shape;9;p2"/>
          <p:cNvPicPr preferRelativeResize="0"/>
          <p:nvPr/>
        </p:nvPicPr>
        <p:blipFill>
          <a:blip r:embed="rId2">
            <a:alphaModFix/>
          </a:blip>
          <a:stretch>
            <a:fillRect/>
          </a:stretch>
        </p:blipFill>
        <p:spPr>
          <a:xfrm>
            <a:off x="0" y="0"/>
            <a:ext cx="9144000" cy="6858000"/>
          </a:xfrm>
          <a:prstGeom prst="rect">
            <a:avLst/>
          </a:prstGeom>
          <a:noFill/>
          <a:ln>
            <a:noFill/>
          </a:ln>
        </p:spPr>
      </p:pic>
      <p:pic>
        <p:nvPicPr>
          <p:cNvPr id="10" name="Google Shape;10;p2"/>
          <p:cNvPicPr preferRelativeResize="0"/>
          <p:nvPr/>
        </p:nvPicPr>
        <p:blipFill>
          <a:blip r:embed="rId3">
            <a:alphaModFix amt="60000"/>
          </a:blip>
          <a:stretch>
            <a:fillRect/>
          </a:stretch>
        </p:blipFill>
        <p:spPr>
          <a:xfrm>
            <a:off x="-296900" y="-222666"/>
            <a:ext cx="9737797" cy="7303337"/>
          </a:xfrm>
          <a:prstGeom prst="rect">
            <a:avLst/>
          </a:prstGeom>
          <a:noFill/>
          <a:ln>
            <a:noFill/>
          </a:ln>
        </p:spPr>
      </p:pic>
      <p:sp>
        <p:nvSpPr>
          <p:cNvPr id="11" name="Google Shape;11;p2"/>
          <p:cNvSpPr/>
          <p:nvPr/>
        </p:nvSpPr>
        <p:spPr>
          <a:xfrm>
            <a:off x="543050" y="482600"/>
            <a:ext cx="8057700" cy="5892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 name="Google Shape;12;p2"/>
          <p:cNvSpPr txBox="1">
            <a:spLocks noGrp="1"/>
          </p:cNvSpPr>
          <p:nvPr>
            <p:ph type="ctrTitle"/>
          </p:nvPr>
        </p:nvSpPr>
        <p:spPr>
          <a:xfrm>
            <a:off x="2218775" y="2423551"/>
            <a:ext cx="4706400" cy="2011200"/>
          </a:xfrm>
          <a:prstGeom prst="rect">
            <a:avLst/>
          </a:prstGeom>
        </p:spPr>
        <p:txBody>
          <a:bodyPr spcFirstLastPara="1" wrap="square" lIns="91425" tIns="91425" rIns="91425" bIns="91425" anchor="ctr" anchorCtr="0">
            <a:noAutofit/>
          </a:bodyPr>
          <a:lstStyle>
            <a:lvl1pPr lvl="0" algn="ctr">
              <a:spcBef>
                <a:spcPts val="0"/>
              </a:spcBef>
              <a:spcAft>
                <a:spcPts val="0"/>
              </a:spcAft>
              <a:buSzPts val="5200"/>
              <a:buNone/>
              <a:defRPr sz="5800">
                <a:latin typeface="Barlow Condensed ExtraLight"/>
                <a:ea typeface="Barlow Condensed ExtraLight"/>
                <a:cs typeface="Barlow Condensed ExtraLight"/>
                <a:sym typeface="Barlow Condensed ExtraLight"/>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r>
              <a:rPr lang="en-US"/>
              <a:t>Click to edit Master title style</a:t>
            </a:r>
            <a:endParaRPr/>
          </a:p>
        </p:txBody>
      </p:sp>
      <p:sp>
        <p:nvSpPr>
          <p:cNvPr id="13" name="Google Shape;13;p2"/>
          <p:cNvSpPr txBox="1">
            <a:spLocks noGrp="1"/>
          </p:cNvSpPr>
          <p:nvPr>
            <p:ph type="subTitle" idx="1"/>
          </p:nvPr>
        </p:nvSpPr>
        <p:spPr>
          <a:xfrm>
            <a:off x="2931625" y="4781117"/>
            <a:ext cx="3280800" cy="3312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1400">
                <a:latin typeface="Barlow"/>
                <a:ea typeface="Barlow"/>
                <a:cs typeface="Barlow"/>
                <a:sym typeface="Barlow"/>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r>
              <a:rPr lang="en-US"/>
              <a:t>Click to edit Master subtitle style</a:t>
            </a:r>
            <a:endParaRPr/>
          </a:p>
        </p:txBody>
      </p:sp>
      <p:sp>
        <p:nvSpPr>
          <p:cNvPr id="14" name="Google Shape;14;p2"/>
          <p:cNvSpPr txBox="1">
            <a:spLocks noGrp="1"/>
          </p:cNvSpPr>
          <p:nvPr>
            <p:ph type="subTitle" idx="2"/>
          </p:nvPr>
        </p:nvSpPr>
        <p:spPr>
          <a:xfrm>
            <a:off x="3602575" y="1230351"/>
            <a:ext cx="1938900" cy="39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r>
              <a:rPr lang="en-US"/>
              <a:t>Click to edit Master subtitle style</a:t>
            </a:r>
            <a:endParaRPr/>
          </a:p>
        </p:txBody>
      </p:sp>
    </p:spTree>
    <p:extLst>
      <p:ext uri="{BB962C8B-B14F-4D97-AF65-F5344CB8AC3E}">
        <p14:creationId xmlns:p14="http://schemas.microsoft.com/office/powerpoint/2010/main" val="16150372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64"/>
        <p:cNvGrpSpPr/>
        <p:nvPr/>
      </p:nvGrpSpPr>
      <p:grpSpPr>
        <a:xfrm>
          <a:off x="0" y="0"/>
          <a:ext cx="0" cy="0"/>
          <a:chOff x="0" y="0"/>
          <a:chExt cx="0" cy="0"/>
        </a:xfrm>
      </p:grpSpPr>
      <p:pic>
        <p:nvPicPr>
          <p:cNvPr id="65" name="Google Shape;65;p11"/>
          <p:cNvPicPr preferRelativeResize="0"/>
          <p:nvPr/>
        </p:nvPicPr>
        <p:blipFill>
          <a:blip r:embed="rId2">
            <a:alphaModFix/>
          </a:blip>
          <a:stretch>
            <a:fillRect/>
          </a:stretch>
        </p:blipFill>
        <p:spPr>
          <a:xfrm>
            <a:off x="0" y="0"/>
            <a:ext cx="9144000" cy="6858000"/>
          </a:xfrm>
          <a:prstGeom prst="rect">
            <a:avLst/>
          </a:prstGeom>
          <a:noFill/>
          <a:ln>
            <a:noFill/>
          </a:ln>
        </p:spPr>
      </p:pic>
      <p:pic>
        <p:nvPicPr>
          <p:cNvPr id="66" name="Google Shape;66;p11"/>
          <p:cNvPicPr preferRelativeResize="0"/>
          <p:nvPr/>
        </p:nvPicPr>
        <p:blipFill rotWithShape="1">
          <a:blip r:embed="rId3">
            <a:alphaModFix amt="58000"/>
          </a:blip>
          <a:srcRect t="11525" b="11533"/>
          <a:stretch/>
        </p:blipFill>
        <p:spPr>
          <a:xfrm>
            <a:off x="-408200" y="-197066"/>
            <a:ext cx="9803429" cy="7228460"/>
          </a:xfrm>
          <a:prstGeom prst="rect">
            <a:avLst/>
          </a:prstGeom>
          <a:noFill/>
          <a:ln>
            <a:noFill/>
          </a:ln>
        </p:spPr>
      </p:pic>
      <p:sp>
        <p:nvSpPr>
          <p:cNvPr id="67" name="Google Shape;67;p11"/>
          <p:cNvSpPr/>
          <p:nvPr/>
        </p:nvSpPr>
        <p:spPr>
          <a:xfrm>
            <a:off x="543050" y="482600"/>
            <a:ext cx="8057700" cy="5892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8" name="Google Shape;68;p11"/>
          <p:cNvSpPr txBox="1">
            <a:spLocks noGrp="1"/>
          </p:cNvSpPr>
          <p:nvPr>
            <p:ph type="title" hasCustomPrompt="1"/>
          </p:nvPr>
        </p:nvSpPr>
        <p:spPr>
          <a:xfrm>
            <a:off x="713250" y="1766133"/>
            <a:ext cx="7717500" cy="26180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69" name="Google Shape;69;p11"/>
          <p:cNvSpPr txBox="1">
            <a:spLocks noGrp="1"/>
          </p:cNvSpPr>
          <p:nvPr>
            <p:ph type="body" idx="1"/>
          </p:nvPr>
        </p:nvSpPr>
        <p:spPr>
          <a:xfrm>
            <a:off x="713250" y="4494267"/>
            <a:ext cx="7717500" cy="5976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pPr lvl="0"/>
            <a:r>
              <a:rPr lang="en-US"/>
              <a:t>Click to edit Master text styles</a:t>
            </a:r>
          </a:p>
        </p:txBody>
      </p:sp>
      <p:sp>
        <p:nvSpPr>
          <p:cNvPr id="70" name="Google Shape;70;p11"/>
          <p:cNvSpPr txBox="1"/>
          <p:nvPr/>
        </p:nvSpPr>
        <p:spPr>
          <a:xfrm>
            <a:off x="2991700" y="2016300"/>
            <a:ext cx="5547900" cy="863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800">
              <a:latin typeface="Poppins"/>
              <a:ea typeface="Poppins"/>
              <a:cs typeface="Poppins"/>
              <a:sym typeface="Poppins"/>
            </a:endParaRPr>
          </a:p>
        </p:txBody>
      </p:sp>
    </p:spTree>
    <p:extLst>
      <p:ext uri="{BB962C8B-B14F-4D97-AF65-F5344CB8AC3E}">
        <p14:creationId xmlns:p14="http://schemas.microsoft.com/office/powerpoint/2010/main" val="346137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1"/>
        <p:cNvGrpSpPr/>
        <p:nvPr/>
      </p:nvGrpSpPr>
      <p:grpSpPr>
        <a:xfrm>
          <a:off x="0" y="0"/>
          <a:ext cx="0" cy="0"/>
          <a:chOff x="0" y="0"/>
          <a:chExt cx="0" cy="0"/>
        </a:xfrm>
      </p:grpSpPr>
    </p:spTree>
    <p:extLst>
      <p:ext uri="{BB962C8B-B14F-4D97-AF65-F5344CB8AC3E}">
        <p14:creationId xmlns:p14="http://schemas.microsoft.com/office/powerpoint/2010/main" val="1249475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subtitle">
  <p:cSld name="Title and subtitle">
    <p:spTree>
      <p:nvGrpSpPr>
        <p:cNvPr id="1" name="Shape 72"/>
        <p:cNvGrpSpPr/>
        <p:nvPr/>
      </p:nvGrpSpPr>
      <p:grpSpPr>
        <a:xfrm>
          <a:off x="0" y="0"/>
          <a:ext cx="0" cy="0"/>
          <a:chOff x="0" y="0"/>
          <a:chExt cx="0" cy="0"/>
        </a:xfrm>
      </p:grpSpPr>
      <p:pic>
        <p:nvPicPr>
          <p:cNvPr id="73" name="Google Shape;73;p13"/>
          <p:cNvPicPr preferRelativeResize="0"/>
          <p:nvPr/>
        </p:nvPicPr>
        <p:blipFill>
          <a:blip r:embed="rId2">
            <a:alphaModFix/>
          </a:blip>
          <a:stretch>
            <a:fillRect/>
          </a:stretch>
        </p:blipFill>
        <p:spPr>
          <a:xfrm>
            <a:off x="0" y="0"/>
            <a:ext cx="9144000" cy="6858000"/>
          </a:xfrm>
          <a:prstGeom prst="rect">
            <a:avLst/>
          </a:prstGeom>
          <a:noFill/>
          <a:ln>
            <a:noFill/>
          </a:ln>
        </p:spPr>
      </p:pic>
      <p:pic>
        <p:nvPicPr>
          <p:cNvPr id="74" name="Google Shape;74;p13"/>
          <p:cNvPicPr preferRelativeResize="0"/>
          <p:nvPr/>
        </p:nvPicPr>
        <p:blipFill rotWithShape="1">
          <a:blip r:embed="rId3">
            <a:alphaModFix amt="58000"/>
          </a:blip>
          <a:srcRect t="11520" b="11520"/>
          <a:stretch/>
        </p:blipFill>
        <p:spPr>
          <a:xfrm rot="10800000">
            <a:off x="-408200" y="-197066"/>
            <a:ext cx="9803429" cy="7228463"/>
          </a:xfrm>
          <a:prstGeom prst="rect">
            <a:avLst/>
          </a:prstGeom>
          <a:noFill/>
          <a:ln>
            <a:noFill/>
          </a:ln>
        </p:spPr>
      </p:pic>
      <p:sp>
        <p:nvSpPr>
          <p:cNvPr id="75" name="Google Shape;75;p13"/>
          <p:cNvSpPr/>
          <p:nvPr/>
        </p:nvSpPr>
        <p:spPr>
          <a:xfrm>
            <a:off x="543050" y="482600"/>
            <a:ext cx="8057700" cy="5892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76" name="Google Shape;76;p13"/>
          <p:cNvSpPr txBox="1">
            <a:spLocks noGrp="1"/>
          </p:cNvSpPr>
          <p:nvPr>
            <p:ph type="ctrTitle"/>
          </p:nvPr>
        </p:nvSpPr>
        <p:spPr>
          <a:xfrm>
            <a:off x="3082050" y="2086139"/>
            <a:ext cx="2979900" cy="1519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200"/>
              <a:buNone/>
              <a:defRPr sz="10000">
                <a:latin typeface="Barlow Condensed ExtraLight"/>
                <a:ea typeface="Barlow Condensed ExtraLight"/>
                <a:cs typeface="Barlow Condensed ExtraLight"/>
                <a:sym typeface="Barlow Condensed ExtraLight"/>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r>
              <a:rPr lang="en-US"/>
              <a:t>Click to edit Master title style</a:t>
            </a:r>
            <a:endParaRPr/>
          </a:p>
        </p:txBody>
      </p:sp>
      <p:sp>
        <p:nvSpPr>
          <p:cNvPr id="77" name="Google Shape;77;p13"/>
          <p:cNvSpPr txBox="1">
            <a:spLocks noGrp="1"/>
          </p:cNvSpPr>
          <p:nvPr>
            <p:ph type="subTitle" idx="1"/>
          </p:nvPr>
        </p:nvSpPr>
        <p:spPr>
          <a:xfrm>
            <a:off x="2689650" y="3711772"/>
            <a:ext cx="3764700" cy="1066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a:latin typeface="Barlow"/>
                <a:ea typeface="Barlow"/>
                <a:cs typeface="Barlow"/>
                <a:sym typeface="Barlow"/>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r>
              <a:rPr lang="en-US"/>
              <a:t>Click to edit Master subtitle style</a:t>
            </a:r>
            <a:endParaRPr/>
          </a:p>
        </p:txBody>
      </p:sp>
    </p:spTree>
    <p:extLst>
      <p:ext uri="{BB962C8B-B14F-4D97-AF65-F5344CB8AC3E}">
        <p14:creationId xmlns:p14="http://schemas.microsoft.com/office/powerpoint/2010/main" val="17838365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78"/>
        <p:cNvGrpSpPr/>
        <p:nvPr/>
      </p:nvGrpSpPr>
      <p:grpSpPr>
        <a:xfrm>
          <a:off x="0" y="0"/>
          <a:ext cx="0" cy="0"/>
          <a:chOff x="0" y="0"/>
          <a:chExt cx="0" cy="0"/>
        </a:xfrm>
      </p:grpSpPr>
      <p:grpSp>
        <p:nvGrpSpPr>
          <p:cNvPr id="79" name="Google Shape;79;p14"/>
          <p:cNvGrpSpPr/>
          <p:nvPr/>
        </p:nvGrpSpPr>
        <p:grpSpPr>
          <a:xfrm>
            <a:off x="-408200" y="-197066"/>
            <a:ext cx="9803429" cy="7228463"/>
            <a:chOff x="-408200" y="-147800"/>
            <a:chExt cx="9803429" cy="5421347"/>
          </a:xfrm>
        </p:grpSpPr>
        <p:pic>
          <p:nvPicPr>
            <p:cNvPr id="80" name="Google Shape;80;p14"/>
            <p:cNvPicPr preferRelativeResize="0"/>
            <p:nvPr/>
          </p:nvPicPr>
          <p:blipFill>
            <a:blip r:embed="rId2">
              <a:alphaModFix/>
            </a:blip>
            <a:stretch>
              <a:fillRect/>
            </a:stretch>
          </p:blipFill>
          <p:spPr>
            <a:xfrm>
              <a:off x="0" y="0"/>
              <a:ext cx="9144000" cy="5143500"/>
            </a:xfrm>
            <a:prstGeom prst="rect">
              <a:avLst/>
            </a:prstGeom>
            <a:noFill/>
            <a:ln>
              <a:noFill/>
            </a:ln>
          </p:spPr>
        </p:pic>
        <p:pic>
          <p:nvPicPr>
            <p:cNvPr id="81" name="Google Shape;81;p14"/>
            <p:cNvPicPr preferRelativeResize="0"/>
            <p:nvPr/>
          </p:nvPicPr>
          <p:blipFill rotWithShape="1">
            <a:blip r:embed="rId3">
              <a:alphaModFix amt="60000"/>
            </a:blip>
            <a:srcRect t="11520" b="11520"/>
            <a:stretch/>
          </p:blipFill>
          <p:spPr>
            <a:xfrm>
              <a:off x="-408200" y="-147800"/>
              <a:ext cx="9803429" cy="5421347"/>
            </a:xfrm>
            <a:prstGeom prst="rect">
              <a:avLst/>
            </a:prstGeom>
            <a:noFill/>
            <a:ln>
              <a:noFill/>
            </a:ln>
          </p:spPr>
        </p:pic>
      </p:grpSp>
      <p:sp>
        <p:nvSpPr>
          <p:cNvPr id="82" name="Google Shape;82;p14"/>
          <p:cNvSpPr/>
          <p:nvPr/>
        </p:nvSpPr>
        <p:spPr>
          <a:xfrm>
            <a:off x="543050" y="482600"/>
            <a:ext cx="8057700" cy="5892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83" name="Google Shape;83;p14"/>
          <p:cNvSpPr txBox="1">
            <a:spLocks noGrp="1"/>
          </p:cNvSpPr>
          <p:nvPr>
            <p:ph type="title"/>
          </p:nvPr>
        </p:nvSpPr>
        <p:spPr>
          <a:xfrm>
            <a:off x="1813938" y="2214312"/>
            <a:ext cx="1183500" cy="4336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2000">
                <a:latin typeface="Barlow Condensed Medium"/>
                <a:ea typeface="Barlow Condensed Medium"/>
                <a:cs typeface="Barlow Condensed Medium"/>
                <a:sym typeface="Barlow Condensed Medium"/>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rPr lang="en-US"/>
              <a:t>Click to edit Master title style</a:t>
            </a:r>
            <a:endParaRPr/>
          </a:p>
        </p:txBody>
      </p:sp>
      <p:sp>
        <p:nvSpPr>
          <p:cNvPr id="84" name="Google Shape;84;p14"/>
          <p:cNvSpPr txBox="1">
            <a:spLocks noGrp="1"/>
          </p:cNvSpPr>
          <p:nvPr>
            <p:ph type="subTitle" idx="1"/>
          </p:nvPr>
        </p:nvSpPr>
        <p:spPr>
          <a:xfrm>
            <a:off x="1812167" y="2675693"/>
            <a:ext cx="2454000" cy="315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800"/>
              <a:buNone/>
              <a:defRPr sz="1400">
                <a:latin typeface="Barlow"/>
                <a:ea typeface="Barlow"/>
                <a:cs typeface="Barlow"/>
                <a:sym typeface="Barlow"/>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r>
              <a:rPr lang="en-US"/>
              <a:t>Click to edit Master subtitle style</a:t>
            </a:r>
            <a:endParaRPr/>
          </a:p>
        </p:txBody>
      </p:sp>
      <p:sp>
        <p:nvSpPr>
          <p:cNvPr id="85" name="Google Shape;85;p14"/>
          <p:cNvSpPr txBox="1">
            <a:spLocks noGrp="1"/>
          </p:cNvSpPr>
          <p:nvPr>
            <p:ph type="title" idx="2"/>
          </p:nvPr>
        </p:nvSpPr>
        <p:spPr>
          <a:xfrm>
            <a:off x="1821592" y="3668571"/>
            <a:ext cx="1183500" cy="4336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2000">
                <a:latin typeface="Barlow Condensed Medium"/>
                <a:ea typeface="Barlow Condensed Medium"/>
                <a:cs typeface="Barlow Condensed Medium"/>
                <a:sym typeface="Barlow Condensed Medium"/>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rPr lang="en-US"/>
              <a:t>Click to edit Master title style</a:t>
            </a:r>
            <a:endParaRPr/>
          </a:p>
        </p:txBody>
      </p:sp>
      <p:sp>
        <p:nvSpPr>
          <p:cNvPr id="86" name="Google Shape;86;p14"/>
          <p:cNvSpPr txBox="1">
            <a:spLocks noGrp="1"/>
          </p:cNvSpPr>
          <p:nvPr>
            <p:ph type="subTitle" idx="3"/>
          </p:nvPr>
        </p:nvSpPr>
        <p:spPr>
          <a:xfrm>
            <a:off x="1812167" y="4130097"/>
            <a:ext cx="2454000" cy="315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800"/>
              <a:buNone/>
              <a:defRPr sz="1400">
                <a:latin typeface="Barlow"/>
                <a:ea typeface="Barlow"/>
                <a:cs typeface="Barlow"/>
                <a:sym typeface="Barlow"/>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r>
              <a:rPr lang="en-US"/>
              <a:t>Click to edit Master subtitle style</a:t>
            </a:r>
            <a:endParaRPr/>
          </a:p>
        </p:txBody>
      </p:sp>
      <p:sp>
        <p:nvSpPr>
          <p:cNvPr id="87" name="Google Shape;87;p14"/>
          <p:cNvSpPr txBox="1">
            <a:spLocks noGrp="1"/>
          </p:cNvSpPr>
          <p:nvPr>
            <p:ph type="title" idx="4"/>
          </p:nvPr>
        </p:nvSpPr>
        <p:spPr>
          <a:xfrm>
            <a:off x="1822373" y="5123068"/>
            <a:ext cx="1183500" cy="4336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2000">
                <a:latin typeface="Barlow Condensed Medium"/>
                <a:ea typeface="Barlow Condensed Medium"/>
                <a:cs typeface="Barlow Condensed Medium"/>
                <a:sym typeface="Barlow Condensed Medium"/>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rPr lang="en-US"/>
              <a:t>Click to edit Master title style</a:t>
            </a:r>
            <a:endParaRPr/>
          </a:p>
        </p:txBody>
      </p:sp>
      <p:sp>
        <p:nvSpPr>
          <p:cNvPr id="88" name="Google Shape;88;p14"/>
          <p:cNvSpPr txBox="1">
            <a:spLocks noGrp="1"/>
          </p:cNvSpPr>
          <p:nvPr>
            <p:ph type="subTitle" idx="5"/>
          </p:nvPr>
        </p:nvSpPr>
        <p:spPr>
          <a:xfrm>
            <a:off x="1812158" y="5584596"/>
            <a:ext cx="2454000" cy="315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800"/>
              <a:buNone/>
              <a:defRPr sz="1400">
                <a:latin typeface="Barlow"/>
                <a:ea typeface="Barlow"/>
                <a:cs typeface="Barlow"/>
                <a:sym typeface="Barlow"/>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r>
              <a:rPr lang="en-US"/>
              <a:t>Click to edit Master subtitle style</a:t>
            </a:r>
            <a:endParaRPr/>
          </a:p>
        </p:txBody>
      </p:sp>
      <p:cxnSp>
        <p:nvCxnSpPr>
          <p:cNvPr id="89" name="Google Shape;89;p14"/>
          <p:cNvCxnSpPr/>
          <p:nvPr/>
        </p:nvCxnSpPr>
        <p:spPr>
          <a:xfrm>
            <a:off x="4426663" y="809233"/>
            <a:ext cx="290700" cy="0"/>
          </a:xfrm>
          <a:prstGeom prst="straightConnector1">
            <a:avLst/>
          </a:prstGeom>
          <a:noFill/>
          <a:ln w="19050" cap="flat" cmpd="sng">
            <a:solidFill>
              <a:schemeClr val="accent2"/>
            </a:solidFill>
            <a:prstDash val="solid"/>
            <a:round/>
            <a:headEnd type="none" w="med" len="med"/>
            <a:tailEnd type="none" w="med" len="med"/>
          </a:ln>
        </p:spPr>
      </p:cxnSp>
      <p:sp>
        <p:nvSpPr>
          <p:cNvPr id="90" name="Google Shape;90;p14"/>
          <p:cNvSpPr txBox="1">
            <a:spLocks noGrp="1"/>
          </p:cNvSpPr>
          <p:nvPr>
            <p:ph type="title" idx="6" hasCustomPrompt="1"/>
          </p:nvPr>
        </p:nvSpPr>
        <p:spPr>
          <a:xfrm>
            <a:off x="1822786" y="1797708"/>
            <a:ext cx="454200" cy="3872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sz="2000">
                <a:latin typeface="Barlow Condensed Medium"/>
                <a:ea typeface="Barlow Condensed Medium"/>
                <a:cs typeface="Barlow Condensed Medium"/>
                <a:sym typeface="Barlow Condensed Medium"/>
              </a:defRPr>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r>
              <a:t>xx%</a:t>
            </a:r>
          </a:p>
        </p:txBody>
      </p:sp>
      <p:sp>
        <p:nvSpPr>
          <p:cNvPr id="91" name="Google Shape;91;p14"/>
          <p:cNvSpPr txBox="1">
            <a:spLocks noGrp="1"/>
          </p:cNvSpPr>
          <p:nvPr>
            <p:ph type="title" idx="7" hasCustomPrompt="1"/>
          </p:nvPr>
        </p:nvSpPr>
        <p:spPr>
          <a:xfrm>
            <a:off x="1818023" y="3252008"/>
            <a:ext cx="454200" cy="3872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sz="2000">
                <a:latin typeface="Barlow Condensed Medium"/>
                <a:ea typeface="Barlow Condensed Medium"/>
                <a:cs typeface="Barlow Condensed Medium"/>
                <a:sym typeface="Barlow Condensed Medium"/>
              </a:defRPr>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r>
              <a:t>xx%</a:t>
            </a:r>
          </a:p>
        </p:txBody>
      </p:sp>
      <p:sp>
        <p:nvSpPr>
          <p:cNvPr id="92" name="Google Shape;92;p14"/>
          <p:cNvSpPr txBox="1">
            <a:spLocks noGrp="1"/>
          </p:cNvSpPr>
          <p:nvPr>
            <p:ph type="title" idx="8" hasCustomPrompt="1"/>
          </p:nvPr>
        </p:nvSpPr>
        <p:spPr>
          <a:xfrm>
            <a:off x="1818023" y="4703253"/>
            <a:ext cx="454200" cy="3872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sz="2000">
                <a:latin typeface="Barlow Condensed Medium"/>
                <a:ea typeface="Barlow Condensed Medium"/>
                <a:cs typeface="Barlow Condensed Medium"/>
                <a:sym typeface="Barlow Condensed Medium"/>
              </a:defRPr>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r>
              <a:t>xx%</a:t>
            </a:r>
          </a:p>
        </p:txBody>
      </p:sp>
      <p:sp>
        <p:nvSpPr>
          <p:cNvPr id="93" name="Google Shape;93;p14"/>
          <p:cNvSpPr txBox="1">
            <a:spLocks noGrp="1"/>
          </p:cNvSpPr>
          <p:nvPr>
            <p:ph type="title" idx="9"/>
          </p:nvPr>
        </p:nvSpPr>
        <p:spPr>
          <a:xfrm>
            <a:off x="5095413" y="2214312"/>
            <a:ext cx="1183500" cy="4336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2000">
                <a:latin typeface="Barlow Condensed Medium"/>
                <a:ea typeface="Barlow Condensed Medium"/>
                <a:cs typeface="Barlow Condensed Medium"/>
                <a:sym typeface="Barlow Condensed Medium"/>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rPr lang="en-US"/>
              <a:t>Click to edit Master title style</a:t>
            </a:r>
            <a:endParaRPr/>
          </a:p>
        </p:txBody>
      </p:sp>
      <p:sp>
        <p:nvSpPr>
          <p:cNvPr id="94" name="Google Shape;94;p14"/>
          <p:cNvSpPr txBox="1">
            <a:spLocks noGrp="1"/>
          </p:cNvSpPr>
          <p:nvPr>
            <p:ph type="subTitle" idx="13"/>
          </p:nvPr>
        </p:nvSpPr>
        <p:spPr>
          <a:xfrm>
            <a:off x="5086498" y="2675693"/>
            <a:ext cx="2454000" cy="315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800"/>
              <a:buNone/>
              <a:defRPr sz="1400">
                <a:latin typeface="Barlow"/>
                <a:ea typeface="Barlow"/>
                <a:cs typeface="Barlow"/>
                <a:sym typeface="Barlow"/>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r>
              <a:rPr lang="en-US"/>
              <a:t>Click to edit Master subtitle style</a:t>
            </a:r>
            <a:endParaRPr/>
          </a:p>
        </p:txBody>
      </p:sp>
      <p:sp>
        <p:nvSpPr>
          <p:cNvPr id="95" name="Google Shape;95;p14"/>
          <p:cNvSpPr txBox="1">
            <a:spLocks noGrp="1"/>
          </p:cNvSpPr>
          <p:nvPr>
            <p:ph type="title" idx="14"/>
          </p:nvPr>
        </p:nvSpPr>
        <p:spPr>
          <a:xfrm>
            <a:off x="5087589" y="3668571"/>
            <a:ext cx="1183500" cy="4336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2000">
                <a:latin typeface="Barlow Condensed Medium"/>
                <a:ea typeface="Barlow Condensed Medium"/>
                <a:cs typeface="Barlow Condensed Medium"/>
                <a:sym typeface="Barlow Condensed Medium"/>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rPr lang="en-US"/>
              <a:t>Click to edit Master title style</a:t>
            </a:r>
            <a:endParaRPr/>
          </a:p>
        </p:txBody>
      </p:sp>
      <p:sp>
        <p:nvSpPr>
          <p:cNvPr id="96" name="Google Shape;96;p14"/>
          <p:cNvSpPr txBox="1">
            <a:spLocks noGrp="1"/>
          </p:cNvSpPr>
          <p:nvPr>
            <p:ph type="subTitle" idx="15"/>
          </p:nvPr>
        </p:nvSpPr>
        <p:spPr>
          <a:xfrm>
            <a:off x="5086498" y="4130097"/>
            <a:ext cx="2454000" cy="315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800"/>
              <a:buNone/>
              <a:defRPr sz="1400">
                <a:solidFill>
                  <a:schemeClr val="hlink"/>
                </a:solidFill>
                <a:latin typeface="Barlow"/>
                <a:ea typeface="Barlow"/>
                <a:cs typeface="Barlow"/>
                <a:sym typeface="Barlow"/>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r>
              <a:rPr lang="en-US"/>
              <a:t>Click to edit Master subtitle style</a:t>
            </a:r>
            <a:endParaRPr/>
          </a:p>
        </p:txBody>
      </p:sp>
      <p:sp>
        <p:nvSpPr>
          <p:cNvPr id="97" name="Google Shape;97;p14"/>
          <p:cNvSpPr txBox="1">
            <a:spLocks noGrp="1"/>
          </p:cNvSpPr>
          <p:nvPr>
            <p:ph type="title" idx="16"/>
          </p:nvPr>
        </p:nvSpPr>
        <p:spPr>
          <a:xfrm>
            <a:off x="5087775" y="5123068"/>
            <a:ext cx="1183500" cy="4336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2000">
                <a:latin typeface="Barlow Condensed Medium"/>
                <a:ea typeface="Barlow Condensed Medium"/>
                <a:cs typeface="Barlow Condensed Medium"/>
                <a:sym typeface="Barlow Condensed Medium"/>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rPr lang="en-US"/>
              <a:t>Click to edit Master title style</a:t>
            </a:r>
            <a:endParaRPr/>
          </a:p>
        </p:txBody>
      </p:sp>
      <p:sp>
        <p:nvSpPr>
          <p:cNvPr id="98" name="Google Shape;98;p14"/>
          <p:cNvSpPr txBox="1">
            <a:spLocks noGrp="1"/>
          </p:cNvSpPr>
          <p:nvPr>
            <p:ph type="subTitle" idx="17"/>
          </p:nvPr>
        </p:nvSpPr>
        <p:spPr>
          <a:xfrm>
            <a:off x="5096014" y="5584596"/>
            <a:ext cx="2454000" cy="315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800"/>
              <a:buNone/>
              <a:defRPr sz="1400">
                <a:solidFill>
                  <a:schemeClr val="hlink"/>
                </a:solidFill>
                <a:latin typeface="Barlow"/>
                <a:ea typeface="Barlow"/>
                <a:cs typeface="Barlow"/>
                <a:sym typeface="Barlow"/>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r>
              <a:rPr lang="en-US"/>
              <a:t>Click to edit Master subtitle style</a:t>
            </a:r>
            <a:endParaRPr/>
          </a:p>
        </p:txBody>
      </p:sp>
      <p:sp>
        <p:nvSpPr>
          <p:cNvPr id="99" name="Google Shape;99;p14"/>
          <p:cNvSpPr txBox="1">
            <a:spLocks noGrp="1"/>
          </p:cNvSpPr>
          <p:nvPr>
            <p:ph type="title" idx="18" hasCustomPrompt="1"/>
          </p:nvPr>
        </p:nvSpPr>
        <p:spPr>
          <a:xfrm>
            <a:off x="5092355" y="1797708"/>
            <a:ext cx="454200" cy="3872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sz="2000">
                <a:latin typeface="Barlow Condensed Medium"/>
                <a:ea typeface="Barlow Condensed Medium"/>
                <a:cs typeface="Barlow Condensed Medium"/>
                <a:sym typeface="Barlow Condensed Medium"/>
              </a:defRPr>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r>
              <a:t>xx%</a:t>
            </a:r>
          </a:p>
        </p:txBody>
      </p:sp>
      <p:sp>
        <p:nvSpPr>
          <p:cNvPr id="100" name="Google Shape;100;p14"/>
          <p:cNvSpPr txBox="1">
            <a:spLocks noGrp="1"/>
          </p:cNvSpPr>
          <p:nvPr>
            <p:ph type="title" idx="19" hasCustomPrompt="1"/>
          </p:nvPr>
        </p:nvSpPr>
        <p:spPr>
          <a:xfrm>
            <a:off x="5092355" y="3249627"/>
            <a:ext cx="454200" cy="3872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sz="2000">
                <a:latin typeface="Barlow Condensed Medium"/>
                <a:ea typeface="Barlow Condensed Medium"/>
                <a:cs typeface="Barlow Condensed Medium"/>
                <a:sym typeface="Barlow Condensed Medium"/>
              </a:defRPr>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r>
              <a:t>xx%</a:t>
            </a:r>
          </a:p>
        </p:txBody>
      </p:sp>
      <p:sp>
        <p:nvSpPr>
          <p:cNvPr id="101" name="Google Shape;101;p14"/>
          <p:cNvSpPr txBox="1">
            <a:spLocks noGrp="1"/>
          </p:cNvSpPr>
          <p:nvPr>
            <p:ph type="title" idx="20" hasCustomPrompt="1"/>
          </p:nvPr>
        </p:nvSpPr>
        <p:spPr>
          <a:xfrm>
            <a:off x="5092355" y="4703253"/>
            <a:ext cx="454200" cy="3872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sz="2000">
                <a:latin typeface="Barlow Condensed Medium"/>
                <a:ea typeface="Barlow Condensed Medium"/>
                <a:cs typeface="Barlow Condensed Medium"/>
                <a:sym typeface="Barlow Condensed Medium"/>
              </a:defRPr>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r>
              <a:t>xx%</a:t>
            </a:r>
          </a:p>
        </p:txBody>
      </p:sp>
      <p:sp>
        <p:nvSpPr>
          <p:cNvPr id="102" name="Google Shape;102;p14"/>
          <p:cNvSpPr txBox="1">
            <a:spLocks noGrp="1"/>
          </p:cNvSpPr>
          <p:nvPr>
            <p:ph type="title" idx="21"/>
          </p:nvPr>
        </p:nvSpPr>
        <p:spPr>
          <a:xfrm>
            <a:off x="1974300" y="809233"/>
            <a:ext cx="5195400" cy="704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latin typeface="Barlow Condensed"/>
                <a:ea typeface="Barlow Condensed"/>
                <a:cs typeface="Barlow Condensed"/>
                <a:sym typeface="Barlow Condensed"/>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en-US"/>
              <a:t>Click to edit Master title style</a:t>
            </a:r>
            <a:endParaRPr/>
          </a:p>
        </p:txBody>
      </p:sp>
    </p:spTree>
    <p:extLst>
      <p:ext uri="{BB962C8B-B14F-4D97-AF65-F5344CB8AC3E}">
        <p14:creationId xmlns:p14="http://schemas.microsoft.com/office/powerpoint/2010/main" val="23383832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four columns">
  <p:cSld name="Title and four columns">
    <p:spTree>
      <p:nvGrpSpPr>
        <p:cNvPr id="1" name="Shape 103"/>
        <p:cNvGrpSpPr/>
        <p:nvPr/>
      </p:nvGrpSpPr>
      <p:grpSpPr>
        <a:xfrm>
          <a:off x="0" y="0"/>
          <a:ext cx="0" cy="0"/>
          <a:chOff x="0" y="0"/>
          <a:chExt cx="0" cy="0"/>
        </a:xfrm>
      </p:grpSpPr>
      <p:pic>
        <p:nvPicPr>
          <p:cNvPr id="104" name="Google Shape;104;p15"/>
          <p:cNvPicPr preferRelativeResize="0"/>
          <p:nvPr/>
        </p:nvPicPr>
        <p:blipFill>
          <a:blip r:embed="rId2">
            <a:alphaModFix/>
          </a:blip>
          <a:stretch>
            <a:fillRect/>
          </a:stretch>
        </p:blipFill>
        <p:spPr>
          <a:xfrm>
            <a:off x="0" y="0"/>
            <a:ext cx="9144000" cy="6858000"/>
          </a:xfrm>
          <a:prstGeom prst="rect">
            <a:avLst/>
          </a:prstGeom>
          <a:noFill/>
          <a:ln>
            <a:noFill/>
          </a:ln>
        </p:spPr>
      </p:pic>
      <p:pic>
        <p:nvPicPr>
          <p:cNvPr id="105" name="Google Shape;105;p15"/>
          <p:cNvPicPr preferRelativeResize="0"/>
          <p:nvPr/>
        </p:nvPicPr>
        <p:blipFill rotWithShape="1">
          <a:blip r:embed="rId3">
            <a:alphaModFix amt="57000"/>
          </a:blip>
          <a:srcRect t="11539" b="11531"/>
          <a:stretch/>
        </p:blipFill>
        <p:spPr>
          <a:xfrm>
            <a:off x="-408200" y="-197066"/>
            <a:ext cx="9803430" cy="7228460"/>
          </a:xfrm>
          <a:prstGeom prst="rect">
            <a:avLst/>
          </a:prstGeom>
          <a:noFill/>
          <a:ln>
            <a:noFill/>
          </a:ln>
        </p:spPr>
      </p:pic>
      <p:sp>
        <p:nvSpPr>
          <p:cNvPr id="106" name="Google Shape;106;p15"/>
          <p:cNvSpPr/>
          <p:nvPr/>
        </p:nvSpPr>
        <p:spPr>
          <a:xfrm>
            <a:off x="543050" y="482600"/>
            <a:ext cx="8057700" cy="5892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07" name="Google Shape;107;p15"/>
          <p:cNvSpPr txBox="1">
            <a:spLocks noGrp="1"/>
          </p:cNvSpPr>
          <p:nvPr>
            <p:ph type="title"/>
          </p:nvPr>
        </p:nvSpPr>
        <p:spPr>
          <a:xfrm>
            <a:off x="1974300" y="809233"/>
            <a:ext cx="5195400" cy="704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latin typeface="Barlow Condensed"/>
                <a:ea typeface="Barlow Condensed"/>
                <a:cs typeface="Barlow Condensed"/>
                <a:sym typeface="Barlow Condensed"/>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en-US"/>
              <a:t>Click to edit Master title style</a:t>
            </a:r>
            <a:endParaRPr/>
          </a:p>
        </p:txBody>
      </p:sp>
      <p:sp>
        <p:nvSpPr>
          <p:cNvPr id="108" name="Google Shape;108;p15"/>
          <p:cNvSpPr txBox="1">
            <a:spLocks noGrp="1"/>
          </p:cNvSpPr>
          <p:nvPr>
            <p:ph type="title" idx="2"/>
          </p:nvPr>
        </p:nvSpPr>
        <p:spPr>
          <a:xfrm>
            <a:off x="1603200" y="1910484"/>
            <a:ext cx="1182000" cy="4452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2000">
                <a:latin typeface="Barlow Condensed Medium"/>
                <a:ea typeface="Barlow Condensed Medium"/>
                <a:cs typeface="Barlow Condensed Medium"/>
                <a:sym typeface="Barlow Condensed Medium"/>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rPr lang="en-US"/>
              <a:t>Click to edit Master title style</a:t>
            </a:r>
            <a:endParaRPr/>
          </a:p>
        </p:txBody>
      </p:sp>
      <p:sp>
        <p:nvSpPr>
          <p:cNvPr id="109" name="Google Shape;109;p15"/>
          <p:cNvSpPr txBox="1">
            <a:spLocks noGrp="1"/>
          </p:cNvSpPr>
          <p:nvPr>
            <p:ph type="subTitle" idx="1"/>
          </p:nvPr>
        </p:nvSpPr>
        <p:spPr>
          <a:xfrm>
            <a:off x="1613925" y="2397327"/>
            <a:ext cx="2732700" cy="277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800"/>
              <a:buNone/>
              <a:defRPr sz="1400">
                <a:latin typeface="Barlow"/>
                <a:ea typeface="Barlow"/>
                <a:cs typeface="Barlow"/>
                <a:sym typeface="Barlow"/>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r>
              <a:rPr lang="en-US"/>
              <a:t>Click to edit Master subtitle style</a:t>
            </a:r>
            <a:endParaRPr/>
          </a:p>
        </p:txBody>
      </p:sp>
      <p:sp>
        <p:nvSpPr>
          <p:cNvPr id="110" name="Google Shape;110;p15"/>
          <p:cNvSpPr txBox="1">
            <a:spLocks noGrp="1"/>
          </p:cNvSpPr>
          <p:nvPr>
            <p:ph type="title" idx="3"/>
          </p:nvPr>
        </p:nvSpPr>
        <p:spPr>
          <a:xfrm>
            <a:off x="1603125" y="4129284"/>
            <a:ext cx="1182000" cy="4452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2000">
                <a:latin typeface="Barlow Condensed Medium"/>
                <a:ea typeface="Barlow Condensed Medium"/>
                <a:cs typeface="Barlow Condensed Medium"/>
                <a:sym typeface="Barlow Condensed Medium"/>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rPr lang="en-US"/>
              <a:t>Click to edit Master title style</a:t>
            </a:r>
            <a:endParaRPr/>
          </a:p>
        </p:txBody>
      </p:sp>
      <p:sp>
        <p:nvSpPr>
          <p:cNvPr id="111" name="Google Shape;111;p15"/>
          <p:cNvSpPr txBox="1">
            <a:spLocks noGrp="1"/>
          </p:cNvSpPr>
          <p:nvPr>
            <p:ph type="subTitle" idx="4"/>
          </p:nvPr>
        </p:nvSpPr>
        <p:spPr>
          <a:xfrm>
            <a:off x="1613330" y="4617004"/>
            <a:ext cx="2732700" cy="277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800"/>
              <a:buNone/>
              <a:defRPr sz="1400">
                <a:latin typeface="Barlow"/>
                <a:ea typeface="Barlow"/>
                <a:cs typeface="Barlow"/>
                <a:sym typeface="Barlow"/>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r>
              <a:rPr lang="en-US"/>
              <a:t>Click to edit Master subtitle style</a:t>
            </a:r>
            <a:endParaRPr/>
          </a:p>
        </p:txBody>
      </p:sp>
      <p:sp>
        <p:nvSpPr>
          <p:cNvPr id="112" name="Google Shape;112;p15"/>
          <p:cNvSpPr txBox="1">
            <a:spLocks noGrp="1"/>
          </p:cNvSpPr>
          <p:nvPr>
            <p:ph type="title" idx="5"/>
          </p:nvPr>
        </p:nvSpPr>
        <p:spPr>
          <a:xfrm>
            <a:off x="5029850" y="1910484"/>
            <a:ext cx="1182000" cy="4452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2000">
                <a:latin typeface="Barlow Condensed Medium"/>
                <a:ea typeface="Barlow Condensed Medium"/>
                <a:cs typeface="Barlow Condensed Medium"/>
                <a:sym typeface="Barlow Condensed Medium"/>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rPr lang="en-US"/>
              <a:t>Click to edit Master title style</a:t>
            </a:r>
            <a:endParaRPr/>
          </a:p>
        </p:txBody>
      </p:sp>
      <p:sp>
        <p:nvSpPr>
          <p:cNvPr id="113" name="Google Shape;113;p15"/>
          <p:cNvSpPr txBox="1">
            <a:spLocks noGrp="1"/>
          </p:cNvSpPr>
          <p:nvPr>
            <p:ph type="subTitle" idx="6"/>
          </p:nvPr>
        </p:nvSpPr>
        <p:spPr>
          <a:xfrm>
            <a:off x="5032825" y="2397411"/>
            <a:ext cx="2732700" cy="277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800"/>
              <a:buNone/>
              <a:defRPr sz="1400">
                <a:latin typeface="Barlow"/>
                <a:ea typeface="Barlow"/>
                <a:cs typeface="Barlow"/>
                <a:sym typeface="Barlow"/>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r>
              <a:rPr lang="en-US"/>
              <a:t>Click to edit Master subtitle style</a:t>
            </a:r>
            <a:endParaRPr/>
          </a:p>
        </p:txBody>
      </p:sp>
      <p:sp>
        <p:nvSpPr>
          <p:cNvPr id="114" name="Google Shape;114;p15"/>
          <p:cNvSpPr txBox="1">
            <a:spLocks noGrp="1"/>
          </p:cNvSpPr>
          <p:nvPr>
            <p:ph type="title" idx="7"/>
          </p:nvPr>
        </p:nvSpPr>
        <p:spPr>
          <a:xfrm>
            <a:off x="5022125" y="4129484"/>
            <a:ext cx="1182000" cy="4452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2000">
                <a:latin typeface="Barlow Condensed Medium"/>
                <a:ea typeface="Barlow Condensed Medium"/>
                <a:cs typeface="Barlow Condensed Medium"/>
                <a:sym typeface="Barlow Condensed Medium"/>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rPr lang="en-US"/>
              <a:t>Click to edit Master title style</a:t>
            </a:r>
            <a:endParaRPr/>
          </a:p>
        </p:txBody>
      </p:sp>
      <p:sp>
        <p:nvSpPr>
          <p:cNvPr id="115" name="Google Shape;115;p15"/>
          <p:cNvSpPr txBox="1">
            <a:spLocks noGrp="1"/>
          </p:cNvSpPr>
          <p:nvPr>
            <p:ph type="subTitle" idx="8"/>
          </p:nvPr>
        </p:nvSpPr>
        <p:spPr>
          <a:xfrm>
            <a:off x="5032825" y="4616411"/>
            <a:ext cx="2732700" cy="277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800"/>
              <a:buNone/>
              <a:defRPr sz="1400">
                <a:latin typeface="Barlow"/>
                <a:ea typeface="Barlow"/>
                <a:cs typeface="Barlow"/>
                <a:sym typeface="Barlow"/>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r>
              <a:rPr lang="en-US"/>
              <a:t>Click to edit Master subtitle style</a:t>
            </a:r>
            <a:endParaRPr/>
          </a:p>
        </p:txBody>
      </p:sp>
      <p:cxnSp>
        <p:nvCxnSpPr>
          <p:cNvPr id="116" name="Google Shape;116;p15"/>
          <p:cNvCxnSpPr/>
          <p:nvPr/>
        </p:nvCxnSpPr>
        <p:spPr>
          <a:xfrm>
            <a:off x="4426663" y="809233"/>
            <a:ext cx="290700" cy="0"/>
          </a:xfrm>
          <a:prstGeom prst="straightConnector1">
            <a:avLst/>
          </a:prstGeom>
          <a:noFill/>
          <a:ln w="19050" cap="flat" cmpd="sng">
            <a:solidFill>
              <a:schemeClr val="accent2"/>
            </a:solidFill>
            <a:prstDash val="solid"/>
            <a:round/>
            <a:headEnd type="none" w="med" len="med"/>
            <a:tailEnd type="none" w="med" len="med"/>
          </a:ln>
        </p:spPr>
      </p:cxnSp>
    </p:spTree>
    <p:extLst>
      <p:ext uri="{BB962C8B-B14F-4D97-AF65-F5344CB8AC3E}">
        <p14:creationId xmlns:p14="http://schemas.microsoft.com/office/powerpoint/2010/main" val="7132488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spTree>
      <p:nvGrpSpPr>
        <p:cNvPr id="1" name="Shape 117"/>
        <p:cNvGrpSpPr/>
        <p:nvPr/>
      </p:nvGrpSpPr>
      <p:grpSpPr>
        <a:xfrm>
          <a:off x="0" y="0"/>
          <a:ext cx="0" cy="0"/>
          <a:chOff x="0" y="0"/>
          <a:chExt cx="0" cy="0"/>
        </a:xfrm>
      </p:grpSpPr>
      <p:pic>
        <p:nvPicPr>
          <p:cNvPr id="118" name="Google Shape;118;p16"/>
          <p:cNvPicPr preferRelativeResize="0"/>
          <p:nvPr/>
        </p:nvPicPr>
        <p:blipFill>
          <a:blip r:embed="rId2">
            <a:alphaModFix/>
          </a:blip>
          <a:stretch>
            <a:fillRect/>
          </a:stretch>
        </p:blipFill>
        <p:spPr>
          <a:xfrm>
            <a:off x="0" y="0"/>
            <a:ext cx="9144000" cy="6858000"/>
          </a:xfrm>
          <a:prstGeom prst="rect">
            <a:avLst/>
          </a:prstGeom>
          <a:noFill/>
          <a:ln>
            <a:noFill/>
          </a:ln>
        </p:spPr>
      </p:pic>
      <p:pic>
        <p:nvPicPr>
          <p:cNvPr id="119" name="Google Shape;119;p16"/>
          <p:cNvPicPr preferRelativeResize="0"/>
          <p:nvPr/>
        </p:nvPicPr>
        <p:blipFill rotWithShape="1">
          <a:blip r:embed="rId3">
            <a:alphaModFix amt="58999"/>
          </a:blip>
          <a:srcRect t="11520" b="11520"/>
          <a:stretch/>
        </p:blipFill>
        <p:spPr>
          <a:xfrm>
            <a:off x="-408200" y="-197066"/>
            <a:ext cx="9803429" cy="7228463"/>
          </a:xfrm>
          <a:prstGeom prst="rect">
            <a:avLst/>
          </a:prstGeom>
          <a:noFill/>
          <a:ln>
            <a:noFill/>
          </a:ln>
        </p:spPr>
      </p:pic>
      <p:sp>
        <p:nvSpPr>
          <p:cNvPr id="120" name="Google Shape;120;p16"/>
          <p:cNvSpPr/>
          <p:nvPr/>
        </p:nvSpPr>
        <p:spPr>
          <a:xfrm>
            <a:off x="543050" y="482600"/>
            <a:ext cx="8057700" cy="5892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1" name="Google Shape;121;p16"/>
          <p:cNvSpPr txBox="1">
            <a:spLocks noGrp="1"/>
          </p:cNvSpPr>
          <p:nvPr>
            <p:ph type="title"/>
          </p:nvPr>
        </p:nvSpPr>
        <p:spPr>
          <a:xfrm>
            <a:off x="1554630" y="2095812"/>
            <a:ext cx="1658700" cy="4116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2000">
                <a:latin typeface="Barlow Condensed Medium"/>
                <a:ea typeface="Barlow Condensed Medium"/>
                <a:cs typeface="Barlow Condensed Medium"/>
                <a:sym typeface="Barlow Condensed Medium"/>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rPr lang="en-US"/>
              <a:t>Click to edit Master title style</a:t>
            </a:r>
            <a:endParaRPr/>
          </a:p>
        </p:txBody>
      </p:sp>
      <p:sp>
        <p:nvSpPr>
          <p:cNvPr id="122" name="Google Shape;122;p16"/>
          <p:cNvSpPr txBox="1">
            <a:spLocks noGrp="1"/>
          </p:cNvSpPr>
          <p:nvPr>
            <p:ph type="subTitle" idx="1"/>
          </p:nvPr>
        </p:nvSpPr>
        <p:spPr>
          <a:xfrm>
            <a:off x="1561219" y="2520033"/>
            <a:ext cx="2639700" cy="1286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1400">
                <a:latin typeface="Barlow"/>
                <a:ea typeface="Barlow"/>
                <a:cs typeface="Barlow"/>
                <a:sym typeface="Barlow"/>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r>
              <a:rPr lang="en-US"/>
              <a:t>Click to edit Master subtitle style</a:t>
            </a:r>
            <a:endParaRPr/>
          </a:p>
        </p:txBody>
      </p:sp>
      <p:sp>
        <p:nvSpPr>
          <p:cNvPr id="123" name="Google Shape;123;p16"/>
          <p:cNvSpPr txBox="1">
            <a:spLocks noGrp="1"/>
          </p:cNvSpPr>
          <p:nvPr>
            <p:ph type="title" idx="2"/>
          </p:nvPr>
        </p:nvSpPr>
        <p:spPr>
          <a:xfrm>
            <a:off x="5167977" y="2095812"/>
            <a:ext cx="1658700" cy="4116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2000">
                <a:latin typeface="Barlow Condensed Medium"/>
                <a:ea typeface="Barlow Condensed Medium"/>
                <a:cs typeface="Barlow Condensed Medium"/>
                <a:sym typeface="Barlow Condensed Medium"/>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rPr lang="en-US"/>
              <a:t>Click to edit Master title style</a:t>
            </a:r>
            <a:endParaRPr/>
          </a:p>
        </p:txBody>
      </p:sp>
      <p:sp>
        <p:nvSpPr>
          <p:cNvPr id="124" name="Google Shape;124;p16"/>
          <p:cNvSpPr txBox="1">
            <a:spLocks noGrp="1"/>
          </p:cNvSpPr>
          <p:nvPr>
            <p:ph type="subTitle" idx="3"/>
          </p:nvPr>
        </p:nvSpPr>
        <p:spPr>
          <a:xfrm>
            <a:off x="5178733" y="2520033"/>
            <a:ext cx="2639700" cy="411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1400">
                <a:latin typeface="Barlow"/>
                <a:ea typeface="Barlow"/>
                <a:cs typeface="Barlow"/>
                <a:sym typeface="Barlow"/>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r>
              <a:rPr lang="en-US"/>
              <a:t>Click to edit Master subtitle style</a:t>
            </a:r>
            <a:endParaRPr/>
          </a:p>
        </p:txBody>
      </p:sp>
      <p:sp>
        <p:nvSpPr>
          <p:cNvPr id="125" name="Google Shape;125;p16"/>
          <p:cNvSpPr txBox="1">
            <a:spLocks noGrp="1"/>
          </p:cNvSpPr>
          <p:nvPr>
            <p:ph type="title" idx="4"/>
          </p:nvPr>
        </p:nvSpPr>
        <p:spPr>
          <a:xfrm>
            <a:off x="1554630" y="4226092"/>
            <a:ext cx="1658700" cy="4116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2000">
                <a:latin typeface="Barlow Condensed Medium"/>
                <a:ea typeface="Barlow Condensed Medium"/>
                <a:cs typeface="Barlow Condensed Medium"/>
                <a:sym typeface="Barlow Condensed Medium"/>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rPr lang="en-US"/>
              <a:t>Click to edit Master title style</a:t>
            </a:r>
            <a:endParaRPr/>
          </a:p>
        </p:txBody>
      </p:sp>
      <p:sp>
        <p:nvSpPr>
          <p:cNvPr id="126" name="Google Shape;126;p16"/>
          <p:cNvSpPr txBox="1">
            <a:spLocks noGrp="1"/>
          </p:cNvSpPr>
          <p:nvPr>
            <p:ph type="subTitle" idx="5"/>
          </p:nvPr>
        </p:nvSpPr>
        <p:spPr>
          <a:xfrm>
            <a:off x="1554075" y="4651900"/>
            <a:ext cx="2639700" cy="411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1400">
                <a:latin typeface="Barlow"/>
                <a:ea typeface="Barlow"/>
                <a:cs typeface="Barlow"/>
                <a:sym typeface="Barlow"/>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r>
              <a:rPr lang="en-US"/>
              <a:t>Click to edit Master subtitle style</a:t>
            </a:r>
            <a:endParaRPr/>
          </a:p>
        </p:txBody>
      </p:sp>
      <p:cxnSp>
        <p:nvCxnSpPr>
          <p:cNvPr id="127" name="Google Shape;127;p16"/>
          <p:cNvCxnSpPr/>
          <p:nvPr/>
        </p:nvCxnSpPr>
        <p:spPr>
          <a:xfrm>
            <a:off x="4426663" y="809233"/>
            <a:ext cx="290700" cy="0"/>
          </a:xfrm>
          <a:prstGeom prst="straightConnector1">
            <a:avLst/>
          </a:prstGeom>
          <a:noFill/>
          <a:ln w="19050" cap="flat" cmpd="sng">
            <a:solidFill>
              <a:schemeClr val="accent2"/>
            </a:solidFill>
            <a:prstDash val="solid"/>
            <a:round/>
            <a:headEnd type="none" w="med" len="med"/>
            <a:tailEnd type="none" w="med" len="med"/>
          </a:ln>
        </p:spPr>
      </p:cxnSp>
      <p:sp>
        <p:nvSpPr>
          <p:cNvPr id="128" name="Google Shape;128;p16"/>
          <p:cNvSpPr txBox="1">
            <a:spLocks noGrp="1"/>
          </p:cNvSpPr>
          <p:nvPr>
            <p:ph type="title" idx="6"/>
          </p:nvPr>
        </p:nvSpPr>
        <p:spPr>
          <a:xfrm>
            <a:off x="1974300" y="809233"/>
            <a:ext cx="5195400" cy="704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latin typeface="Barlow Condensed"/>
                <a:ea typeface="Barlow Condensed"/>
                <a:cs typeface="Barlow Condensed"/>
                <a:sym typeface="Barlow Condensed"/>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en-US"/>
              <a:t>Click to edit Master title style</a:t>
            </a:r>
            <a:endParaRPr/>
          </a:p>
        </p:txBody>
      </p:sp>
    </p:spTree>
    <p:extLst>
      <p:ext uri="{BB962C8B-B14F-4D97-AF65-F5344CB8AC3E}">
        <p14:creationId xmlns:p14="http://schemas.microsoft.com/office/powerpoint/2010/main" val="10824276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one column 2">
  <p:cSld name="Title and one column 2">
    <p:spTree>
      <p:nvGrpSpPr>
        <p:cNvPr id="1" name="Shape 129"/>
        <p:cNvGrpSpPr/>
        <p:nvPr/>
      </p:nvGrpSpPr>
      <p:grpSpPr>
        <a:xfrm>
          <a:off x="0" y="0"/>
          <a:ext cx="0" cy="0"/>
          <a:chOff x="0" y="0"/>
          <a:chExt cx="0" cy="0"/>
        </a:xfrm>
      </p:grpSpPr>
      <p:pic>
        <p:nvPicPr>
          <p:cNvPr id="130" name="Google Shape;130;p17"/>
          <p:cNvPicPr preferRelativeResize="0"/>
          <p:nvPr/>
        </p:nvPicPr>
        <p:blipFill>
          <a:blip r:embed="rId2">
            <a:alphaModFix/>
          </a:blip>
          <a:stretch>
            <a:fillRect/>
          </a:stretch>
        </p:blipFill>
        <p:spPr>
          <a:xfrm>
            <a:off x="0" y="0"/>
            <a:ext cx="9144000" cy="6858000"/>
          </a:xfrm>
          <a:prstGeom prst="rect">
            <a:avLst/>
          </a:prstGeom>
          <a:noFill/>
          <a:ln>
            <a:noFill/>
          </a:ln>
        </p:spPr>
      </p:pic>
      <p:pic>
        <p:nvPicPr>
          <p:cNvPr id="131" name="Google Shape;131;p17"/>
          <p:cNvPicPr preferRelativeResize="0"/>
          <p:nvPr/>
        </p:nvPicPr>
        <p:blipFill rotWithShape="1">
          <a:blip r:embed="rId3">
            <a:alphaModFix amt="58000"/>
          </a:blip>
          <a:srcRect t="11525" b="11533"/>
          <a:stretch/>
        </p:blipFill>
        <p:spPr>
          <a:xfrm>
            <a:off x="-408200" y="-197066"/>
            <a:ext cx="9803429" cy="7228460"/>
          </a:xfrm>
          <a:prstGeom prst="rect">
            <a:avLst/>
          </a:prstGeom>
          <a:noFill/>
          <a:ln>
            <a:noFill/>
          </a:ln>
        </p:spPr>
      </p:pic>
      <p:sp>
        <p:nvSpPr>
          <p:cNvPr id="132" name="Google Shape;132;p17"/>
          <p:cNvSpPr/>
          <p:nvPr/>
        </p:nvSpPr>
        <p:spPr>
          <a:xfrm>
            <a:off x="543050" y="482600"/>
            <a:ext cx="8057700" cy="5892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33" name="Google Shape;133;p17"/>
          <p:cNvSpPr txBox="1">
            <a:spLocks noGrp="1"/>
          </p:cNvSpPr>
          <p:nvPr>
            <p:ph type="body" idx="1"/>
          </p:nvPr>
        </p:nvSpPr>
        <p:spPr>
          <a:xfrm>
            <a:off x="5042250" y="3175217"/>
            <a:ext cx="2418000" cy="1065200"/>
          </a:xfrm>
          <a:prstGeom prst="rect">
            <a:avLst/>
          </a:prstGeom>
        </p:spPr>
        <p:txBody>
          <a:bodyPr spcFirstLastPara="1" wrap="square" lIns="91425" tIns="91425" rIns="91425" bIns="91425" anchor="t" anchorCtr="0">
            <a:noAutofit/>
          </a:bodyPr>
          <a:lstStyle>
            <a:lvl1pPr marL="457200" lvl="0" indent="-304800" algn="ctr" rtl="0">
              <a:lnSpc>
                <a:spcPct val="100000"/>
              </a:lnSpc>
              <a:spcBef>
                <a:spcPts val="0"/>
              </a:spcBef>
              <a:spcAft>
                <a:spcPts val="0"/>
              </a:spcAft>
              <a:buSzPts val="12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pPr lvl="0"/>
            <a:r>
              <a:rPr lang="en-US"/>
              <a:t>Click to edit Master text styles</a:t>
            </a:r>
          </a:p>
        </p:txBody>
      </p:sp>
      <p:cxnSp>
        <p:nvCxnSpPr>
          <p:cNvPr id="134" name="Google Shape;134;p17"/>
          <p:cNvCxnSpPr/>
          <p:nvPr/>
        </p:nvCxnSpPr>
        <p:spPr>
          <a:xfrm>
            <a:off x="4426663" y="809233"/>
            <a:ext cx="290700" cy="0"/>
          </a:xfrm>
          <a:prstGeom prst="straightConnector1">
            <a:avLst/>
          </a:prstGeom>
          <a:noFill/>
          <a:ln w="19050" cap="flat" cmpd="sng">
            <a:solidFill>
              <a:schemeClr val="accent2"/>
            </a:solidFill>
            <a:prstDash val="solid"/>
            <a:round/>
            <a:headEnd type="none" w="med" len="med"/>
            <a:tailEnd type="none" w="med" len="med"/>
          </a:ln>
        </p:spPr>
      </p:cxnSp>
      <p:sp>
        <p:nvSpPr>
          <p:cNvPr id="135" name="Google Shape;135;p17"/>
          <p:cNvSpPr txBox="1">
            <a:spLocks noGrp="1"/>
          </p:cNvSpPr>
          <p:nvPr>
            <p:ph type="title"/>
          </p:nvPr>
        </p:nvSpPr>
        <p:spPr>
          <a:xfrm>
            <a:off x="1974300" y="809233"/>
            <a:ext cx="5195400" cy="704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latin typeface="Barlow Condensed"/>
                <a:ea typeface="Barlow Condensed"/>
                <a:cs typeface="Barlow Condensed"/>
                <a:sym typeface="Barlow Condensed"/>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en-US"/>
              <a:t>Click to edit Master title style</a:t>
            </a:r>
            <a:endParaRPr/>
          </a:p>
        </p:txBody>
      </p:sp>
    </p:spTree>
    <p:extLst>
      <p:ext uri="{BB962C8B-B14F-4D97-AF65-F5344CB8AC3E}">
        <p14:creationId xmlns:p14="http://schemas.microsoft.com/office/powerpoint/2010/main" val="114746659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one column 3">
  <p:cSld name="Title and one column 3">
    <p:spTree>
      <p:nvGrpSpPr>
        <p:cNvPr id="1" name="Shape 136"/>
        <p:cNvGrpSpPr/>
        <p:nvPr/>
      </p:nvGrpSpPr>
      <p:grpSpPr>
        <a:xfrm>
          <a:off x="0" y="0"/>
          <a:ext cx="0" cy="0"/>
          <a:chOff x="0" y="0"/>
          <a:chExt cx="0" cy="0"/>
        </a:xfrm>
      </p:grpSpPr>
      <p:pic>
        <p:nvPicPr>
          <p:cNvPr id="137" name="Google Shape;137;p18"/>
          <p:cNvPicPr preferRelativeResize="0"/>
          <p:nvPr/>
        </p:nvPicPr>
        <p:blipFill>
          <a:blip r:embed="rId2">
            <a:alphaModFix/>
          </a:blip>
          <a:stretch>
            <a:fillRect/>
          </a:stretch>
        </p:blipFill>
        <p:spPr>
          <a:xfrm>
            <a:off x="0" y="0"/>
            <a:ext cx="9144000" cy="6858000"/>
          </a:xfrm>
          <a:prstGeom prst="rect">
            <a:avLst/>
          </a:prstGeom>
          <a:noFill/>
          <a:ln>
            <a:noFill/>
          </a:ln>
        </p:spPr>
      </p:pic>
      <p:pic>
        <p:nvPicPr>
          <p:cNvPr id="138" name="Google Shape;138;p18"/>
          <p:cNvPicPr preferRelativeResize="0"/>
          <p:nvPr/>
        </p:nvPicPr>
        <p:blipFill rotWithShape="1">
          <a:blip r:embed="rId3">
            <a:alphaModFix amt="60000"/>
          </a:blip>
          <a:srcRect t="11539" b="11531"/>
          <a:stretch/>
        </p:blipFill>
        <p:spPr>
          <a:xfrm>
            <a:off x="-408200" y="-197066"/>
            <a:ext cx="9803430" cy="7228460"/>
          </a:xfrm>
          <a:prstGeom prst="rect">
            <a:avLst/>
          </a:prstGeom>
          <a:noFill/>
          <a:ln>
            <a:noFill/>
          </a:ln>
        </p:spPr>
      </p:pic>
      <p:sp>
        <p:nvSpPr>
          <p:cNvPr id="139" name="Google Shape;139;p18"/>
          <p:cNvSpPr/>
          <p:nvPr/>
        </p:nvSpPr>
        <p:spPr>
          <a:xfrm>
            <a:off x="543050" y="482600"/>
            <a:ext cx="8057700" cy="5892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40" name="Google Shape;140;p18"/>
          <p:cNvSpPr txBox="1">
            <a:spLocks noGrp="1"/>
          </p:cNvSpPr>
          <p:nvPr>
            <p:ph type="body" idx="1"/>
          </p:nvPr>
        </p:nvSpPr>
        <p:spPr>
          <a:xfrm>
            <a:off x="2078825" y="5069833"/>
            <a:ext cx="5229300" cy="892400"/>
          </a:xfrm>
          <a:prstGeom prst="rect">
            <a:avLst/>
          </a:prstGeom>
        </p:spPr>
        <p:txBody>
          <a:bodyPr spcFirstLastPara="1" wrap="square" lIns="91425" tIns="91425" rIns="91425" bIns="91425" anchor="t" anchorCtr="0">
            <a:noAutofit/>
          </a:bodyPr>
          <a:lstStyle>
            <a:lvl1pPr marL="457200" lvl="0" indent="-304800" algn="ctr" rtl="0">
              <a:lnSpc>
                <a:spcPct val="100000"/>
              </a:lnSpc>
              <a:spcBef>
                <a:spcPts val="0"/>
              </a:spcBef>
              <a:spcAft>
                <a:spcPts val="0"/>
              </a:spcAft>
              <a:buSzPts val="12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pPr lvl="0"/>
            <a:r>
              <a:rPr lang="en-US"/>
              <a:t>Click to edit Master text styles</a:t>
            </a:r>
          </a:p>
        </p:txBody>
      </p:sp>
      <p:cxnSp>
        <p:nvCxnSpPr>
          <p:cNvPr id="141" name="Google Shape;141;p18"/>
          <p:cNvCxnSpPr/>
          <p:nvPr/>
        </p:nvCxnSpPr>
        <p:spPr>
          <a:xfrm>
            <a:off x="4426663" y="809233"/>
            <a:ext cx="290700" cy="0"/>
          </a:xfrm>
          <a:prstGeom prst="straightConnector1">
            <a:avLst/>
          </a:prstGeom>
          <a:noFill/>
          <a:ln w="19050" cap="flat" cmpd="sng">
            <a:solidFill>
              <a:schemeClr val="accent2"/>
            </a:solidFill>
            <a:prstDash val="solid"/>
            <a:round/>
            <a:headEnd type="none" w="med" len="med"/>
            <a:tailEnd type="none" w="med" len="med"/>
          </a:ln>
        </p:spPr>
      </p:cxnSp>
      <p:sp>
        <p:nvSpPr>
          <p:cNvPr id="142" name="Google Shape;142;p18"/>
          <p:cNvSpPr txBox="1">
            <a:spLocks noGrp="1"/>
          </p:cNvSpPr>
          <p:nvPr>
            <p:ph type="title"/>
          </p:nvPr>
        </p:nvSpPr>
        <p:spPr>
          <a:xfrm>
            <a:off x="1974300" y="809233"/>
            <a:ext cx="5195400" cy="704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latin typeface="Barlow Condensed"/>
                <a:ea typeface="Barlow Condensed"/>
                <a:cs typeface="Barlow Condensed"/>
                <a:sym typeface="Barlow Condensed"/>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en-US"/>
              <a:t>Click to edit Master title style</a:t>
            </a:r>
            <a:endParaRPr/>
          </a:p>
        </p:txBody>
      </p:sp>
    </p:spTree>
    <p:extLst>
      <p:ext uri="{BB962C8B-B14F-4D97-AF65-F5344CB8AC3E}">
        <p14:creationId xmlns:p14="http://schemas.microsoft.com/office/powerpoint/2010/main" val="7069596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hanks">
  <p:cSld name="Thanks">
    <p:spTree>
      <p:nvGrpSpPr>
        <p:cNvPr id="1" name="Shape 143"/>
        <p:cNvGrpSpPr/>
        <p:nvPr/>
      </p:nvGrpSpPr>
      <p:grpSpPr>
        <a:xfrm>
          <a:off x="0" y="0"/>
          <a:ext cx="0" cy="0"/>
          <a:chOff x="0" y="0"/>
          <a:chExt cx="0" cy="0"/>
        </a:xfrm>
      </p:grpSpPr>
      <p:pic>
        <p:nvPicPr>
          <p:cNvPr id="144" name="Google Shape;144;p19"/>
          <p:cNvPicPr preferRelativeResize="0"/>
          <p:nvPr/>
        </p:nvPicPr>
        <p:blipFill>
          <a:blip r:embed="rId2">
            <a:alphaModFix/>
          </a:blip>
          <a:stretch>
            <a:fillRect/>
          </a:stretch>
        </p:blipFill>
        <p:spPr>
          <a:xfrm>
            <a:off x="0" y="0"/>
            <a:ext cx="9144000" cy="6858000"/>
          </a:xfrm>
          <a:prstGeom prst="rect">
            <a:avLst/>
          </a:prstGeom>
          <a:noFill/>
          <a:ln>
            <a:noFill/>
          </a:ln>
        </p:spPr>
      </p:pic>
      <p:pic>
        <p:nvPicPr>
          <p:cNvPr id="145" name="Google Shape;145;p19"/>
          <p:cNvPicPr preferRelativeResize="0"/>
          <p:nvPr/>
        </p:nvPicPr>
        <p:blipFill rotWithShape="1">
          <a:blip r:embed="rId3">
            <a:alphaModFix amt="60000"/>
          </a:blip>
          <a:srcRect t="11525" b="11533"/>
          <a:stretch/>
        </p:blipFill>
        <p:spPr>
          <a:xfrm>
            <a:off x="-408200" y="-197066"/>
            <a:ext cx="9803429" cy="7228460"/>
          </a:xfrm>
          <a:prstGeom prst="rect">
            <a:avLst/>
          </a:prstGeom>
          <a:noFill/>
          <a:ln>
            <a:noFill/>
          </a:ln>
        </p:spPr>
      </p:pic>
      <p:sp>
        <p:nvSpPr>
          <p:cNvPr id="146" name="Google Shape;146;p19"/>
          <p:cNvSpPr/>
          <p:nvPr/>
        </p:nvSpPr>
        <p:spPr>
          <a:xfrm>
            <a:off x="543050" y="482600"/>
            <a:ext cx="8057700" cy="5892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47" name="Google Shape;147;p19"/>
          <p:cNvSpPr txBox="1">
            <a:spLocks noGrp="1"/>
          </p:cNvSpPr>
          <p:nvPr>
            <p:ph type="title"/>
          </p:nvPr>
        </p:nvSpPr>
        <p:spPr>
          <a:xfrm>
            <a:off x="713250" y="998584"/>
            <a:ext cx="7717500" cy="1728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8000">
                <a:latin typeface="Barlow Condensed"/>
                <a:ea typeface="Barlow Condensed"/>
                <a:cs typeface="Barlow Condensed"/>
                <a:sym typeface="Barlow Condensed"/>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en-US"/>
              <a:t>Click to edit Master title style</a:t>
            </a:r>
            <a:endParaRPr/>
          </a:p>
        </p:txBody>
      </p:sp>
      <p:sp>
        <p:nvSpPr>
          <p:cNvPr id="148" name="Google Shape;148;p19"/>
          <p:cNvSpPr txBox="1">
            <a:spLocks noGrp="1"/>
          </p:cNvSpPr>
          <p:nvPr>
            <p:ph type="body" idx="1"/>
          </p:nvPr>
        </p:nvSpPr>
        <p:spPr>
          <a:xfrm>
            <a:off x="3068250" y="2727384"/>
            <a:ext cx="3007500" cy="1632000"/>
          </a:xfrm>
          <a:prstGeom prst="rect">
            <a:avLst/>
          </a:prstGeom>
        </p:spPr>
        <p:txBody>
          <a:bodyPr spcFirstLastPara="1" wrap="square" lIns="91425" tIns="91425" rIns="91425" bIns="91425" anchor="t" anchorCtr="0">
            <a:noAutofit/>
          </a:bodyPr>
          <a:lstStyle>
            <a:lvl1pPr marL="457200" lvl="0" indent="-304800" algn="ctr" rtl="0">
              <a:lnSpc>
                <a:spcPct val="100000"/>
              </a:lnSpc>
              <a:spcBef>
                <a:spcPts val="0"/>
              </a:spcBef>
              <a:spcAft>
                <a:spcPts val="0"/>
              </a:spcAft>
              <a:buClr>
                <a:srgbClr val="1D262D"/>
              </a:buClr>
              <a:buSzPts val="1200"/>
              <a:buChar char="●"/>
              <a:defRPr sz="1400">
                <a:solidFill>
                  <a:srgbClr val="1D262D"/>
                </a:solidFill>
              </a:defRPr>
            </a:lvl1pPr>
            <a:lvl2pPr marL="914400" lvl="1" indent="-304800" rtl="0">
              <a:spcBef>
                <a:spcPts val="1600"/>
              </a:spcBef>
              <a:spcAft>
                <a:spcPts val="0"/>
              </a:spcAft>
              <a:buClr>
                <a:srgbClr val="1D262D"/>
              </a:buClr>
              <a:buSzPts val="1200"/>
              <a:buChar char="○"/>
              <a:defRPr sz="1200">
                <a:solidFill>
                  <a:srgbClr val="1D262D"/>
                </a:solidFill>
              </a:defRPr>
            </a:lvl2pPr>
            <a:lvl3pPr marL="1371600" lvl="2" indent="-304800" rtl="0">
              <a:spcBef>
                <a:spcPts val="1600"/>
              </a:spcBef>
              <a:spcAft>
                <a:spcPts val="0"/>
              </a:spcAft>
              <a:buClr>
                <a:srgbClr val="1D262D"/>
              </a:buClr>
              <a:buSzPts val="1200"/>
              <a:buChar char="■"/>
              <a:defRPr sz="1200">
                <a:solidFill>
                  <a:srgbClr val="1D262D"/>
                </a:solidFill>
              </a:defRPr>
            </a:lvl3pPr>
            <a:lvl4pPr marL="1828800" lvl="3" indent="-304800" rtl="0">
              <a:spcBef>
                <a:spcPts val="1600"/>
              </a:spcBef>
              <a:spcAft>
                <a:spcPts val="0"/>
              </a:spcAft>
              <a:buClr>
                <a:srgbClr val="1D262D"/>
              </a:buClr>
              <a:buSzPts val="1200"/>
              <a:buChar char="●"/>
              <a:defRPr sz="1200">
                <a:solidFill>
                  <a:srgbClr val="1D262D"/>
                </a:solidFill>
              </a:defRPr>
            </a:lvl4pPr>
            <a:lvl5pPr marL="2286000" lvl="4" indent="-304800" rtl="0">
              <a:spcBef>
                <a:spcPts val="1600"/>
              </a:spcBef>
              <a:spcAft>
                <a:spcPts val="0"/>
              </a:spcAft>
              <a:buClr>
                <a:srgbClr val="1D262D"/>
              </a:buClr>
              <a:buSzPts val="1200"/>
              <a:buChar char="○"/>
              <a:defRPr sz="1200">
                <a:solidFill>
                  <a:srgbClr val="1D262D"/>
                </a:solidFill>
              </a:defRPr>
            </a:lvl5pPr>
            <a:lvl6pPr marL="2743200" lvl="5" indent="-304800" rtl="0">
              <a:spcBef>
                <a:spcPts val="1600"/>
              </a:spcBef>
              <a:spcAft>
                <a:spcPts val="0"/>
              </a:spcAft>
              <a:buClr>
                <a:srgbClr val="1D262D"/>
              </a:buClr>
              <a:buSzPts val="1200"/>
              <a:buChar char="■"/>
              <a:defRPr sz="1200">
                <a:solidFill>
                  <a:srgbClr val="1D262D"/>
                </a:solidFill>
              </a:defRPr>
            </a:lvl6pPr>
            <a:lvl7pPr marL="3200400" lvl="6" indent="-304800" rtl="0">
              <a:spcBef>
                <a:spcPts val="1600"/>
              </a:spcBef>
              <a:spcAft>
                <a:spcPts val="0"/>
              </a:spcAft>
              <a:buClr>
                <a:srgbClr val="1D262D"/>
              </a:buClr>
              <a:buSzPts val="1200"/>
              <a:buChar char="●"/>
              <a:defRPr sz="1200">
                <a:solidFill>
                  <a:srgbClr val="1D262D"/>
                </a:solidFill>
              </a:defRPr>
            </a:lvl7pPr>
            <a:lvl8pPr marL="3657600" lvl="7" indent="-304800" rtl="0">
              <a:spcBef>
                <a:spcPts val="1600"/>
              </a:spcBef>
              <a:spcAft>
                <a:spcPts val="0"/>
              </a:spcAft>
              <a:buClr>
                <a:srgbClr val="1D262D"/>
              </a:buClr>
              <a:buSzPts val="1200"/>
              <a:buChar char="○"/>
              <a:defRPr sz="1200">
                <a:solidFill>
                  <a:srgbClr val="1D262D"/>
                </a:solidFill>
              </a:defRPr>
            </a:lvl8pPr>
            <a:lvl9pPr marL="4114800" lvl="8" indent="-304800" rtl="0">
              <a:spcBef>
                <a:spcPts val="1600"/>
              </a:spcBef>
              <a:spcAft>
                <a:spcPts val="1600"/>
              </a:spcAft>
              <a:buClr>
                <a:srgbClr val="1D262D"/>
              </a:buClr>
              <a:buSzPts val="1200"/>
              <a:buChar char="■"/>
              <a:defRPr sz="1200">
                <a:solidFill>
                  <a:srgbClr val="1D262D"/>
                </a:solidFill>
              </a:defRPr>
            </a:lvl9pPr>
          </a:lstStyle>
          <a:p>
            <a:pPr lvl="0"/>
            <a:r>
              <a:rPr lang="en-US"/>
              <a:t>Click to edit Master text styles</a:t>
            </a:r>
          </a:p>
        </p:txBody>
      </p:sp>
      <p:sp>
        <p:nvSpPr>
          <p:cNvPr id="149" name="Google Shape;149;p19"/>
          <p:cNvSpPr txBox="1"/>
          <p:nvPr/>
        </p:nvSpPr>
        <p:spPr>
          <a:xfrm>
            <a:off x="2929023" y="4601233"/>
            <a:ext cx="3528900" cy="9212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 sz="1100">
                <a:solidFill>
                  <a:schemeClr val="hlink"/>
                </a:solidFill>
                <a:latin typeface="Barlow"/>
                <a:ea typeface="Barlow"/>
                <a:cs typeface="Barlow"/>
                <a:sym typeface="Barlow"/>
              </a:rPr>
              <a:t>CREDITS: This presentation template was created by </a:t>
            </a:r>
            <a:r>
              <a:rPr lang="en" sz="1100" b="1">
                <a:solidFill>
                  <a:schemeClr val="hlink"/>
                </a:solidFill>
                <a:uFill>
                  <a:noFill/>
                </a:uFill>
                <a:latin typeface="Barlow"/>
                <a:ea typeface="Barlow"/>
                <a:cs typeface="Barlow"/>
                <a:sym typeface="Barlow"/>
                <a:hlinkClick r:id="rId4"/>
              </a:rPr>
              <a:t>Slidesgo</a:t>
            </a:r>
            <a:r>
              <a:rPr lang="en" sz="1100">
                <a:solidFill>
                  <a:schemeClr val="hlink"/>
                </a:solidFill>
                <a:latin typeface="Barlow"/>
                <a:ea typeface="Barlow"/>
                <a:cs typeface="Barlow"/>
                <a:sym typeface="Barlow"/>
              </a:rPr>
              <a:t>, including icons by </a:t>
            </a:r>
            <a:r>
              <a:rPr lang="en" sz="1100" b="1">
                <a:solidFill>
                  <a:schemeClr val="hlink"/>
                </a:solidFill>
                <a:uFill>
                  <a:noFill/>
                </a:uFill>
                <a:latin typeface="Barlow"/>
                <a:ea typeface="Barlow"/>
                <a:cs typeface="Barlow"/>
                <a:sym typeface="Barlow"/>
                <a:hlinkClick r:id="rId5"/>
              </a:rPr>
              <a:t>Flaticon</a:t>
            </a:r>
            <a:r>
              <a:rPr lang="en" sz="1100">
                <a:solidFill>
                  <a:schemeClr val="hlink"/>
                </a:solidFill>
                <a:latin typeface="Barlow"/>
                <a:ea typeface="Barlow"/>
                <a:cs typeface="Barlow"/>
                <a:sym typeface="Barlow"/>
              </a:rPr>
              <a:t>, infographics &amp; images by </a:t>
            </a:r>
            <a:r>
              <a:rPr lang="en" sz="1100" b="1">
                <a:solidFill>
                  <a:schemeClr val="hlink"/>
                </a:solidFill>
                <a:uFill>
                  <a:noFill/>
                </a:uFill>
                <a:latin typeface="Barlow"/>
                <a:ea typeface="Barlow"/>
                <a:cs typeface="Barlow"/>
                <a:sym typeface="Barlow"/>
                <a:hlinkClick r:id="rId6"/>
              </a:rPr>
              <a:t>Freepik</a:t>
            </a:r>
            <a:r>
              <a:rPr lang="en" sz="1100">
                <a:solidFill>
                  <a:schemeClr val="hlink"/>
                </a:solidFill>
                <a:latin typeface="Barlow"/>
                <a:ea typeface="Barlow"/>
                <a:cs typeface="Barlow"/>
                <a:sym typeface="Barlow"/>
              </a:rPr>
              <a:t> </a:t>
            </a:r>
            <a:endParaRPr sz="1100">
              <a:solidFill>
                <a:schemeClr val="hlink"/>
              </a:solidFill>
              <a:latin typeface="Barlow"/>
              <a:ea typeface="Barlow"/>
              <a:cs typeface="Barlow"/>
              <a:sym typeface="Barlow"/>
            </a:endParaRPr>
          </a:p>
        </p:txBody>
      </p:sp>
    </p:spTree>
    <p:extLst>
      <p:ext uri="{BB962C8B-B14F-4D97-AF65-F5344CB8AC3E}">
        <p14:creationId xmlns:p14="http://schemas.microsoft.com/office/powerpoint/2010/main" val="179040109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one column 5">
  <p:cSld name="Title and one column 5">
    <p:spTree>
      <p:nvGrpSpPr>
        <p:cNvPr id="1" name="Shape 150"/>
        <p:cNvGrpSpPr/>
        <p:nvPr/>
      </p:nvGrpSpPr>
      <p:grpSpPr>
        <a:xfrm>
          <a:off x="0" y="0"/>
          <a:ext cx="0" cy="0"/>
          <a:chOff x="0" y="0"/>
          <a:chExt cx="0" cy="0"/>
        </a:xfrm>
      </p:grpSpPr>
      <p:pic>
        <p:nvPicPr>
          <p:cNvPr id="151" name="Google Shape;151;p20"/>
          <p:cNvPicPr preferRelativeResize="0"/>
          <p:nvPr/>
        </p:nvPicPr>
        <p:blipFill>
          <a:blip r:embed="rId2">
            <a:alphaModFix/>
          </a:blip>
          <a:stretch>
            <a:fillRect/>
          </a:stretch>
        </p:blipFill>
        <p:spPr>
          <a:xfrm>
            <a:off x="0" y="0"/>
            <a:ext cx="9144000" cy="6858000"/>
          </a:xfrm>
          <a:prstGeom prst="rect">
            <a:avLst/>
          </a:prstGeom>
          <a:noFill/>
          <a:ln>
            <a:noFill/>
          </a:ln>
        </p:spPr>
      </p:pic>
      <p:pic>
        <p:nvPicPr>
          <p:cNvPr id="152" name="Google Shape;152;p20"/>
          <p:cNvPicPr preferRelativeResize="0"/>
          <p:nvPr/>
        </p:nvPicPr>
        <p:blipFill rotWithShape="1">
          <a:blip r:embed="rId3">
            <a:alphaModFix amt="58000"/>
          </a:blip>
          <a:srcRect t="11525" b="11533"/>
          <a:stretch/>
        </p:blipFill>
        <p:spPr>
          <a:xfrm>
            <a:off x="-408200" y="-197066"/>
            <a:ext cx="9803429" cy="7228460"/>
          </a:xfrm>
          <a:prstGeom prst="rect">
            <a:avLst/>
          </a:prstGeom>
          <a:noFill/>
          <a:ln>
            <a:noFill/>
          </a:ln>
        </p:spPr>
      </p:pic>
      <p:sp>
        <p:nvSpPr>
          <p:cNvPr id="153" name="Google Shape;153;p20"/>
          <p:cNvSpPr/>
          <p:nvPr/>
        </p:nvSpPr>
        <p:spPr>
          <a:xfrm>
            <a:off x="543050" y="482600"/>
            <a:ext cx="8057700" cy="5892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54" name="Google Shape;154;p20"/>
          <p:cNvSpPr txBox="1">
            <a:spLocks noGrp="1"/>
          </p:cNvSpPr>
          <p:nvPr>
            <p:ph type="body" idx="1"/>
          </p:nvPr>
        </p:nvSpPr>
        <p:spPr>
          <a:xfrm>
            <a:off x="713225" y="1797967"/>
            <a:ext cx="7717500" cy="4340400"/>
          </a:xfrm>
          <a:prstGeom prst="rect">
            <a:avLst/>
          </a:prstGeom>
        </p:spPr>
        <p:txBody>
          <a:bodyPr spcFirstLastPara="1" wrap="square" lIns="91425" tIns="91425" rIns="91425" bIns="91425" anchor="t" anchorCtr="0">
            <a:noAutofit/>
          </a:bodyPr>
          <a:lstStyle>
            <a:lvl1pPr marL="457200" lvl="0" indent="-336550" rtl="0">
              <a:lnSpc>
                <a:spcPct val="100000"/>
              </a:lnSpc>
              <a:spcBef>
                <a:spcPts val="0"/>
              </a:spcBef>
              <a:spcAft>
                <a:spcPts val="0"/>
              </a:spcAft>
              <a:buSzPts val="1700"/>
              <a:buFont typeface="Barlow"/>
              <a:buChar char="●"/>
              <a:defRPr sz="1400">
                <a:latin typeface="Barlow"/>
                <a:ea typeface="Barlow"/>
                <a:cs typeface="Barlow"/>
                <a:sym typeface="Barlow"/>
              </a:defRPr>
            </a:lvl1pPr>
            <a:lvl2pPr marL="914400" lvl="1" indent="-317500" rtl="0">
              <a:lnSpc>
                <a:spcPct val="100000"/>
              </a:lnSpc>
              <a:spcBef>
                <a:spcPts val="1600"/>
              </a:spcBef>
              <a:spcAft>
                <a:spcPts val="0"/>
              </a:spcAft>
              <a:buSzPts val="1400"/>
              <a:buChar char="○"/>
              <a:defRPr sz="1100">
                <a:latin typeface="Barlow"/>
                <a:ea typeface="Barlow"/>
                <a:cs typeface="Barlow"/>
                <a:sym typeface="Barlow"/>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pPr lvl="0"/>
            <a:r>
              <a:rPr lang="en-US"/>
              <a:t>Click to edit Master text styles</a:t>
            </a:r>
          </a:p>
        </p:txBody>
      </p:sp>
      <p:cxnSp>
        <p:nvCxnSpPr>
          <p:cNvPr id="155" name="Google Shape;155;p20"/>
          <p:cNvCxnSpPr/>
          <p:nvPr/>
        </p:nvCxnSpPr>
        <p:spPr>
          <a:xfrm>
            <a:off x="4426663" y="809233"/>
            <a:ext cx="290700" cy="0"/>
          </a:xfrm>
          <a:prstGeom prst="straightConnector1">
            <a:avLst/>
          </a:prstGeom>
          <a:noFill/>
          <a:ln w="19050" cap="flat" cmpd="sng">
            <a:solidFill>
              <a:schemeClr val="accent2"/>
            </a:solidFill>
            <a:prstDash val="solid"/>
            <a:round/>
            <a:headEnd type="none" w="med" len="med"/>
            <a:tailEnd type="none" w="med" len="med"/>
          </a:ln>
        </p:spPr>
      </p:cxnSp>
      <p:sp>
        <p:nvSpPr>
          <p:cNvPr id="156" name="Google Shape;156;p20"/>
          <p:cNvSpPr txBox="1">
            <a:spLocks noGrp="1"/>
          </p:cNvSpPr>
          <p:nvPr>
            <p:ph type="title"/>
          </p:nvPr>
        </p:nvSpPr>
        <p:spPr>
          <a:xfrm>
            <a:off x="1974300" y="809233"/>
            <a:ext cx="5195400" cy="704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latin typeface="Barlow Condensed"/>
                <a:ea typeface="Barlow Condensed"/>
                <a:cs typeface="Barlow Condensed"/>
                <a:sym typeface="Barlow Condensed"/>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en-US"/>
              <a:t>Click to edit Master title style</a:t>
            </a:r>
            <a:endParaRPr/>
          </a:p>
        </p:txBody>
      </p:sp>
    </p:spTree>
    <p:extLst>
      <p:ext uri="{BB962C8B-B14F-4D97-AF65-F5344CB8AC3E}">
        <p14:creationId xmlns:p14="http://schemas.microsoft.com/office/powerpoint/2010/main" val="14809576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5"/>
        <p:cNvGrpSpPr/>
        <p:nvPr/>
      </p:nvGrpSpPr>
      <p:grpSpPr>
        <a:xfrm>
          <a:off x="0" y="0"/>
          <a:ext cx="0" cy="0"/>
          <a:chOff x="0" y="0"/>
          <a:chExt cx="0" cy="0"/>
        </a:xfrm>
      </p:grpSpPr>
      <p:pic>
        <p:nvPicPr>
          <p:cNvPr id="16" name="Google Shape;16;p3"/>
          <p:cNvPicPr preferRelativeResize="0"/>
          <p:nvPr/>
        </p:nvPicPr>
        <p:blipFill>
          <a:blip r:embed="rId2">
            <a:alphaModFix/>
          </a:blip>
          <a:stretch>
            <a:fillRect/>
          </a:stretch>
        </p:blipFill>
        <p:spPr>
          <a:xfrm>
            <a:off x="0" y="0"/>
            <a:ext cx="9144000" cy="6858000"/>
          </a:xfrm>
          <a:prstGeom prst="rect">
            <a:avLst/>
          </a:prstGeom>
          <a:noFill/>
          <a:ln>
            <a:noFill/>
          </a:ln>
        </p:spPr>
      </p:pic>
      <p:pic>
        <p:nvPicPr>
          <p:cNvPr id="17" name="Google Shape;17;p3"/>
          <p:cNvPicPr preferRelativeResize="0"/>
          <p:nvPr/>
        </p:nvPicPr>
        <p:blipFill>
          <a:blip r:embed="rId3">
            <a:alphaModFix amt="60000"/>
          </a:blip>
          <a:stretch>
            <a:fillRect/>
          </a:stretch>
        </p:blipFill>
        <p:spPr>
          <a:xfrm>
            <a:off x="-281100" y="-222666"/>
            <a:ext cx="9706198" cy="7279663"/>
          </a:xfrm>
          <a:prstGeom prst="rect">
            <a:avLst/>
          </a:prstGeom>
          <a:noFill/>
          <a:ln>
            <a:noFill/>
          </a:ln>
        </p:spPr>
      </p:pic>
      <p:sp>
        <p:nvSpPr>
          <p:cNvPr id="18" name="Google Shape;18;p3"/>
          <p:cNvSpPr/>
          <p:nvPr/>
        </p:nvSpPr>
        <p:spPr>
          <a:xfrm>
            <a:off x="543050" y="482600"/>
            <a:ext cx="8057700" cy="5892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9" name="Google Shape;19;p3"/>
          <p:cNvSpPr txBox="1">
            <a:spLocks noGrp="1"/>
          </p:cNvSpPr>
          <p:nvPr>
            <p:ph type="title"/>
          </p:nvPr>
        </p:nvSpPr>
        <p:spPr>
          <a:xfrm>
            <a:off x="2860200" y="3613169"/>
            <a:ext cx="3423600" cy="838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atin typeface="Barlow Condensed Medium"/>
                <a:ea typeface="Barlow Condensed Medium"/>
                <a:cs typeface="Barlow Condensed Medium"/>
                <a:sym typeface="Barlow Condensed Medium"/>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r>
              <a:rPr lang="en-US"/>
              <a:t>Click to edit Master title style</a:t>
            </a:r>
            <a:endParaRPr/>
          </a:p>
        </p:txBody>
      </p:sp>
      <p:sp>
        <p:nvSpPr>
          <p:cNvPr id="20" name="Google Shape;20;p3"/>
          <p:cNvSpPr txBox="1">
            <a:spLocks noGrp="1"/>
          </p:cNvSpPr>
          <p:nvPr>
            <p:ph type="title" idx="2" hasCustomPrompt="1"/>
          </p:nvPr>
        </p:nvSpPr>
        <p:spPr>
          <a:xfrm>
            <a:off x="3850375" y="1702503"/>
            <a:ext cx="1443300" cy="1843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2000"/>
              <a:buNone/>
              <a:defRPr sz="12600">
                <a:latin typeface="Barlow Condensed ExtraLight"/>
                <a:ea typeface="Barlow Condensed ExtraLight"/>
                <a:cs typeface="Barlow Condensed ExtraLight"/>
                <a:sym typeface="Barlow Condensed ExtraLight"/>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21" name="Google Shape;21;p3"/>
          <p:cNvSpPr txBox="1">
            <a:spLocks noGrp="1"/>
          </p:cNvSpPr>
          <p:nvPr>
            <p:ph type="subTitle" idx="1"/>
          </p:nvPr>
        </p:nvSpPr>
        <p:spPr>
          <a:xfrm>
            <a:off x="2948550" y="4616277"/>
            <a:ext cx="3246900" cy="539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a:latin typeface="Barlow"/>
                <a:ea typeface="Barlow"/>
                <a:cs typeface="Barlow"/>
                <a:sym typeface="Barlow"/>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r>
              <a:rPr lang="en-US"/>
              <a:t>Click to edit Master subtitle style</a:t>
            </a:r>
            <a:endParaRPr/>
          </a:p>
        </p:txBody>
      </p:sp>
      <p:sp>
        <p:nvSpPr>
          <p:cNvPr id="22" name="Google Shape;22;p3"/>
          <p:cNvSpPr txBox="1">
            <a:spLocks noGrp="1"/>
          </p:cNvSpPr>
          <p:nvPr>
            <p:ph type="subTitle" idx="3"/>
          </p:nvPr>
        </p:nvSpPr>
        <p:spPr>
          <a:xfrm>
            <a:off x="713225" y="719333"/>
            <a:ext cx="946500" cy="75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1200">
                <a:latin typeface="Poppins"/>
                <a:ea typeface="Poppins"/>
                <a:cs typeface="Poppins"/>
                <a:sym typeface="Poppins"/>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r>
              <a:rPr lang="en-US"/>
              <a:t>Click to edit Master subtitle style</a:t>
            </a:r>
            <a:endParaRPr/>
          </a:p>
        </p:txBody>
      </p:sp>
    </p:spTree>
    <p:extLst>
      <p:ext uri="{BB962C8B-B14F-4D97-AF65-F5344CB8AC3E}">
        <p14:creationId xmlns:p14="http://schemas.microsoft.com/office/powerpoint/2010/main" val="299290581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only 2">
  <p:cSld name="Title only 2">
    <p:spTree>
      <p:nvGrpSpPr>
        <p:cNvPr id="1" name="Shape 157"/>
        <p:cNvGrpSpPr/>
        <p:nvPr/>
      </p:nvGrpSpPr>
      <p:grpSpPr>
        <a:xfrm>
          <a:off x="0" y="0"/>
          <a:ext cx="0" cy="0"/>
          <a:chOff x="0" y="0"/>
          <a:chExt cx="0" cy="0"/>
        </a:xfrm>
      </p:grpSpPr>
      <p:pic>
        <p:nvPicPr>
          <p:cNvPr id="158" name="Google Shape;158;p21"/>
          <p:cNvPicPr preferRelativeResize="0"/>
          <p:nvPr/>
        </p:nvPicPr>
        <p:blipFill>
          <a:blip r:embed="rId2">
            <a:alphaModFix/>
          </a:blip>
          <a:stretch>
            <a:fillRect/>
          </a:stretch>
        </p:blipFill>
        <p:spPr>
          <a:xfrm>
            <a:off x="0" y="0"/>
            <a:ext cx="9144000" cy="6858000"/>
          </a:xfrm>
          <a:prstGeom prst="rect">
            <a:avLst/>
          </a:prstGeom>
          <a:noFill/>
          <a:ln>
            <a:noFill/>
          </a:ln>
        </p:spPr>
      </p:pic>
      <p:pic>
        <p:nvPicPr>
          <p:cNvPr id="159" name="Google Shape;159;p21"/>
          <p:cNvPicPr preferRelativeResize="0"/>
          <p:nvPr/>
        </p:nvPicPr>
        <p:blipFill rotWithShape="1">
          <a:blip r:embed="rId3">
            <a:alphaModFix amt="58000"/>
          </a:blip>
          <a:srcRect t="10870" b="10870"/>
          <a:stretch/>
        </p:blipFill>
        <p:spPr>
          <a:xfrm rot="10800000">
            <a:off x="-281099" y="-222666"/>
            <a:ext cx="9706231" cy="7279663"/>
          </a:xfrm>
          <a:prstGeom prst="rect">
            <a:avLst/>
          </a:prstGeom>
          <a:noFill/>
          <a:ln>
            <a:noFill/>
          </a:ln>
        </p:spPr>
      </p:pic>
      <p:sp>
        <p:nvSpPr>
          <p:cNvPr id="160" name="Google Shape;160;p21"/>
          <p:cNvSpPr/>
          <p:nvPr/>
        </p:nvSpPr>
        <p:spPr>
          <a:xfrm>
            <a:off x="543050" y="482600"/>
            <a:ext cx="8057700" cy="5892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61" name="Google Shape;161;p21"/>
          <p:cNvSpPr txBox="1">
            <a:spLocks noGrp="1"/>
          </p:cNvSpPr>
          <p:nvPr>
            <p:ph type="title"/>
          </p:nvPr>
        </p:nvSpPr>
        <p:spPr>
          <a:xfrm>
            <a:off x="1974300" y="809233"/>
            <a:ext cx="5195400" cy="704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latin typeface="Barlow Condensed"/>
                <a:ea typeface="Barlow Condensed"/>
                <a:cs typeface="Barlow Condensed"/>
                <a:sym typeface="Barlow Condensed"/>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en-US"/>
              <a:t>Click to edit Master title style</a:t>
            </a:r>
            <a:endParaRPr/>
          </a:p>
        </p:txBody>
      </p:sp>
      <p:cxnSp>
        <p:nvCxnSpPr>
          <p:cNvPr id="162" name="Google Shape;162;p21"/>
          <p:cNvCxnSpPr/>
          <p:nvPr/>
        </p:nvCxnSpPr>
        <p:spPr>
          <a:xfrm>
            <a:off x="4426663" y="809233"/>
            <a:ext cx="290700" cy="0"/>
          </a:xfrm>
          <a:prstGeom prst="straightConnector1">
            <a:avLst/>
          </a:prstGeom>
          <a:noFill/>
          <a:ln w="19050" cap="flat" cmpd="sng">
            <a:solidFill>
              <a:schemeClr val="accent2"/>
            </a:solidFill>
            <a:prstDash val="solid"/>
            <a:round/>
            <a:headEnd type="none" w="med" len="med"/>
            <a:tailEnd type="none" w="med" len="med"/>
          </a:ln>
        </p:spPr>
      </p:cxnSp>
    </p:spTree>
    <p:extLst>
      <p:ext uri="{BB962C8B-B14F-4D97-AF65-F5344CB8AC3E}">
        <p14:creationId xmlns:p14="http://schemas.microsoft.com/office/powerpoint/2010/main" val="55785257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only 3">
  <p:cSld name="Title only 3">
    <p:spTree>
      <p:nvGrpSpPr>
        <p:cNvPr id="1" name="Shape 163"/>
        <p:cNvGrpSpPr/>
        <p:nvPr/>
      </p:nvGrpSpPr>
      <p:grpSpPr>
        <a:xfrm>
          <a:off x="0" y="0"/>
          <a:ext cx="0" cy="0"/>
          <a:chOff x="0" y="0"/>
          <a:chExt cx="0" cy="0"/>
        </a:xfrm>
      </p:grpSpPr>
      <p:pic>
        <p:nvPicPr>
          <p:cNvPr id="164" name="Google Shape;164;p22"/>
          <p:cNvPicPr preferRelativeResize="0"/>
          <p:nvPr/>
        </p:nvPicPr>
        <p:blipFill>
          <a:blip r:embed="rId2">
            <a:alphaModFix/>
          </a:blip>
          <a:stretch>
            <a:fillRect/>
          </a:stretch>
        </p:blipFill>
        <p:spPr>
          <a:xfrm>
            <a:off x="0" y="0"/>
            <a:ext cx="9144000" cy="6858000"/>
          </a:xfrm>
          <a:prstGeom prst="rect">
            <a:avLst/>
          </a:prstGeom>
          <a:noFill/>
          <a:ln>
            <a:noFill/>
          </a:ln>
        </p:spPr>
      </p:pic>
      <p:pic>
        <p:nvPicPr>
          <p:cNvPr id="165" name="Google Shape;165;p22"/>
          <p:cNvPicPr preferRelativeResize="0"/>
          <p:nvPr/>
        </p:nvPicPr>
        <p:blipFill rotWithShape="1">
          <a:blip r:embed="rId3">
            <a:alphaModFix amt="58000"/>
          </a:blip>
          <a:srcRect t="11520" b="11520"/>
          <a:stretch/>
        </p:blipFill>
        <p:spPr>
          <a:xfrm>
            <a:off x="-408200" y="-197066"/>
            <a:ext cx="9803429" cy="7228463"/>
          </a:xfrm>
          <a:prstGeom prst="rect">
            <a:avLst/>
          </a:prstGeom>
          <a:noFill/>
          <a:ln>
            <a:noFill/>
          </a:ln>
        </p:spPr>
      </p:pic>
      <p:sp>
        <p:nvSpPr>
          <p:cNvPr id="166" name="Google Shape;166;p22"/>
          <p:cNvSpPr/>
          <p:nvPr/>
        </p:nvSpPr>
        <p:spPr>
          <a:xfrm>
            <a:off x="543050" y="482600"/>
            <a:ext cx="8057700" cy="5892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cxnSp>
        <p:nvCxnSpPr>
          <p:cNvPr id="167" name="Google Shape;167;p22"/>
          <p:cNvCxnSpPr/>
          <p:nvPr/>
        </p:nvCxnSpPr>
        <p:spPr>
          <a:xfrm>
            <a:off x="4426663" y="809233"/>
            <a:ext cx="290700" cy="0"/>
          </a:xfrm>
          <a:prstGeom prst="straightConnector1">
            <a:avLst/>
          </a:prstGeom>
          <a:noFill/>
          <a:ln w="19050" cap="flat" cmpd="sng">
            <a:solidFill>
              <a:schemeClr val="accent2"/>
            </a:solidFill>
            <a:prstDash val="solid"/>
            <a:round/>
            <a:headEnd type="none" w="med" len="med"/>
            <a:tailEnd type="none" w="med" len="med"/>
          </a:ln>
        </p:spPr>
      </p:cxnSp>
      <p:sp>
        <p:nvSpPr>
          <p:cNvPr id="168" name="Google Shape;168;p22"/>
          <p:cNvSpPr txBox="1">
            <a:spLocks noGrp="1"/>
          </p:cNvSpPr>
          <p:nvPr>
            <p:ph type="title"/>
          </p:nvPr>
        </p:nvSpPr>
        <p:spPr>
          <a:xfrm>
            <a:off x="1974300" y="809233"/>
            <a:ext cx="5195400" cy="704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latin typeface="Barlow Condensed"/>
                <a:ea typeface="Barlow Condensed"/>
                <a:cs typeface="Barlow Condensed"/>
                <a:sym typeface="Barlow Condensed"/>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en-US"/>
              <a:t>Click to edit Master title style</a:t>
            </a:r>
            <a:endParaRPr/>
          </a:p>
        </p:txBody>
      </p:sp>
    </p:spTree>
    <p:extLst>
      <p:ext uri="{BB962C8B-B14F-4D97-AF65-F5344CB8AC3E}">
        <p14:creationId xmlns:p14="http://schemas.microsoft.com/office/powerpoint/2010/main" val="417230633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only 4">
  <p:cSld name="Title only 4">
    <p:spTree>
      <p:nvGrpSpPr>
        <p:cNvPr id="1" name="Shape 169"/>
        <p:cNvGrpSpPr/>
        <p:nvPr/>
      </p:nvGrpSpPr>
      <p:grpSpPr>
        <a:xfrm>
          <a:off x="0" y="0"/>
          <a:ext cx="0" cy="0"/>
          <a:chOff x="0" y="0"/>
          <a:chExt cx="0" cy="0"/>
        </a:xfrm>
      </p:grpSpPr>
      <p:pic>
        <p:nvPicPr>
          <p:cNvPr id="170" name="Google Shape;170;p23"/>
          <p:cNvPicPr preferRelativeResize="0"/>
          <p:nvPr/>
        </p:nvPicPr>
        <p:blipFill>
          <a:blip r:embed="rId2">
            <a:alphaModFix/>
          </a:blip>
          <a:stretch>
            <a:fillRect/>
          </a:stretch>
        </p:blipFill>
        <p:spPr>
          <a:xfrm>
            <a:off x="0" y="0"/>
            <a:ext cx="9144000" cy="6858000"/>
          </a:xfrm>
          <a:prstGeom prst="rect">
            <a:avLst/>
          </a:prstGeom>
          <a:noFill/>
          <a:ln>
            <a:noFill/>
          </a:ln>
        </p:spPr>
      </p:pic>
      <p:pic>
        <p:nvPicPr>
          <p:cNvPr id="171" name="Google Shape;171;p23"/>
          <p:cNvPicPr preferRelativeResize="0"/>
          <p:nvPr/>
        </p:nvPicPr>
        <p:blipFill rotWithShape="1">
          <a:blip r:embed="rId3">
            <a:alphaModFix amt="55000"/>
          </a:blip>
          <a:srcRect t="11520" b="11520"/>
          <a:stretch/>
        </p:blipFill>
        <p:spPr>
          <a:xfrm>
            <a:off x="-408200" y="-197066"/>
            <a:ext cx="9803429" cy="7228463"/>
          </a:xfrm>
          <a:prstGeom prst="rect">
            <a:avLst/>
          </a:prstGeom>
          <a:noFill/>
          <a:ln>
            <a:noFill/>
          </a:ln>
        </p:spPr>
      </p:pic>
      <p:sp>
        <p:nvSpPr>
          <p:cNvPr id="172" name="Google Shape;172;p23"/>
          <p:cNvSpPr/>
          <p:nvPr/>
        </p:nvSpPr>
        <p:spPr>
          <a:xfrm>
            <a:off x="543050" y="482600"/>
            <a:ext cx="8057700" cy="5892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cxnSp>
        <p:nvCxnSpPr>
          <p:cNvPr id="173" name="Google Shape;173;p23"/>
          <p:cNvCxnSpPr/>
          <p:nvPr/>
        </p:nvCxnSpPr>
        <p:spPr>
          <a:xfrm>
            <a:off x="4426663" y="809233"/>
            <a:ext cx="290700" cy="0"/>
          </a:xfrm>
          <a:prstGeom prst="straightConnector1">
            <a:avLst/>
          </a:prstGeom>
          <a:noFill/>
          <a:ln w="19050" cap="flat" cmpd="sng">
            <a:solidFill>
              <a:schemeClr val="accent2"/>
            </a:solidFill>
            <a:prstDash val="solid"/>
            <a:round/>
            <a:headEnd type="none" w="med" len="med"/>
            <a:tailEnd type="none" w="med" len="med"/>
          </a:ln>
        </p:spPr>
      </p:cxnSp>
      <p:sp>
        <p:nvSpPr>
          <p:cNvPr id="174" name="Google Shape;174;p23"/>
          <p:cNvSpPr txBox="1">
            <a:spLocks noGrp="1"/>
          </p:cNvSpPr>
          <p:nvPr>
            <p:ph type="title"/>
          </p:nvPr>
        </p:nvSpPr>
        <p:spPr>
          <a:xfrm>
            <a:off x="1974300" y="809233"/>
            <a:ext cx="5195400" cy="704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latin typeface="Barlow Condensed"/>
                <a:ea typeface="Barlow Condensed"/>
                <a:cs typeface="Barlow Condensed"/>
                <a:sym typeface="Barlow Condensed"/>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en-US"/>
              <a:t>Click to edit Master title style</a:t>
            </a:r>
            <a:endParaRPr/>
          </a:p>
        </p:txBody>
      </p:sp>
    </p:spTree>
    <p:extLst>
      <p:ext uri="{BB962C8B-B14F-4D97-AF65-F5344CB8AC3E}">
        <p14:creationId xmlns:p14="http://schemas.microsoft.com/office/powerpoint/2010/main" val="288405087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only 5">
  <p:cSld name="Title only 5">
    <p:spTree>
      <p:nvGrpSpPr>
        <p:cNvPr id="1" name="Shape 175"/>
        <p:cNvGrpSpPr/>
        <p:nvPr/>
      </p:nvGrpSpPr>
      <p:grpSpPr>
        <a:xfrm>
          <a:off x="0" y="0"/>
          <a:ext cx="0" cy="0"/>
          <a:chOff x="0" y="0"/>
          <a:chExt cx="0" cy="0"/>
        </a:xfrm>
      </p:grpSpPr>
      <p:pic>
        <p:nvPicPr>
          <p:cNvPr id="176" name="Google Shape;176;p24"/>
          <p:cNvPicPr preferRelativeResize="0"/>
          <p:nvPr/>
        </p:nvPicPr>
        <p:blipFill>
          <a:blip r:embed="rId2">
            <a:alphaModFix/>
          </a:blip>
          <a:stretch>
            <a:fillRect/>
          </a:stretch>
        </p:blipFill>
        <p:spPr>
          <a:xfrm>
            <a:off x="0" y="0"/>
            <a:ext cx="9144000" cy="6858000"/>
          </a:xfrm>
          <a:prstGeom prst="rect">
            <a:avLst/>
          </a:prstGeom>
          <a:noFill/>
          <a:ln>
            <a:noFill/>
          </a:ln>
        </p:spPr>
      </p:pic>
      <p:pic>
        <p:nvPicPr>
          <p:cNvPr id="177" name="Google Shape;177;p24"/>
          <p:cNvPicPr preferRelativeResize="0"/>
          <p:nvPr/>
        </p:nvPicPr>
        <p:blipFill rotWithShape="1">
          <a:blip r:embed="rId3">
            <a:alphaModFix amt="55000"/>
          </a:blip>
          <a:srcRect t="11520" b="11520"/>
          <a:stretch/>
        </p:blipFill>
        <p:spPr>
          <a:xfrm rot="10800000">
            <a:off x="-408200" y="-197066"/>
            <a:ext cx="9803429" cy="7228463"/>
          </a:xfrm>
          <a:prstGeom prst="rect">
            <a:avLst/>
          </a:prstGeom>
          <a:noFill/>
          <a:ln>
            <a:noFill/>
          </a:ln>
        </p:spPr>
      </p:pic>
      <p:sp>
        <p:nvSpPr>
          <p:cNvPr id="178" name="Google Shape;178;p24"/>
          <p:cNvSpPr/>
          <p:nvPr/>
        </p:nvSpPr>
        <p:spPr>
          <a:xfrm>
            <a:off x="543050" y="482600"/>
            <a:ext cx="8057700" cy="5892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cxnSp>
        <p:nvCxnSpPr>
          <p:cNvPr id="179" name="Google Shape;179;p24"/>
          <p:cNvCxnSpPr/>
          <p:nvPr/>
        </p:nvCxnSpPr>
        <p:spPr>
          <a:xfrm>
            <a:off x="4426663" y="809233"/>
            <a:ext cx="290700" cy="0"/>
          </a:xfrm>
          <a:prstGeom prst="straightConnector1">
            <a:avLst/>
          </a:prstGeom>
          <a:noFill/>
          <a:ln w="19050" cap="flat" cmpd="sng">
            <a:solidFill>
              <a:schemeClr val="accent2"/>
            </a:solidFill>
            <a:prstDash val="solid"/>
            <a:round/>
            <a:headEnd type="none" w="med" len="med"/>
            <a:tailEnd type="none" w="med" len="med"/>
          </a:ln>
        </p:spPr>
      </p:cxnSp>
      <p:sp>
        <p:nvSpPr>
          <p:cNvPr id="180" name="Google Shape;180;p24"/>
          <p:cNvSpPr txBox="1">
            <a:spLocks noGrp="1"/>
          </p:cNvSpPr>
          <p:nvPr>
            <p:ph type="title"/>
          </p:nvPr>
        </p:nvSpPr>
        <p:spPr>
          <a:xfrm>
            <a:off x="1974300" y="809233"/>
            <a:ext cx="5195400" cy="704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latin typeface="Barlow Condensed"/>
                <a:ea typeface="Barlow Condensed"/>
                <a:cs typeface="Barlow Condensed"/>
                <a:sym typeface="Barlow Condensed"/>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en-US"/>
              <a:t>Click to edit Master title style</a:t>
            </a:r>
            <a:endParaRPr/>
          </a:p>
        </p:txBody>
      </p:sp>
    </p:spTree>
    <p:extLst>
      <p:ext uri="{BB962C8B-B14F-4D97-AF65-F5344CB8AC3E}">
        <p14:creationId xmlns:p14="http://schemas.microsoft.com/office/powerpoint/2010/main" val="269832315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only 6">
  <p:cSld name="Title only 6">
    <p:spTree>
      <p:nvGrpSpPr>
        <p:cNvPr id="1" name="Shape 181"/>
        <p:cNvGrpSpPr/>
        <p:nvPr/>
      </p:nvGrpSpPr>
      <p:grpSpPr>
        <a:xfrm>
          <a:off x="0" y="0"/>
          <a:ext cx="0" cy="0"/>
          <a:chOff x="0" y="0"/>
          <a:chExt cx="0" cy="0"/>
        </a:xfrm>
      </p:grpSpPr>
      <p:pic>
        <p:nvPicPr>
          <p:cNvPr id="182" name="Google Shape;182;p25"/>
          <p:cNvPicPr preferRelativeResize="0"/>
          <p:nvPr/>
        </p:nvPicPr>
        <p:blipFill>
          <a:blip r:embed="rId2">
            <a:alphaModFix/>
          </a:blip>
          <a:stretch>
            <a:fillRect/>
          </a:stretch>
        </p:blipFill>
        <p:spPr>
          <a:xfrm>
            <a:off x="0" y="0"/>
            <a:ext cx="9144000" cy="6858000"/>
          </a:xfrm>
          <a:prstGeom prst="rect">
            <a:avLst/>
          </a:prstGeom>
          <a:noFill/>
          <a:ln>
            <a:noFill/>
          </a:ln>
        </p:spPr>
      </p:pic>
      <p:pic>
        <p:nvPicPr>
          <p:cNvPr id="183" name="Google Shape;183;p25"/>
          <p:cNvPicPr preferRelativeResize="0"/>
          <p:nvPr/>
        </p:nvPicPr>
        <p:blipFill rotWithShape="1">
          <a:blip r:embed="rId3">
            <a:alphaModFix amt="57000"/>
          </a:blip>
          <a:srcRect t="11203" b="11211"/>
          <a:stretch/>
        </p:blipFill>
        <p:spPr>
          <a:xfrm>
            <a:off x="-408199" y="-197066"/>
            <a:ext cx="9803429" cy="7228463"/>
          </a:xfrm>
          <a:prstGeom prst="rect">
            <a:avLst/>
          </a:prstGeom>
          <a:noFill/>
          <a:ln>
            <a:noFill/>
          </a:ln>
        </p:spPr>
      </p:pic>
      <p:sp>
        <p:nvSpPr>
          <p:cNvPr id="184" name="Google Shape;184;p25"/>
          <p:cNvSpPr/>
          <p:nvPr/>
        </p:nvSpPr>
        <p:spPr>
          <a:xfrm>
            <a:off x="543050" y="482600"/>
            <a:ext cx="8057700" cy="5892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cxnSp>
        <p:nvCxnSpPr>
          <p:cNvPr id="185" name="Google Shape;185;p25"/>
          <p:cNvCxnSpPr/>
          <p:nvPr/>
        </p:nvCxnSpPr>
        <p:spPr>
          <a:xfrm>
            <a:off x="4426663" y="809233"/>
            <a:ext cx="290700" cy="0"/>
          </a:xfrm>
          <a:prstGeom prst="straightConnector1">
            <a:avLst/>
          </a:prstGeom>
          <a:noFill/>
          <a:ln w="19050" cap="flat" cmpd="sng">
            <a:solidFill>
              <a:schemeClr val="accent2"/>
            </a:solidFill>
            <a:prstDash val="solid"/>
            <a:round/>
            <a:headEnd type="none" w="med" len="med"/>
            <a:tailEnd type="none" w="med" len="med"/>
          </a:ln>
        </p:spPr>
      </p:cxnSp>
      <p:sp>
        <p:nvSpPr>
          <p:cNvPr id="186" name="Google Shape;186;p25"/>
          <p:cNvSpPr txBox="1">
            <a:spLocks noGrp="1"/>
          </p:cNvSpPr>
          <p:nvPr>
            <p:ph type="title"/>
          </p:nvPr>
        </p:nvSpPr>
        <p:spPr>
          <a:xfrm>
            <a:off x="1974300" y="809233"/>
            <a:ext cx="5195400" cy="704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latin typeface="Barlow Condensed"/>
                <a:ea typeface="Barlow Condensed"/>
                <a:cs typeface="Barlow Condensed"/>
                <a:sym typeface="Barlow Condensed"/>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en-US"/>
              <a:t>Click to edit Master title style</a:t>
            </a:r>
            <a:endParaRPr/>
          </a:p>
        </p:txBody>
      </p:sp>
    </p:spTree>
    <p:extLst>
      <p:ext uri="{BB962C8B-B14F-4D97-AF65-F5344CB8AC3E}">
        <p14:creationId xmlns:p14="http://schemas.microsoft.com/office/powerpoint/2010/main" val="114285051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only 7">
  <p:cSld name="Title only 7">
    <p:spTree>
      <p:nvGrpSpPr>
        <p:cNvPr id="1" name="Shape 187"/>
        <p:cNvGrpSpPr/>
        <p:nvPr/>
      </p:nvGrpSpPr>
      <p:grpSpPr>
        <a:xfrm>
          <a:off x="0" y="0"/>
          <a:ext cx="0" cy="0"/>
          <a:chOff x="0" y="0"/>
          <a:chExt cx="0" cy="0"/>
        </a:xfrm>
      </p:grpSpPr>
      <p:grpSp>
        <p:nvGrpSpPr>
          <p:cNvPr id="188" name="Google Shape;188;p26"/>
          <p:cNvGrpSpPr/>
          <p:nvPr/>
        </p:nvGrpSpPr>
        <p:grpSpPr>
          <a:xfrm rot="10800000">
            <a:off x="-408199" y="-197066"/>
            <a:ext cx="9803429" cy="7228463"/>
            <a:chOff x="-408199" y="-147800"/>
            <a:chExt cx="9803429" cy="5421347"/>
          </a:xfrm>
        </p:grpSpPr>
        <p:pic>
          <p:nvPicPr>
            <p:cNvPr id="189" name="Google Shape;189;p26"/>
            <p:cNvPicPr preferRelativeResize="0"/>
            <p:nvPr/>
          </p:nvPicPr>
          <p:blipFill>
            <a:blip r:embed="rId2">
              <a:alphaModFix/>
            </a:blip>
            <a:stretch>
              <a:fillRect/>
            </a:stretch>
          </p:blipFill>
          <p:spPr>
            <a:xfrm>
              <a:off x="0" y="0"/>
              <a:ext cx="9144000" cy="5143500"/>
            </a:xfrm>
            <a:prstGeom prst="rect">
              <a:avLst/>
            </a:prstGeom>
            <a:noFill/>
            <a:ln>
              <a:noFill/>
            </a:ln>
          </p:spPr>
        </p:pic>
        <p:pic>
          <p:nvPicPr>
            <p:cNvPr id="190" name="Google Shape;190;p26"/>
            <p:cNvPicPr preferRelativeResize="0"/>
            <p:nvPr/>
          </p:nvPicPr>
          <p:blipFill rotWithShape="1">
            <a:blip r:embed="rId3">
              <a:alphaModFix amt="57000"/>
            </a:blip>
            <a:srcRect t="11203" b="11211"/>
            <a:stretch/>
          </p:blipFill>
          <p:spPr>
            <a:xfrm>
              <a:off x="-408199" y="-147800"/>
              <a:ext cx="9803429" cy="5421347"/>
            </a:xfrm>
            <a:prstGeom prst="rect">
              <a:avLst/>
            </a:prstGeom>
            <a:noFill/>
            <a:ln>
              <a:noFill/>
            </a:ln>
          </p:spPr>
        </p:pic>
      </p:grpSp>
      <p:sp>
        <p:nvSpPr>
          <p:cNvPr id="191" name="Google Shape;191;p26"/>
          <p:cNvSpPr/>
          <p:nvPr/>
        </p:nvSpPr>
        <p:spPr>
          <a:xfrm>
            <a:off x="543050" y="482600"/>
            <a:ext cx="8057700" cy="5892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cxnSp>
        <p:nvCxnSpPr>
          <p:cNvPr id="192" name="Google Shape;192;p26"/>
          <p:cNvCxnSpPr/>
          <p:nvPr/>
        </p:nvCxnSpPr>
        <p:spPr>
          <a:xfrm>
            <a:off x="4426663" y="809233"/>
            <a:ext cx="290700" cy="0"/>
          </a:xfrm>
          <a:prstGeom prst="straightConnector1">
            <a:avLst/>
          </a:prstGeom>
          <a:noFill/>
          <a:ln w="19050" cap="flat" cmpd="sng">
            <a:solidFill>
              <a:schemeClr val="accent2"/>
            </a:solidFill>
            <a:prstDash val="solid"/>
            <a:round/>
            <a:headEnd type="none" w="med" len="med"/>
            <a:tailEnd type="none" w="med" len="med"/>
          </a:ln>
        </p:spPr>
      </p:cxnSp>
      <p:sp>
        <p:nvSpPr>
          <p:cNvPr id="193" name="Google Shape;193;p26"/>
          <p:cNvSpPr txBox="1">
            <a:spLocks noGrp="1"/>
          </p:cNvSpPr>
          <p:nvPr>
            <p:ph type="title"/>
          </p:nvPr>
        </p:nvSpPr>
        <p:spPr>
          <a:xfrm>
            <a:off x="1974300" y="809233"/>
            <a:ext cx="5195400" cy="704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latin typeface="Barlow Condensed"/>
                <a:ea typeface="Barlow Condensed"/>
                <a:cs typeface="Barlow Condensed"/>
                <a:sym typeface="Barlow Condensed"/>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en-US"/>
              <a:t>Click to edit Master title style</a:t>
            </a:r>
            <a:endParaRPr/>
          </a:p>
        </p:txBody>
      </p:sp>
    </p:spTree>
    <p:extLst>
      <p:ext uri="{BB962C8B-B14F-4D97-AF65-F5344CB8AC3E}">
        <p14:creationId xmlns:p14="http://schemas.microsoft.com/office/powerpoint/2010/main" val="141482906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only 8">
  <p:cSld name="Title only 8">
    <p:spTree>
      <p:nvGrpSpPr>
        <p:cNvPr id="1" name="Shape 194"/>
        <p:cNvGrpSpPr/>
        <p:nvPr/>
      </p:nvGrpSpPr>
      <p:grpSpPr>
        <a:xfrm>
          <a:off x="0" y="0"/>
          <a:ext cx="0" cy="0"/>
          <a:chOff x="0" y="0"/>
          <a:chExt cx="0" cy="0"/>
        </a:xfrm>
      </p:grpSpPr>
      <p:grpSp>
        <p:nvGrpSpPr>
          <p:cNvPr id="195" name="Google Shape;195;p27"/>
          <p:cNvGrpSpPr/>
          <p:nvPr/>
        </p:nvGrpSpPr>
        <p:grpSpPr>
          <a:xfrm>
            <a:off x="-530622" y="-378529"/>
            <a:ext cx="10205297" cy="7615063"/>
            <a:chOff x="-530622" y="-283897"/>
            <a:chExt cx="10205297" cy="5711297"/>
          </a:xfrm>
        </p:grpSpPr>
        <p:pic>
          <p:nvPicPr>
            <p:cNvPr id="196" name="Google Shape;196;p27"/>
            <p:cNvPicPr preferRelativeResize="0"/>
            <p:nvPr/>
          </p:nvPicPr>
          <p:blipFill>
            <a:blip r:embed="rId2">
              <a:alphaModFix/>
            </a:blip>
            <a:stretch>
              <a:fillRect/>
            </a:stretch>
          </p:blipFill>
          <p:spPr>
            <a:xfrm rot="10800000">
              <a:off x="-269089" y="-179473"/>
              <a:ext cx="9666166" cy="5502451"/>
            </a:xfrm>
            <a:prstGeom prst="rect">
              <a:avLst/>
            </a:prstGeom>
            <a:noFill/>
            <a:ln>
              <a:noFill/>
            </a:ln>
          </p:spPr>
        </p:pic>
        <p:pic>
          <p:nvPicPr>
            <p:cNvPr id="197" name="Google Shape;197;p27"/>
            <p:cNvPicPr preferRelativeResize="0"/>
            <p:nvPr/>
          </p:nvPicPr>
          <p:blipFill rotWithShape="1">
            <a:blip r:embed="rId3">
              <a:alphaModFix amt="58999"/>
            </a:blip>
            <a:srcRect t="11520" b="11520"/>
            <a:stretch/>
          </p:blipFill>
          <p:spPr>
            <a:xfrm rot="10800000">
              <a:off x="-530622" y="-283897"/>
              <a:ext cx="10205297" cy="5711297"/>
            </a:xfrm>
            <a:prstGeom prst="rect">
              <a:avLst/>
            </a:prstGeom>
            <a:noFill/>
            <a:ln>
              <a:noFill/>
            </a:ln>
          </p:spPr>
        </p:pic>
      </p:grpSp>
      <p:sp>
        <p:nvSpPr>
          <p:cNvPr id="198" name="Google Shape;198;p27"/>
          <p:cNvSpPr/>
          <p:nvPr/>
        </p:nvSpPr>
        <p:spPr>
          <a:xfrm>
            <a:off x="543050" y="482600"/>
            <a:ext cx="8057700" cy="5892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99" name="Google Shape;199;p27"/>
          <p:cNvSpPr txBox="1">
            <a:spLocks noGrp="1"/>
          </p:cNvSpPr>
          <p:nvPr>
            <p:ph type="title"/>
          </p:nvPr>
        </p:nvSpPr>
        <p:spPr>
          <a:xfrm>
            <a:off x="1974300" y="809233"/>
            <a:ext cx="5195400" cy="704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latin typeface="Barlow Condensed"/>
                <a:ea typeface="Barlow Condensed"/>
                <a:cs typeface="Barlow Condensed"/>
                <a:sym typeface="Barlow Condensed"/>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en-US"/>
              <a:t>Click to edit Master title style</a:t>
            </a:r>
            <a:endParaRPr/>
          </a:p>
        </p:txBody>
      </p:sp>
      <p:cxnSp>
        <p:nvCxnSpPr>
          <p:cNvPr id="200" name="Google Shape;200;p27"/>
          <p:cNvCxnSpPr/>
          <p:nvPr/>
        </p:nvCxnSpPr>
        <p:spPr>
          <a:xfrm>
            <a:off x="4426663" y="809233"/>
            <a:ext cx="290700" cy="0"/>
          </a:xfrm>
          <a:prstGeom prst="straightConnector1">
            <a:avLst/>
          </a:prstGeom>
          <a:noFill/>
          <a:ln w="19050" cap="flat" cmpd="sng">
            <a:solidFill>
              <a:schemeClr val="accent2"/>
            </a:solidFill>
            <a:prstDash val="solid"/>
            <a:round/>
            <a:headEnd type="none" w="med" len="med"/>
            <a:tailEnd type="none" w="med" len="med"/>
          </a:ln>
        </p:spPr>
      </p:cxnSp>
    </p:spTree>
    <p:extLst>
      <p:ext uri="{BB962C8B-B14F-4D97-AF65-F5344CB8AC3E}">
        <p14:creationId xmlns:p14="http://schemas.microsoft.com/office/powerpoint/2010/main" val="384525098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only 9">
  <p:cSld name="Title only 9">
    <p:spTree>
      <p:nvGrpSpPr>
        <p:cNvPr id="1" name="Shape 201"/>
        <p:cNvGrpSpPr/>
        <p:nvPr/>
      </p:nvGrpSpPr>
      <p:grpSpPr>
        <a:xfrm>
          <a:off x="0" y="0"/>
          <a:ext cx="0" cy="0"/>
          <a:chOff x="0" y="0"/>
          <a:chExt cx="0" cy="0"/>
        </a:xfrm>
      </p:grpSpPr>
      <p:grpSp>
        <p:nvGrpSpPr>
          <p:cNvPr id="202" name="Google Shape;202;p28"/>
          <p:cNvGrpSpPr/>
          <p:nvPr/>
        </p:nvGrpSpPr>
        <p:grpSpPr>
          <a:xfrm>
            <a:off x="-530625" y="-378533"/>
            <a:ext cx="10136704" cy="7547999"/>
            <a:chOff x="-530625" y="-283900"/>
            <a:chExt cx="10136704" cy="5660999"/>
          </a:xfrm>
        </p:grpSpPr>
        <p:pic>
          <p:nvPicPr>
            <p:cNvPr id="203" name="Google Shape;203;p28"/>
            <p:cNvPicPr preferRelativeResize="0"/>
            <p:nvPr/>
          </p:nvPicPr>
          <p:blipFill>
            <a:blip r:embed="rId2">
              <a:alphaModFix/>
            </a:blip>
            <a:stretch>
              <a:fillRect/>
            </a:stretch>
          </p:blipFill>
          <p:spPr>
            <a:xfrm rot="10800000">
              <a:off x="-269089" y="-179473"/>
              <a:ext cx="9666166" cy="5502451"/>
            </a:xfrm>
            <a:prstGeom prst="rect">
              <a:avLst/>
            </a:prstGeom>
            <a:noFill/>
            <a:ln>
              <a:noFill/>
            </a:ln>
          </p:spPr>
        </p:pic>
        <p:pic>
          <p:nvPicPr>
            <p:cNvPr id="204" name="Google Shape;204;p28"/>
            <p:cNvPicPr preferRelativeResize="0"/>
            <p:nvPr/>
          </p:nvPicPr>
          <p:blipFill>
            <a:blip r:embed="rId3">
              <a:alphaModFix amt="58999"/>
            </a:blip>
            <a:stretch>
              <a:fillRect/>
            </a:stretch>
          </p:blipFill>
          <p:spPr>
            <a:xfrm>
              <a:off x="-530625" y="-283900"/>
              <a:ext cx="10136704" cy="5660999"/>
            </a:xfrm>
            <a:prstGeom prst="rect">
              <a:avLst/>
            </a:prstGeom>
            <a:noFill/>
            <a:ln>
              <a:noFill/>
            </a:ln>
          </p:spPr>
        </p:pic>
      </p:grpSp>
      <p:sp>
        <p:nvSpPr>
          <p:cNvPr id="205" name="Google Shape;205;p28"/>
          <p:cNvSpPr/>
          <p:nvPr/>
        </p:nvSpPr>
        <p:spPr>
          <a:xfrm>
            <a:off x="543050" y="482600"/>
            <a:ext cx="8057700" cy="5892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06" name="Google Shape;206;p28"/>
          <p:cNvSpPr txBox="1">
            <a:spLocks noGrp="1"/>
          </p:cNvSpPr>
          <p:nvPr>
            <p:ph type="title"/>
          </p:nvPr>
        </p:nvSpPr>
        <p:spPr>
          <a:xfrm>
            <a:off x="1974300" y="809233"/>
            <a:ext cx="5195400" cy="704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latin typeface="Barlow Condensed"/>
                <a:ea typeface="Barlow Condensed"/>
                <a:cs typeface="Barlow Condensed"/>
                <a:sym typeface="Barlow Condensed"/>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en-US"/>
              <a:t>Click to edit Master title style</a:t>
            </a:r>
            <a:endParaRPr/>
          </a:p>
        </p:txBody>
      </p:sp>
      <p:cxnSp>
        <p:nvCxnSpPr>
          <p:cNvPr id="207" name="Google Shape;207;p28"/>
          <p:cNvCxnSpPr/>
          <p:nvPr/>
        </p:nvCxnSpPr>
        <p:spPr>
          <a:xfrm>
            <a:off x="4426663" y="809233"/>
            <a:ext cx="290700" cy="0"/>
          </a:xfrm>
          <a:prstGeom prst="straightConnector1">
            <a:avLst/>
          </a:prstGeom>
          <a:noFill/>
          <a:ln w="19050" cap="flat" cmpd="sng">
            <a:solidFill>
              <a:schemeClr val="accent2"/>
            </a:solidFill>
            <a:prstDash val="solid"/>
            <a:round/>
            <a:headEnd type="none" w="med" len="med"/>
            <a:tailEnd type="none" w="med" len="med"/>
          </a:ln>
        </p:spPr>
      </p:cxnSp>
    </p:spTree>
    <p:extLst>
      <p:ext uri="{BB962C8B-B14F-4D97-AF65-F5344CB8AC3E}">
        <p14:creationId xmlns:p14="http://schemas.microsoft.com/office/powerpoint/2010/main" val="94765418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only 10">
  <p:cSld name="Title only 10">
    <p:spTree>
      <p:nvGrpSpPr>
        <p:cNvPr id="1" name="Shape 208"/>
        <p:cNvGrpSpPr/>
        <p:nvPr/>
      </p:nvGrpSpPr>
      <p:grpSpPr>
        <a:xfrm>
          <a:off x="0" y="0"/>
          <a:ext cx="0" cy="0"/>
          <a:chOff x="0" y="0"/>
          <a:chExt cx="0" cy="0"/>
        </a:xfrm>
      </p:grpSpPr>
      <p:grpSp>
        <p:nvGrpSpPr>
          <p:cNvPr id="209" name="Google Shape;209;p29"/>
          <p:cNvGrpSpPr/>
          <p:nvPr/>
        </p:nvGrpSpPr>
        <p:grpSpPr>
          <a:xfrm>
            <a:off x="-462025" y="-478600"/>
            <a:ext cx="10186802" cy="7893261"/>
            <a:chOff x="-462025" y="-358950"/>
            <a:chExt cx="10186802" cy="5919946"/>
          </a:xfrm>
        </p:grpSpPr>
        <p:pic>
          <p:nvPicPr>
            <p:cNvPr id="210" name="Google Shape;210;p29"/>
            <p:cNvPicPr preferRelativeResize="0"/>
            <p:nvPr/>
          </p:nvPicPr>
          <p:blipFill>
            <a:blip r:embed="rId2">
              <a:alphaModFix/>
            </a:blip>
            <a:stretch>
              <a:fillRect/>
            </a:stretch>
          </p:blipFill>
          <p:spPr>
            <a:xfrm rot="10800000">
              <a:off x="-269089" y="-179473"/>
              <a:ext cx="9666166" cy="5502451"/>
            </a:xfrm>
            <a:prstGeom prst="rect">
              <a:avLst/>
            </a:prstGeom>
            <a:noFill/>
            <a:ln>
              <a:noFill/>
            </a:ln>
          </p:spPr>
        </p:pic>
        <p:pic>
          <p:nvPicPr>
            <p:cNvPr id="211" name="Google Shape;211;p29"/>
            <p:cNvPicPr preferRelativeResize="0"/>
            <p:nvPr/>
          </p:nvPicPr>
          <p:blipFill>
            <a:blip r:embed="rId3">
              <a:alphaModFix amt="58000"/>
            </a:blip>
            <a:stretch>
              <a:fillRect/>
            </a:stretch>
          </p:blipFill>
          <p:spPr>
            <a:xfrm>
              <a:off x="-462025" y="-358950"/>
              <a:ext cx="10186802" cy="5919946"/>
            </a:xfrm>
            <a:prstGeom prst="rect">
              <a:avLst/>
            </a:prstGeom>
            <a:noFill/>
            <a:ln>
              <a:noFill/>
            </a:ln>
          </p:spPr>
        </p:pic>
      </p:grpSp>
      <p:sp>
        <p:nvSpPr>
          <p:cNvPr id="212" name="Google Shape;212;p29"/>
          <p:cNvSpPr/>
          <p:nvPr/>
        </p:nvSpPr>
        <p:spPr>
          <a:xfrm>
            <a:off x="543050" y="482600"/>
            <a:ext cx="8057700" cy="5892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13" name="Google Shape;213;p29"/>
          <p:cNvSpPr txBox="1">
            <a:spLocks noGrp="1"/>
          </p:cNvSpPr>
          <p:nvPr>
            <p:ph type="title"/>
          </p:nvPr>
        </p:nvSpPr>
        <p:spPr>
          <a:xfrm>
            <a:off x="1974300" y="809233"/>
            <a:ext cx="5195400" cy="704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latin typeface="Barlow Condensed"/>
                <a:ea typeface="Barlow Condensed"/>
                <a:cs typeface="Barlow Condensed"/>
                <a:sym typeface="Barlow Condensed"/>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en-US"/>
              <a:t>Click to edit Master title style</a:t>
            </a:r>
            <a:endParaRPr/>
          </a:p>
        </p:txBody>
      </p:sp>
      <p:cxnSp>
        <p:nvCxnSpPr>
          <p:cNvPr id="214" name="Google Shape;214;p29"/>
          <p:cNvCxnSpPr/>
          <p:nvPr/>
        </p:nvCxnSpPr>
        <p:spPr>
          <a:xfrm>
            <a:off x="4426663" y="809233"/>
            <a:ext cx="290700" cy="0"/>
          </a:xfrm>
          <a:prstGeom prst="straightConnector1">
            <a:avLst/>
          </a:prstGeom>
          <a:noFill/>
          <a:ln w="19050" cap="flat" cmpd="sng">
            <a:solidFill>
              <a:schemeClr val="accent2"/>
            </a:solidFill>
            <a:prstDash val="solid"/>
            <a:round/>
            <a:headEnd type="none" w="med" len="med"/>
            <a:tailEnd type="none" w="med" len="med"/>
          </a:ln>
        </p:spPr>
      </p:cxnSp>
    </p:spTree>
    <p:extLst>
      <p:ext uri="{BB962C8B-B14F-4D97-AF65-F5344CB8AC3E}">
        <p14:creationId xmlns:p14="http://schemas.microsoft.com/office/powerpoint/2010/main" val="370818360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only 11">
  <p:cSld name="Title only 11">
    <p:spTree>
      <p:nvGrpSpPr>
        <p:cNvPr id="1" name="Shape 215"/>
        <p:cNvGrpSpPr/>
        <p:nvPr/>
      </p:nvGrpSpPr>
      <p:grpSpPr>
        <a:xfrm>
          <a:off x="0" y="0"/>
          <a:ext cx="0" cy="0"/>
          <a:chOff x="0" y="0"/>
          <a:chExt cx="0" cy="0"/>
        </a:xfrm>
      </p:grpSpPr>
      <p:grpSp>
        <p:nvGrpSpPr>
          <p:cNvPr id="216" name="Google Shape;216;p30"/>
          <p:cNvGrpSpPr/>
          <p:nvPr/>
        </p:nvGrpSpPr>
        <p:grpSpPr>
          <a:xfrm>
            <a:off x="-562225" y="-478600"/>
            <a:ext cx="10220201" cy="7826467"/>
            <a:chOff x="-562225" y="-358950"/>
            <a:chExt cx="10220201" cy="5869850"/>
          </a:xfrm>
        </p:grpSpPr>
        <p:pic>
          <p:nvPicPr>
            <p:cNvPr id="217" name="Google Shape;217;p30"/>
            <p:cNvPicPr preferRelativeResize="0"/>
            <p:nvPr/>
          </p:nvPicPr>
          <p:blipFill>
            <a:blip r:embed="rId2">
              <a:alphaModFix/>
            </a:blip>
            <a:stretch>
              <a:fillRect/>
            </a:stretch>
          </p:blipFill>
          <p:spPr>
            <a:xfrm rot="10800000">
              <a:off x="-269089" y="-179473"/>
              <a:ext cx="9666166" cy="5502451"/>
            </a:xfrm>
            <a:prstGeom prst="rect">
              <a:avLst/>
            </a:prstGeom>
            <a:noFill/>
            <a:ln>
              <a:noFill/>
            </a:ln>
          </p:spPr>
        </p:pic>
        <p:pic>
          <p:nvPicPr>
            <p:cNvPr id="218" name="Google Shape;218;p30"/>
            <p:cNvPicPr preferRelativeResize="0"/>
            <p:nvPr/>
          </p:nvPicPr>
          <p:blipFill>
            <a:blip r:embed="rId3">
              <a:alphaModFix amt="55000"/>
            </a:blip>
            <a:stretch>
              <a:fillRect/>
            </a:stretch>
          </p:blipFill>
          <p:spPr>
            <a:xfrm>
              <a:off x="-562225" y="-358950"/>
              <a:ext cx="10220201" cy="5869850"/>
            </a:xfrm>
            <a:prstGeom prst="rect">
              <a:avLst/>
            </a:prstGeom>
            <a:noFill/>
            <a:ln>
              <a:noFill/>
            </a:ln>
          </p:spPr>
        </p:pic>
      </p:grpSp>
      <p:sp>
        <p:nvSpPr>
          <p:cNvPr id="219" name="Google Shape;219;p30"/>
          <p:cNvSpPr/>
          <p:nvPr/>
        </p:nvSpPr>
        <p:spPr>
          <a:xfrm>
            <a:off x="543050" y="482600"/>
            <a:ext cx="8057700" cy="5892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20" name="Google Shape;220;p30"/>
          <p:cNvSpPr txBox="1">
            <a:spLocks noGrp="1"/>
          </p:cNvSpPr>
          <p:nvPr>
            <p:ph type="title"/>
          </p:nvPr>
        </p:nvSpPr>
        <p:spPr>
          <a:xfrm>
            <a:off x="1974300" y="809233"/>
            <a:ext cx="5195400" cy="704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latin typeface="Barlow Condensed"/>
                <a:ea typeface="Barlow Condensed"/>
                <a:cs typeface="Barlow Condensed"/>
                <a:sym typeface="Barlow Condensed"/>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en-US"/>
              <a:t>Click to edit Master title style</a:t>
            </a:r>
            <a:endParaRPr/>
          </a:p>
        </p:txBody>
      </p:sp>
      <p:cxnSp>
        <p:nvCxnSpPr>
          <p:cNvPr id="221" name="Google Shape;221;p30"/>
          <p:cNvCxnSpPr/>
          <p:nvPr/>
        </p:nvCxnSpPr>
        <p:spPr>
          <a:xfrm>
            <a:off x="4426663" y="809233"/>
            <a:ext cx="290700" cy="0"/>
          </a:xfrm>
          <a:prstGeom prst="straightConnector1">
            <a:avLst/>
          </a:prstGeom>
          <a:noFill/>
          <a:ln w="19050" cap="flat" cmpd="sng">
            <a:solidFill>
              <a:schemeClr val="accent2"/>
            </a:solidFill>
            <a:prstDash val="solid"/>
            <a:round/>
            <a:headEnd type="none" w="med" len="med"/>
            <a:tailEnd type="none" w="med" len="med"/>
          </a:ln>
        </p:spPr>
      </p:cxnSp>
    </p:spTree>
    <p:extLst>
      <p:ext uri="{BB962C8B-B14F-4D97-AF65-F5344CB8AC3E}">
        <p14:creationId xmlns:p14="http://schemas.microsoft.com/office/powerpoint/2010/main" val="36874421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23"/>
        <p:cNvGrpSpPr/>
        <p:nvPr/>
      </p:nvGrpSpPr>
      <p:grpSpPr>
        <a:xfrm>
          <a:off x="0" y="0"/>
          <a:ext cx="0" cy="0"/>
          <a:chOff x="0" y="0"/>
          <a:chExt cx="0" cy="0"/>
        </a:xfrm>
      </p:grpSpPr>
      <p:pic>
        <p:nvPicPr>
          <p:cNvPr id="24" name="Google Shape;24;p4"/>
          <p:cNvPicPr preferRelativeResize="0"/>
          <p:nvPr/>
        </p:nvPicPr>
        <p:blipFill>
          <a:blip r:embed="rId2">
            <a:alphaModFix/>
          </a:blip>
          <a:stretch>
            <a:fillRect/>
          </a:stretch>
        </p:blipFill>
        <p:spPr>
          <a:xfrm>
            <a:off x="0" y="0"/>
            <a:ext cx="9144000" cy="6858000"/>
          </a:xfrm>
          <a:prstGeom prst="rect">
            <a:avLst/>
          </a:prstGeom>
          <a:noFill/>
          <a:ln>
            <a:noFill/>
          </a:ln>
        </p:spPr>
      </p:pic>
      <p:pic>
        <p:nvPicPr>
          <p:cNvPr id="25" name="Google Shape;25;p4"/>
          <p:cNvPicPr preferRelativeResize="0"/>
          <p:nvPr/>
        </p:nvPicPr>
        <p:blipFill rotWithShape="1">
          <a:blip r:embed="rId3">
            <a:alphaModFix amt="57000"/>
          </a:blip>
          <a:srcRect t="10876" b="10876"/>
          <a:stretch/>
        </p:blipFill>
        <p:spPr>
          <a:xfrm>
            <a:off x="-221725" y="-178133"/>
            <a:ext cx="9587449" cy="7190600"/>
          </a:xfrm>
          <a:prstGeom prst="rect">
            <a:avLst/>
          </a:prstGeom>
          <a:noFill/>
          <a:ln>
            <a:noFill/>
          </a:ln>
        </p:spPr>
      </p:pic>
      <p:sp>
        <p:nvSpPr>
          <p:cNvPr id="26" name="Google Shape;26;p4"/>
          <p:cNvSpPr/>
          <p:nvPr/>
        </p:nvSpPr>
        <p:spPr>
          <a:xfrm>
            <a:off x="543050" y="482600"/>
            <a:ext cx="8057700" cy="5892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7" name="Google Shape;27;p4"/>
          <p:cNvSpPr txBox="1">
            <a:spLocks noGrp="1"/>
          </p:cNvSpPr>
          <p:nvPr>
            <p:ph type="body" idx="1"/>
          </p:nvPr>
        </p:nvSpPr>
        <p:spPr>
          <a:xfrm>
            <a:off x="713225" y="1797967"/>
            <a:ext cx="7717500" cy="4340400"/>
          </a:xfrm>
          <a:prstGeom prst="rect">
            <a:avLst/>
          </a:prstGeom>
        </p:spPr>
        <p:txBody>
          <a:bodyPr spcFirstLastPara="1" wrap="square" lIns="91425" tIns="91425" rIns="91425" bIns="91425" anchor="t" anchorCtr="0">
            <a:noAutofit/>
          </a:bodyPr>
          <a:lstStyle>
            <a:lvl1pPr marL="457200" lvl="0" indent="-342900">
              <a:lnSpc>
                <a:spcPct val="100000"/>
              </a:lnSpc>
              <a:spcBef>
                <a:spcPts val="0"/>
              </a:spcBef>
              <a:spcAft>
                <a:spcPts val="0"/>
              </a:spcAft>
              <a:buSzPts val="1800"/>
              <a:buFont typeface="Barlow"/>
              <a:buAutoNum type="arabicPeriod"/>
              <a:defRPr sz="1100">
                <a:latin typeface="Barlow"/>
                <a:ea typeface="Barlow"/>
                <a:cs typeface="Barlow"/>
                <a:sym typeface="Barlow"/>
              </a:defRPr>
            </a:lvl1pPr>
            <a:lvl2pPr marL="914400" lvl="1" indent="-317500">
              <a:lnSpc>
                <a:spcPct val="100000"/>
              </a:lnSpc>
              <a:spcBef>
                <a:spcPts val="1600"/>
              </a:spcBef>
              <a:spcAft>
                <a:spcPts val="0"/>
              </a:spcAft>
              <a:buSzPts val="1400"/>
              <a:buChar char="○"/>
              <a:defRPr sz="1100">
                <a:latin typeface="Barlow"/>
                <a:ea typeface="Barlow"/>
                <a:cs typeface="Barlow"/>
                <a:sym typeface="Barlow"/>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pPr lvl="0"/>
            <a:r>
              <a:rPr lang="en-US"/>
              <a:t>Click to edit Master text styles</a:t>
            </a:r>
          </a:p>
        </p:txBody>
      </p:sp>
      <p:cxnSp>
        <p:nvCxnSpPr>
          <p:cNvPr id="28" name="Google Shape;28;p4"/>
          <p:cNvCxnSpPr/>
          <p:nvPr/>
        </p:nvCxnSpPr>
        <p:spPr>
          <a:xfrm>
            <a:off x="4426663" y="809233"/>
            <a:ext cx="290700" cy="0"/>
          </a:xfrm>
          <a:prstGeom prst="straightConnector1">
            <a:avLst/>
          </a:prstGeom>
          <a:noFill/>
          <a:ln w="19050" cap="flat" cmpd="sng">
            <a:solidFill>
              <a:schemeClr val="accent2"/>
            </a:solidFill>
            <a:prstDash val="solid"/>
            <a:round/>
            <a:headEnd type="none" w="med" len="med"/>
            <a:tailEnd type="none" w="med" len="med"/>
          </a:ln>
        </p:spPr>
      </p:cxnSp>
      <p:sp>
        <p:nvSpPr>
          <p:cNvPr id="29" name="Google Shape;29;p4"/>
          <p:cNvSpPr txBox="1">
            <a:spLocks noGrp="1"/>
          </p:cNvSpPr>
          <p:nvPr>
            <p:ph type="title"/>
          </p:nvPr>
        </p:nvSpPr>
        <p:spPr>
          <a:xfrm>
            <a:off x="1974300" y="809233"/>
            <a:ext cx="5195400" cy="704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latin typeface="Barlow Condensed"/>
                <a:ea typeface="Barlow Condensed"/>
                <a:cs typeface="Barlow Condensed"/>
                <a:sym typeface="Barlow Condensed"/>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en-US"/>
              <a:t>Click to edit Master title style</a:t>
            </a:r>
            <a:endParaRPr/>
          </a:p>
        </p:txBody>
      </p:sp>
    </p:spTree>
    <p:extLst>
      <p:ext uri="{BB962C8B-B14F-4D97-AF65-F5344CB8AC3E}">
        <p14:creationId xmlns:p14="http://schemas.microsoft.com/office/powerpoint/2010/main" val="319047204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only 12">
  <p:cSld name="Title only 12">
    <p:spTree>
      <p:nvGrpSpPr>
        <p:cNvPr id="1" name="Shape 222"/>
        <p:cNvGrpSpPr/>
        <p:nvPr/>
      </p:nvGrpSpPr>
      <p:grpSpPr>
        <a:xfrm>
          <a:off x="0" y="0"/>
          <a:ext cx="0" cy="0"/>
          <a:chOff x="0" y="0"/>
          <a:chExt cx="0" cy="0"/>
        </a:xfrm>
      </p:grpSpPr>
      <p:grpSp>
        <p:nvGrpSpPr>
          <p:cNvPr id="223" name="Google Shape;223;p31"/>
          <p:cNvGrpSpPr/>
          <p:nvPr/>
        </p:nvGrpSpPr>
        <p:grpSpPr>
          <a:xfrm>
            <a:off x="-629025" y="-478600"/>
            <a:ext cx="10220201" cy="7781935"/>
            <a:chOff x="-629025" y="-358950"/>
            <a:chExt cx="10220201" cy="5836451"/>
          </a:xfrm>
        </p:grpSpPr>
        <p:pic>
          <p:nvPicPr>
            <p:cNvPr id="224" name="Google Shape;224;p31"/>
            <p:cNvPicPr preferRelativeResize="0"/>
            <p:nvPr/>
          </p:nvPicPr>
          <p:blipFill>
            <a:blip r:embed="rId2">
              <a:alphaModFix/>
            </a:blip>
            <a:stretch>
              <a:fillRect/>
            </a:stretch>
          </p:blipFill>
          <p:spPr>
            <a:xfrm rot="10800000">
              <a:off x="-269089" y="-179473"/>
              <a:ext cx="9666166" cy="5502451"/>
            </a:xfrm>
            <a:prstGeom prst="rect">
              <a:avLst/>
            </a:prstGeom>
            <a:noFill/>
            <a:ln>
              <a:noFill/>
            </a:ln>
          </p:spPr>
        </p:pic>
        <p:pic>
          <p:nvPicPr>
            <p:cNvPr id="225" name="Google Shape;225;p31"/>
            <p:cNvPicPr preferRelativeResize="0"/>
            <p:nvPr/>
          </p:nvPicPr>
          <p:blipFill>
            <a:blip r:embed="rId3">
              <a:alphaModFix amt="55000"/>
            </a:blip>
            <a:stretch>
              <a:fillRect/>
            </a:stretch>
          </p:blipFill>
          <p:spPr>
            <a:xfrm>
              <a:off x="-629025" y="-358950"/>
              <a:ext cx="10220201" cy="5836451"/>
            </a:xfrm>
            <a:prstGeom prst="rect">
              <a:avLst/>
            </a:prstGeom>
            <a:noFill/>
            <a:ln>
              <a:noFill/>
            </a:ln>
          </p:spPr>
        </p:pic>
      </p:grpSp>
      <p:sp>
        <p:nvSpPr>
          <p:cNvPr id="226" name="Google Shape;226;p31"/>
          <p:cNvSpPr/>
          <p:nvPr/>
        </p:nvSpPr>
        <p:spPr>
          <a:xfrm>
            <a:off x="543050" y="482600"/>
            <a:ext cx="8057700" cy="5892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27" name="Google Shape;227;p31"/>
          <p:cNvSpPr txBox="1">
            <a:spLocks noGrp="1"/>
          </p:cNvSpPr>
          <p:nvPr>
            <p:ph type="title"/>
          </p:nvPr>
        </p:nvSpPr>
        <p:spPr>
          <a:xfrm>
            <a:off x="1974300" y="809233"/>
            <a:ext cx="5195400" cy="704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latin typeface="Barlow Condensed"/>
                <a:ea typeface="Barlow Condensed"/>
                <a:cs typeface="Barlow Condensed"/>
                <a:sym typeface="Barlow Condensed"/>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en-US"/>
              <a:t>Click to edit Master title style</a:t>
            </a:r>
            <a:endParaRPr/>
          </a:p>
        </p:txBody>
      </p:sp>
      <p:cxnSp>
        <p:nvCxnSpPr>
          <p:cNvPr id="228" name="Google Shape;228;p31"/>
          <p:cNvCxnSpPr/>
          <p:nvPr/>
        </p:nvCxnSpPr>
        <p:spPr>
          <a:xfrm>
            <a:off x="4426663" y="809233"/>
            <a:ext cx="290700" cy="0"/>
          </a:xfrm>
          <a:prstGeom prst="straightConnector1">
            <a:avLst/>
          </a:prstGeom>
          <a:noFill/>
          <a:ln w="19050" cap="flat" cmpd="sng">
            <a:solidFill>
              <a:schemeClr val="accent2"/>
            </a:solidFill>
            <a:prstDash val="solid"/>
            <a:round/>
            <a:headEnd type="none" w="med" len="med"/>
            <a:tailEnd type="none" w="med" len="med"/>
          </a:ln>
        </p:spPr>
      </p:cxnSp>
    </p:spTree>
    <p:extLst>
      <p:ext uri="{BB962C8B-B14F-4D97-AF65-F5344CB8AC3E}">
        <p14:creationId xmlns:p14="http://schemas.microsoft.com/office/powerpoint/2010/main" val="298760296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only 13">
  <p:cSld name="Title only 13">
    <p:spTree>
      <p:nvGrpSpPr>
        <p:cNvPr id="1" name="Shape 229"/>
        <p:cNvGrpSpPr/>
        <p:nvPr/>
      </p:nvGrpSpPr>
      <p:grpSpPr>
        <a:xfrm>
          <a:off x="0" y="0"/>
          <a:ext cx="0" cy="0"/>
          <a:chOff x="0" y="0"/>
          <a:chExt cx="0" cy="0"/>
        </a:xfrm>
      </p:grpSpPr>
      <p:grpSp>
        <p:nvGrpSpPr>
          <p:cNvPr id="230" name="Google Shape;230;p32"/>
          <p:cNvGrpSpPr/>
          <p:nvPr/>
        </p:nvGrpSpPr>
        <p:grpSpPr>
          <a:xfrm>
            <a:off x="-629025" y="-478599"/>
            <a:ext cx="10320397" cy="7759665"/>
            <a:chOff x="-629025" y="-358950"/>
            <a:chExt cx="10320397" cy="5819749"/>
          </a:xfrm>
        </p:grpSpPr>
        <p:pic>
          <p:nvPicPr>
            <p:cNvPr id="231" name="Google Shape;231;p32"/>
            <p:cNvPicPr preferRelativeResize="0"/>
            <p:nvPr/>
          </p:nvPicPr>
          <p:blipFill>
            <a:blip r:embed="rId2">
              <a:alphaModFix/>
            </a:blip>
            <a:stretch>
              <a:fillRect/>
            </a:stretch>
          </p:blipFill>
          <p:spPr>
            <a:xfrm rot="10800000">
              <a:off x="-269089" y="-179473"/>
              <a:ext cx="9666166" cy="5502451"/>
            </a:xfrm>
            <a:prstGeom prst="rect">
              <a:avLst/>
            </a:prstGeom>
            <a:noFill/>
            <a:ln>
              <a:noFill/>
            </a:ln>
          </p:spPr>
        </p:pic>
        <p:pic>
          <p:nvPicPr>
            <p:cNvPr id="232" name="Google Shape;232;p32"/>
            <p:cNvPicPr preferRelativeResize="0"/>
            <p:nvPr/>
          </p:nvPicPr>
          <p:blipFill>
            <a:blip r:embed="rId3">
              <a:alphaModFix amt="52999"/>
            </a:blip>
            <a:stretch>
              <a:fillRect/>
            </a:stretch>
          </p:blipFill>
          <p:spPr>
            <a:xfrm>
              <a:off x="-629025" y="-358950"/>
              <a:ext cx="10320397" cy="5819749"/>
            </a:xfrm>
            <a:prstGeom prst="rect">
              <a:avLst/>
            </a:prstGeom>
            <a:noFill/>
            <a:ln>
              <a:noFill/>
            </a:ln>
          </p:spPr>
        </p:pic>
      </p:grpSp>
      <p:sp>
        <p:nvSpPr>
          <p:cNvPr id="233" name="Google Shape;233;p32"/>
          <p:cNvSpPr/>
          <p:nvPr/>
        </p:nvSpPr>
        <p:spPr>
          <a:xfrm>
            <a:off x="543050" y="482600"/>
            <a:ext cx="8057700" cy="5892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34" name="Google Shape;234;p32"/>
          <p:cNvSpPr txBox="1">
            <a:spLocks noGrp="1"/>
          </p:cNvSpPr>
          <p:nvPr>
            <p:ph type="title"/>
          </p:nvPr>
        </p:nvSpPr>
        <p:spPr>
          <a:xfrm>
            <a:off x="1974300" y="809233"/>
            <a:ext cx="5195400" cy="704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latin typeface="Barlow Condensed"/>
                <a:ea typeface="Barlow Condensed"/>
                <a:cs typeface="Barlow Condensed"/>
                <a:sym typeface="Barlow Condensed"/>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en-US"/>
              <a:t>Click to edit Master title style</a:t>
            </a:r>
            <a:endParaRPr/>
          </a:p>
        </p:txBody>
      </p:sp>
      <p:cxnSp>
        <p:nvCxnSpPr>
          <p:cNvPr id="235" name="Google Shape;235;p32"/>
          <p:cNvCxnSpPr/>
          <p:nvPr/>
        </p:nvCxnSpPr>
        <p:spPr>
          <a:xfrm>
            <a:off x="4426663" y="809233"/>
            <a:ext cx="290700" cy="0"/>
          </a:xfrm>
          <a:prstGeom prst="straightConnector1">
            <a:avLst/>
          </a:prstGeom>
          <a:noFill/>
          <a:ln w="19050" cap="flat" cmpd="sng">
            <a:solidFill>
              <a:schemeClr val="accent2"/>
            </a:solidFill>
            <a:prstDash val="solid"/>
            <a:round/>
            <a:headEnd type="none" w="med" len="med"/>
            <a:tailEnd type="none" w="med" len="med"/>
          </a:ln>
        </p:spPr>
      </p:cxnSp>
    </p:spTree>
    <p:extLst>
      <p:ext uri="{BB962C8B-B14F-4D97-AF65-F5344CB8AC3E}">
        <p14:creationId xmlns:p14="http://schemas.microsoft.com/office/powerpoint/2010/main" val="270846781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only 14">
  <p:cSld name="Title only 14">
    <p:spTree>
      <p:nvGrpSpPr>
        <p:cNvPr id="1" name="Shape 236"/>
        <p:cNvGrpSpPr/>
        <p:nvPr/>
      </p:nvGrpSpPr>
      <p:grpSpPr>
        <a:xfrm>
          <a:off x="0" y="0"/>
          <a:ext cx="0" cy="0"/>
          <a:chOff x="0" y="0"/>
          <a:chExt cx="0" cy="0"/>
        </a:xfrm>
      </p:grpSpPr>
      <p:grpSp>
        <p:nvGrpSpPr>
          <p:cNvPr id="237" name="Google Shape;237;p33"/>
          <p:cNvGrpSpPr/>
          <p:nvPr/>
        </p:nvGrpSpPr>
        <p:grpSpPr>
          <a:xfrm>
            <a:off x="-629025" y="-668000"/>
            <a:ext cx="10437306" cy="8038139"/>
            <a:chOff x="-629025" y="-501000"/>
            <a:chExt cx="10437306" cy="6028604"/>
          </a:xfrm>
        </p:grpSpPr>
        <p:pic>
          <p:nvPicPr>
            <p:cNvPr id="238" name="Google Shape;238;p33"/>
            <p:cNvPicPr preferRelativeResize="0"/>
            <p:nvPr/>
          </p:nvPicPr>
          <p:blipFill>
            <a:blip r:embed="rId2">
              <a:alphaModFix/>
            </a:blip>
            <a:stretch>
              <a:fillRect/>
            </a:stretch>
          </p:blipFill>
          <p:spPr>
            <a:xfrm rot="10800000">
              <a:off x="-269089" y="-179473"/>
              <a:ext cx="9666166" cy="5502451"/>
            </a:xfrm>
            <a:prstGeom prst="rect">
              <a:avLst/>
            </a:prstGeom>
            <a:noFill/>
            <a:ln>
              <a:noFill/>
            </a:ln>
          </p:spPr>
        </p:pic>
        <p:pic>
          <p:nvPicPr>
            <p:cNvPr id="239" name="Google Shape;239;p33"/>
            <p:cNvPicPr preferRelativeResize="0"/>
            <p:nvPr/>
          </p:nvPicPr>
          <p:blipFill>
            <a:blip r:embed="rId3">
              <a:alphaModFix amt="55000"/>
            </a:blip>
            <a:stretch>
              <a:fillRect/>
            </a:stretch>
          </p:blipFill>
          <p:spPr>
            <a:xfrm>
              <a:off x="-629025" y="-501000"/>
              <a:ext cx="10437306" cy="6028604"/>
            </a:xfrm>
            <a:prstGeom prst="rect">
              <a:avLst/>
            </a:prstGeom>
            <a:noFill/>
            <a:ln>
              <a:noFill/>
            </a:ln>
          </p:spPr>
        </p:pic>
      </p:grpSp>
      <p:sp>
        <p:nvSpPr>
          <p:cNvPr id="240" name="Google Shape;240;p33"/>
          <p:cNvSpPr/>
          <p:nvPr/>
        </p:nvSpPr>
        <p:spPr>
          <a:xfrm>
            <a:off x="543050" y="482600"/>
            <a:ext cx="8057700" cy="5892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41" name="Google Shape;241;p33"/>
          <p:cNvSpPr txBox="1">
            <a:spLocks noGrp="1"/>
          </p:cNvSpPr>
          <p:nvPr>
            <p:ph type="title"/>
          </p:nvPr>
        </p:nvSpPr>
        <p:spPr>
          <a:xfrm>
            <a:off x="1974300" y="809233"/>
            <a:ext cx="5195400" cy="704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latin typeface="Barlow Condensed"/>
                <a:ea typeface="Barlow Condensed"/>
                <a:cs typeface="Barlow Condensed"/>
                <a:sym typeface="Barlow Condensed"/>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en-US"/>
              <a:t>Click to edit Master title style</a:t>
            </a:r>
            <a:endParaRPr/>
          </a:p>
        </p:txBody>
      </p:sp>
      <p:cxnSp>
        <p:nvCxnSpPr>
          <p:cNvPr id="242" name="Google Shape;242;p33"/>
          <p:cNvCxnSpPr/>
          <p:nvPr/>
        </p:nvCxnSpPr>
        <p:spPr>
          <a:xfrm>
            <a:off x="4426663" y="809233"/>
            <a:ext cx="290700" cy="0"/>
          </a:xfrm>
          <a:prstGeom prst="straightConnector1">
            <a:avLst/>
          </a:prstGeom>
          <a:noFill/>
          <a:ln w="19050" cap="flat" cmpd="sng">
            <a:solidFill>
              <a:schemeClr val="accent2"/>
            </a:solidFill>
            <a:prstDash val="solid"/>
            <a:round/>
            <a:headEnd type="none" w="med" len="med"/>
            <a:tailEnd type="none" w="med" len="med"/>
          </a:ln>
        </p:spPr>
      </p:cxnSp>
    </p:spTree>
    <p:extLst>
      <p:ext uri="{BB962C8B-B14F-4D97-AF65-F5344CB8AC3E}">
        <p14:creationId xmlns:p14="http://schemas.microsoft.com/office/powerpoint/2010/main" val="113215765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tle and six columns">
  <p:cSld name="Title and six columns">
    <p:spTree>
      <p:nvGrpSpPr>
        <p:cNvPr id="1" name="Shape 243"/>
        <p:cNvGrpSpPr/>
        <p:nvPr/>
      </p:nvGrpSpPr>
      <p:grpSpPr>
        <a:xfrm>
          <a:off x="0" y="0"/>
          <a:ext cx="0" cy="0"/>
          <a:chOff x="0" y="0"/>
          <a:chExt cx="0" cy="0"/>
        </a:xfrm>
      </p:grpSpPr>
      <p:grpSp>
        <p:nvGrpSpPr>
          <p:cNvPr id="244" name="Google Shape;244;p34"/>
          <p:cNvGrpSpPr/>
          <p:nvPr/>
        </p:nvGrpSpPr>
        <p:grpSpPr>
          <a:xfrm>
            <a:off x="-408199" y="-197066"/>
            <a:ext cx="9803429" cy="7228460"/>
            <a:chOff x="-408199" y="-147800"/>
            <a:chExt cx="9803429" cy="5421345"/>
          </a:xfrm>
        </p:grpSpPr>
        <p:pic>
          <p:nvPicPr>
            <p:cNvPr id="245" name="Google Shape;245;p34"/>
            <p:cNvPicPr preferRelativeResize="0"/>
            <p:nvPr/>
          </p:nvPicPr>
          <p:blipFill>
            <a:blip r:embed="rId2">
              <a:alphaModFix/>
            </a:blip>
            <a:stretch>
              <a:fillRect/>
            </a:stretch>
          </p:blipFill>
          <p:spPr>
            <a:xfrm>
              <a:off x="0" y="0"/>
              <a:ext cx="9144000" cy="5143500"/>
            </a:xfrm>
            <a:prstGeom prst="rect">
              <a:avLst/>
            </a:prstGeom>
            <a:noFill/>
            <a:ln>
              <a:noFill/>
            </a:ln>
          </p:spPr>
        </p:pic>
        <p:pic>
          <p:nvPicPr>
            <p:cNvPr id="246" name="Google Shape;246;p34"/>
            <p:cNvPicPr preferRelativeResize="0"/>
            <p:nvPr/>
          </p:nvPicPr>
          <p:blipFill rotWithShape="1">
            <a:blip r:embed="rId3">
              <a:alphaModFix amt="56000"/>
            </a:blip>
            <a:srcRect t="11525" b="11533"/>
            <a:stretch/>
          </p:blipFill>
          <p:spPr>
            <a:xfrm>
              <a:off x="-408199" y="-147800"/>
              <a:ext cx="9803429" cy="5421345"/>
            </a:xfrm>
            <a:prstGeom prst="rect">
              <a:avLst/>
            </a:prstGeom>
            <a:noFill/>
            <a:ln>
              <a:noFill/>
            </a:ln>
          </p:spPr>
        </p:pic>
      </p:grpSp>
      <p:sp>
        <p:nvSpPr>
          <p:cNvPr id="247" name="Google Shape;247;p34"/>
          <p:cNvSpPr/>
          <p:nvPr/>
        </p:nvSpPr>
        <p:spPr>
          <a:xfrm>
            <a:off x="543050" y="482600"/>
            <a:ext cx="8057700" cy="5892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cxnSp>
        <p:nvCxnSpPr>
          <p:cNvPr id="248" name="Google Shape;248;p34"/>
          <p:cNvCxnSpPr/>
          <p:nvPr/>
        </p:nvCxnSpPr>
        <p:spPr>
          <a:xfrm>
            <a:off x="4426663" y="809233"/>
            <a:ext cx="290700" cy="0"/>
          </a:xfrm>
          <a:prstGeom prst="straightConnector1">
            <a:avLst/>
          </a:prstGeom>
          <a:noFill/>
          <a:ln w="19050" cap="flat" cmpd="sng">
            <a:solidFill>
              <a:schemeClr val="accent2"/>
            </a:solidFill>
            <a:prstDash val="solid"/>
            <a:round/>
            <a:headEnd type="none" w="med" len="med"/>
            <a:tailEnd type="none" w="med" len="med"/>
          </a:ln>
        </p:spPr>
      </p:cxnSp>
      <p:sp>
        <p:nvSpPr>
          <p:cNvPr id="249" name="Google Shape;249;p34"/>
          <p:cNvSpPr txBox="1">
            <a:spLocks noGrp="1"/>
          </p:cNvSpPr>
          <p:nvPr>
            <p:ph type="title"/>
          </p:nvPr>
        </p:nvSpPr>
        <p:spPr>
          <a:xfrm>
            <a:off x="1099813" y="1831151"/>
            <a:ext cx="1426200" cy="5348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2000">
                <a:latin typeface="Barlow Condensed Medium"/>
                <a:ea typeface="Barlow Condensed Medium"/>
                <a:cs typeface="Barlow Condensed Medium"/>
                <a:sym typeface="Barlow Condensed Medium"/>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rPr lang="en-US"/>
              <a:t>Click to edit Master title style</a:t>
            </a:r>
            <a:endParaRPr/>
          </a:p>
        </p:txBody>
      </p:sp>
      <p:sp>
        <p:nvSpPr>
          <p:cNvPr id="250" name="Google Shape;250;p34"/>
          <p:cNvSpPr txBox="1">
            <a:spLocks noGrp="1"/>
          </p:cNvSpPr>
          <p:nvPr>
            <p:ph type="subTitle" idx="1"/>
          </p:nvPr>
        </p:nvSpPr>
        <p:spPr>
          <a:xfrm>
            <a:off x="1092709" y="2409211"/>
            <a:ext cx="1866600" cy="70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800"/>
              <a:buNone/>
              <a:defRPr sz="1400">
                <a:latin typeface="Barlow"/>
                <a:ea typeface="Barlow"/>
                <a:cs typeface="Barlow"/>
                <a:sym typeface="Barlow"/>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r>
              <a:rPr lang="en-US"/>
              <a:t>Click to edit Master subtitle style</a:t>
            </a:r>
            <a:endParaRPr/>
          </a:p>
        </p:txBody>
      </p:sp>
      <p:sp>
        <p:nvSpPr>
          <p:cNvPr id="251" name="Google Shape;251;p34"/>
          <p:cNvSpPr txBox="1">
            <a:spLocks noGrp="1"/>
          </p:cNvSpPr>
          <p:nvPr>
            <p:ph type="title" idx="2"/>
          </p:nvPr>
        </p:nvSpPr>
        <p:spPr>
          <a:xfrm>
            <a:off x="1094455" y="3358471"/>
            <a:ext cx="1426200" cy="5348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2000">
                <a:latin typeface="Barlow Condensed Medium"/>
                <a:ea typeface="Barlow Condensed Medium"/>
                <a:cs typeface="Barlow Condensed Medium"/>
                <a:sym typeface="Barlow Condensed Medium"/>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rPr lang="en-US"/>
              <a:t>Click to edit Master title style</a:t>
            </a:r>
            <a:endParaRPr/>
          </a:p>
        </p:txBody>
      </p:sp>
      <p:sp>
        <p:nvSpPr>
          <p:cNvPr id="252" name="Google Shape;252;p34"/>
          <p:cNvSpPr txBox="1">
            <a:spLocks noGrp="1"/>
          </p:cNvSpPr>
          <p:nvPr>
            <p:ph type="subTitle" idx="3"/>
          </p:nvPr>
        </p:nvSpPr>
        <p:spPr>
          <a:xfrm>
            <a:off x="1093305" y="3936605"/>
            <a:ext cx="1866600" cy="70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800"/>
              <a:buNone/>
              <a:defRPr sz="1400">
                <a:latin typeface="Barlow"/>
                <a:ea typeface="Barlow"/>
                <a:cs typeface="Barlow"/>
                <a:sym typeface="Barlow"/>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r>
              <a:rPr lang="en-US"/>
              <a:t>Click to edit Master subtitle style</a:t>
            </a:r>
            <a:endParaRPr/>
          </a:p>
        </p:txBody>
      </p:sp>
      <p:sp>
        <p:nvSpPr>
          <p:cNvPr id="253" name="Google Shape;253;p34"/>
          <p:cNvSpPr txBox="1">
            <a:spLocks noGrp="1"/>
          </p:cNvSpPr>
          <p:nvPr>
            <p:ph type="title" idx="4"/>
          </p:nvPr>
        </p:nvSpPr>
        <p:spPr>
          <a:xfrm>
            <a:off x="3762363" y="1831151"/>
            <a:ext cx="1426200" cy="5348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2000">
                <a:latin typeface="Barlow Condensed Medium"/>
                <a:ea typeface="Barlow Condensed Medium"/>
                <a:cs typeface="Barlow Condensed Medium"/>
                <a:sym typeface="Barlow Condensed Medium"/>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rPr lang="en-US"/>
              <a:t>Click to edit Master title style</a:t>
            </a:r>
            <a:endParaRPr/>
          </a:p>
        </p:txBody>
      </p:sp>
      <p:sp>
        <p:nvSpPr>
          <p:cNvPr id="254" name="Google Shape;254;p34"/>
          <p:cNvSpPr txBox="1">
            <a:spLocks noGrp="1"/>
          </p:cNvSpPr>
          <p:nvPr>
            <p:ph type="subTitle" idx="5"/>
          </p:nvPr>
        </p:nvSpPr>
        <p:spPr>
          <a:xfrm>
            <a:off x="3759427" y="2409201"/>
            <a:ext cx="1866600" cy="70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800"/>
              <a:buNone/>
              <a:defRPr sz="1400">
                <a:latin typeface="Barlow"/>
                <a:ea typeface="Barlow"/>
                <a:cs typeface="Barlow"/>
                <a:sym typeface="Barlow"/>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r>
              <a:rPr lang="en-US"/>
              <a:t>Click to edit Master subtitle style</a:t>
            </a:r>
            <a:endParaRPr/>
          </a:p>
        </p:txBody>
      </p:sp>
      <p:sp>
        <p:nvSpPr>
          <p:cNvPr id="255" name="Google Shape;255;p34"/>
          <p:cNvSpPr txBox="1">
            <a:spLocks noGrp="1"/>
          </p:cNvSpPr>
          <p:nvPr>
            <p:ph type="title" idx="6"/>
          </p:nvPr>
        </p:nvSpPr>
        <p:spPr>
          <a:xfrm>
            <a:off x="3750456" y="3358471"/>
            <a:ext cx="1426200" cy="5348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2000">
                <a:latin typeface="Barlow Condensed Medium"/>
                <a:ea typeface="Barlow Condensed Medium"/>
                <a:cs typeface="Barlow Condensed Medium"/>
                <a:sym typeface="Barlow Condensed Medium"/>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rPr lang="en-US"/>
              <a:t>Click to edit Master title style</a:t>
            </a:r>
            <a:endParaRPr/>
          </a:p>
        </p:txBody>
      </p:sp>
      <p:sp>
        <p:nvSpPr>
          <p:cNvPr id="256" name="Google Shape;256;p34"/>
          <p:cNvSpPr txBox="1">
            <a:spLocks noGrp="1"/>
          </p:cNvSpPr>
          <p:nvPr>
            <p:ph type="subTitle" idx="7"/>
          </p:nvPr>
        </p:nvSpPr>
        <p:spPr>
          <a:xfrm>
            <a:off x="3756459" y="3936605"/>
            <a:ext cx="1866600" cy="70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800"/>
              <a:buNone/>
              <a:defRPr sz="1400">
                <a:latin typeface="Barlow"/>
                <a:ea typeface="Barlow"/>
                <a:cs typeface="Barlow"/>
                <a:sym typeface="Barlow"/>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r>
              <a:rPr lang="en-US"/>
              <a:t>Click to edit Master subtitle style</a:t>
            </a:r>
            <a:endParaRPr/>
          </a:p>
        </p:txBody>
      </p:sp>
      <p:sp>
        <p:nvSpPr>
          <p:cNvPr id="257" name="Google Shape;257;p34"/>
          <p:cNvSpPr txBox="1">
            <a:spLocks noGrp="1"/>
          </p:cNvSpPr>
          <p:nvPr>
            <p:ph type="title" idx="8"/>
          </p:nvPr>
        </p:nvSpPr>
        <p:spPr>
          <a:xfrm>
            <a:off x="6423763" y="1831151"/>
            <a:ext cx="1426200" cy="5348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2000">
                <a:latin typeface="Barlow Condensed Medium"/>
                <a:ea typeface="Barlow Condensed Medium"/>
                <a:cs typeface="Barlow Condensed Medium"/>
                <a:sym typeface="Barlow Condensed Medium"/>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rPr lang="en-US"/>
              <a:t>Click to edit Master title style</a:t>
            </a:r>
            <a:endParaRPr/>
          </a:p>
        </p:txBody>
      </p:sp>
      <p:sp>
        <p:nvSpPr>
          <p:cNvPr id="258" name="Google Shape;258;p34"/>
          <p:cNvSpPr txBox="1">
            <a:spLocks noGrp="1"/>
          </p:cNvSpPr>
          <p:nvPr>
            <p:ph type="subTitle" idx="9"/>
          </p:nvPr>
        </p:nvSpPr>
        <p:spPr>
          <a:xfrm>
            <a:off x="6419041" y="2409201"/>
            <a:ext cx="1866600" cy="70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800"/>
              <a:buNone/>
              <a:defRPr sz="1400">
                <a:latin typeface="Barlow"/>
                <a:ea typeface="Barlow"/>
                <a:cs typeface="Barlow"/>
                <a:sym typeface="Barlow"/>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r>
              <a:rPr lang="en-US"/>
              <a:t>Click to edit Master subtitle style</a:t>
            </a:r>
            <a:endParaRPr/>
          </a:p>
        </p:txBody>
      </p:sp>
      <p:sp>
        <p:nvSpPr>
          <p:cNvPr id="259" name="Google Shape;259;p34"/>
          <p:cNvSpPr txBox="1">
            <a:spLocks noGrp="1"/>
          </p:cNvSpPr>
          <p:nvPr>
            <p:ph type="title" idx="13"/>
          </p:nvPr>
        </p:nvSpPr>
        <p:spPr>
          <a:xfrm>
            <a:off x="6428525" y="3358471"/>
            <a:ext cx="1426200" cy="5348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2000">
                <a:latin typeface="Barlow Condensed Medium"/>
                <a:ea typeface="Barlow Condensed Medium"/>
                <a:cs typeface="Barlow Condensed Medium"/>
                <a:sym typeface="Barlow Condensed Medium"/>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rPr lang="en-US"/>
              <a:t>Click to edit Master title style</a:t>
            </a:r>
            <a:endParaRPr/>
          </a:p>
        </p:txBody>
      </p:sp>
      <p:sp>
        <p:nvSpPr>
          <p:cNvPr id="260" name="Google Shape;260;p34"/>
          <p:cNvSpPr txBox="1">
            <a:spLocks noGrp="1"/>
          </p:cNvSpPr>
          <p:nvPr>
            <p:ph type="subTitle" idx="14"/>
          </p:nvPr>
        </p:nvSpPr>
        <p:spPr>
          <a:xfrm>
            <a:off x="6419041" y="3936605"/>
            <a:ext cx="1866600" cy="70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800"/>
              <a:buNone/>
              <a:defRPr sz="1400">
                <a:latin typeface="Barlow"/>
                <a:ea typeface="Barlow"/>
                <a:cs typeface="Barlow"/>
                <a:sym typeface="Barlow"/>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r>
              <a:rPr lang="en-US"/>
              <a:t>Click to edit Master subtitle style</a:t>
            </a:r>
            <a:endParaRPr/>
          </a:p>
        </p:txBody>
      </p:sp>
      <p:sp>
        <p:nvSpPr>
          <p:cNvPr id="261" name="Google Shape;261;p34"/>
          <p:cNvSpPr txBox="1">
            <a:spLocks noGrp="1"/>
          </p:cNvSpPr>
          <p:nvPr>
            <p:ph type="title" idx="15"/>
          </p:nvPr>
        </p:nvSpPr>
        <p:spPr>
          <a:xfrm>
            <a:off x="1974300" y="809233"/>
            <a:ext cx="5195400" cy="704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latin typeface="Barlow Condensed"/>
                <a:ea typeface="Barlow Condensed"/>
                <a:cs typeface="Barlow Condensed"/>
                <a:sym typeface="Barlow Condensed"/>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en-US"/>
              <a:t>Click to edit Master title style</a:t>
            </a:r>
            <a:endParaRPr/>
          </a:p>
        </p:txBody>
      </p:sp>
    </p:spTree>
    <p:extLst>
      <p:ext uri="{BB962C8B-B14F-4D97-AF65-F5344CB8AC3E}">
        <p14:creationId xmlns:p14="http://schemas.microsoft.com/office/powerpoint/2010/main" val="19073448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Background">
  <p:cSld name="Background">
    <p:spTree>
      <p:nvGrpSpPr>
        <p:cNvPr id="1" name="Shape 262"/>
        <p:cNvGrpSpPr/>
        <p:nvPr/>
      </p:nvGrpSpPr>
      <p:grpSpPr>
        <a:xfrm>
          <a:off x="0" y="0"/>
          <a:ext cx="0" cy="0"/>
          <a:chOff x="0" y="0"/>
          <a:chExt cx="0" cy="0"/>
        </a:xfrm>
      </p:grpSpPr>
      <p:grpSp>
        <p:nvGrpSpPr>
          <p:cNvPr id="263" name="Google Shape;263;p35"/>
          <p:cNvGrpSpPr/>
          <p:nvPr/>
        </p:nvGrpSpPr>
        <p:grpSpPr>
          <a:xfrm>
            <a:off x="-385950" y="-289467"/>
            <a:ext cx="9915906" cy="7436936"/>
            <a:chOff x="-385950" y="-217100"/>
            <a:chExt cx="9915906" cy="5577702"/>
          </a:xfrm>
        </p:grpSpPr>
        <p:pic>
          <p:nvPicPr>
            <p:cNvPr id="264" name="Google Shape;264;p35"/>
            <p:cNvPicPr preferRelativeResize="0"/>
            <p:nvPr/>
          </p:nvPicPr>
          <p:blipFill>
            <a:blip r:embed="rId2">
              <a:alphaModFix/>
            </a:blip>
            <a:stretch>
              <a:fillRect/>
            </a:stretch>
          </p:blipFill>
          <p:spPr>
            <a:xfrm rot="10800000">
              <a:off x="0" y="0"/>
              <a:ext cx="9144000" cy="5143500"/>
            </a:xfrm>
            <a:prstGeom prst="rect">
              <a:avLst/>
            </a:prstGeom>
            <a:noFill/>
            <a:ln>
              <a:noFill/>
            </a:ln>
          </p:spPr>
        </p:pic>
        <p:pic>
          <p:nvPicPr>
            <p:cNvPr id="265" name="Google Shape;265;p35"/>
            <p:cNvPicPr preferRelativeResize="0"/>
            <p:nvPr/>
          </p:nvPicPr>
          <p:blipFill>
            <a:blip r:embed="rId3">
              <a:alphaModFix amt="55000"/>
            </a:blip>
            <a:stretch>
              <a:fillRect/>
            </a:stretch>
          </p:blipFill>
          <p:spPr>
            <a:xfrm>
              <a:off x="-385950" y="-217100"/>
              <a:ext cx="9915906" cy="5577702"/>
            </a:xfrm>
            <a:prstGeom prst="rect">
              <a:avLst/>
            </a:prstGeom>
            <a:noFill/>
            <a:ln>
              <a:noFill/>
            </a:ln>
          </p:spPr>
        </p:pic>
      </p:grpSp>
    </p:spTree>
    <p:extLst>
      <p:ext uri="{BB962C8B-B14F-4D97-AF65-F5344CB8AC3E}">
        <p14:creationId xmlns:p14="http://schemas.microsoft.com/office/powerpoint/2010/main" val="393199833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Background 2">
  <p:cSld name="Background 2">
    <p:spTree>
      <p:nvGrpSpPr>
        <p:cNvPr id="1" name="Shape 266"/>
        <p:cNvGrpSpPr/>
        <p:nvPr/>
      </p:nvGrpSpPr>
      <p:grpSpPr>
        <a:xfrm>
          <a:off x="0" y="0"/>
          <a:ext cx="0" cy="0"/>
          <a:chOff x="0" y="0"/>
          <a:chExt cx="0" cy="0"/>
        </a:xfrm>
      </p:grpSpPr>
      <p:grpSp>
        <p:nvGrpSpPr>
          <p:cNvPr id="267" name="Google Shape;267;p36"/>
          <p:cNvGrpSpPr/>
          <p:nvPr/>
        </p:nvGrpSpPr>
        <p:grpSpPr>
          <a:xfrm>
            <a:off x="-356275" y="-267200"/>
            <a:ext cx="9856545" cy="7392405"/>
            <a:chOff x="-356275" y="-200400"/>
            <a:chExt cx="9856545" cy="5544304"/>
          </a:xfrm>
        </p:grpSpPr>
        <p:pic>
          <p:nvPicPr>
            <p:cNvPr id="268" name="Google Shape;268;p36"/>
            <p:cNvPicPr preferRelativeResize="0"/>
            <p:nvPr/>
          </p:nvPicPr>
          <p:blipFill>
            <a:blip r:embed="rId2">
              <a:alphaModFix/>
            </a:blip>
            <a:stretch>
              <a:fillRect/>
            </a:stretch>
          </p:blipFill>
          <p:spPr>
            <a:xfrm rot="10800000">
              <a:off x="0" y="0"/>
              <a:ext cx="9144000" cy="5143500"/>
            </a:xfrm>
            <a:prstGeom prst="rect">
              <a:avLst/>
            </a:prstGeom>
            <a:noFill/>
            <a:ln>
              <a:noFill/>
            </a:ln>
          </p:spPr>
        </p:pic>
        <p:pic>
          <p:nvPicPr>
            <p:cNvPr id="269" name="Google Shape;269;p36"/>
            <p:cNvPicPr preferRelativeResize="0"/>
            <p:nvPr/>
          </p:nvPicPr>
          <p:blipFill>
            <a:blip r:embed="rId3">
              <a:alphaModFix amt="55000"/>
            </a:blip>
            <a:stretch>
              <a:fillRect/>
            </a:stretch>
          </p:blipFill>
          <p:spPr>
            <a:xfrm>
              <a:off x="-356275" y="-200400"/>
              <a:ext cx="9856545" cy="5544304"/>
            </a:xfrm>
            <a:prstGeom prst="rect">
              <a:avLst/>
            </a:prstGeom>
            <a:noFill/>
            <a:ln>
              <a:noFill/>
            </a:ln>
          </p:spPr>
        </p:pic>
      </p:grpSp>
    </p:spTree>
    <p:extLst>
      <p:ext uri="{BB962C8B-B14F-4D97-AF65-F5344CB8AC3E}">
        <p14:creationId xmlns:p14="http://schemas.microsoft.com/office/powerpoint/2010/main" val="106590999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Background 3">
  <p:cSld name="Background 3">
    <p:spTree>
      <p:nvGrpSpPr>
        <p:cNvPr id="1" name="Shape 270"/>
        <p:cNvGrpSpPr/>
        <p:nvPr/>
      </p:nvGrpSpPr>
      <p:grpSpPr>
        <a:xfrm>
          <a:off x="0" y="0"/>
          <a:ext cx="0" cy="0"/>
          <a:chOff x="0" y="0"/>
          <a:chExt cx="0" cy="0"/>
        </a:xfrm>
      </p:grpSpPr>
      <p:grpSp>
        <p:nvGrpSpPr>
          <p:cNvPr id="271" name="Google Shape;271;p37"/>
          <p:cNvGrpSpPr/>
          <p:nvPr/>
        </p:nvGrpSpPr>
        <p:grpSpPr>
          <a:xfrm>
            <a:off x="-326575" y="-244933"/>
            <a:ext cx="9797145" cy="7347861"/>
            <a:chOff x="-326575" y="-183700"/>
            <a:chExt cx="9797145" cy="5510896"/>
          </a:xfrm>
        </p:grpSpPr>
        <p:pic>
          <p:nvPicPr>
            <p:cNvPr id="272" name="Google Shape;272;p37"/>
            <p:cNvPicPr preferRelativeResize="0"/>
            <p:nvPr/>
          </p:nvPicPr>
          <p:blipFill>
            <a:blip r:embed="rId2">
              <a:alphaModFix/>
            </a:blip>
            <a:stretch>
              <a:fillRect/>
            </a:stretch>
          </p:blipFill>
          <p:spPr>
            <a:xfrm rot="10800000">
              <a:off x="0" y="0"/>
              <a:ext cx="9144000" cy="5143500"/>
            </a:xfrm>
            <a:prstGeom prst="rect">
              <a:avLst/>
            </a:prstGeom>
            <a:noFill/>
            <a:ln>
              <a:noFill/>
            </a:ln>
          </p:spPr>
        </p:pic>
        <p:pic>
          <p:nvPicPr>
            <p:cNvPr id="273" name="Google Shape;273;p37"/>
            <p:cNvPicPr preferRelativeResize="0"/>
            <p:nvPr/>
          </p:nvPicPr>
          <p:blipFill>
            <a:blip r:embed="rId3">
              <a:alphaModFix amt="52000"/>
            </a:blip>
            <a:stretch>
              <a:fillRect/>
            </a:stretch>
          </p:blipFill>
          <p:spPr>
            <a:xfrm>
              <a:off x="-326575" y="-183700"/>
              <a:ext cx="9797145" cy="5510896"/>
            </a:xfrm>
            <a:prstGeom prst="rect">
              <a:avLst/>
            </a:prstGeom>
            <a:noFill/>
            <a:ln>
              <a:noFill/>
            </a:ln>
          </p:spPr>
        </p:pic>
      </p:grpSp>
    </p:spTree>
    <p:extLst>
      <p:ext uri="{BB962C8B-B14F-4D97-AF65-F5344CB8AC3E}">
        <p14:creationId xmlns:p14="http://schemas.microsoft.com/office/powerpoint/2010/main" val="85773458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42900" y="4960137"/>
            <a:ext cx="5829300" cy="1463040"/>
          </a:xfrm>
        </p:spPr>
        <p:txBody>
          <a:bodyPr anchor="ctr">
            <a:normAutofit/>
          </a:bodyPr>
          <a:lstStyle>
            <a:lvl1pPr algn="r">
              <a:defRPr sz="3750" spc="150" baseline="0"/>
            </a:lvl1pPr>
          </a:lstStyle>
          <a:p>
            <a:r>
              <a:rPr lang="en-US"/>
              <a:t>Click to edit Master title style</a:t>
            </a:r>
            <a:endParaRPr lang="en-US" dirty="0"/>
          </a:p>
        </p:txBody>
      </p:sp>
      <p:sp>
        <p:nvSpPr>
          <p:cNvPr id="3" name="Subtitle 2"/>
          <p:cNvSpPr>
            <a:spLocks noGrp="1"/>
          </p:cNvSpPr>
          <p:nvPr>
            <p:ph type="subTitle" idx="1"/>
          </p:nvPr>
        </p:nvSpPr>
        <p:spPr>
          <a:xfrm>
            <a:off x="6457950" y="4960137"/>
            <a:ext cx="2400300" cy="1463040"/>
          </a:xfrm>
        </p:spPr>
        <p:txBody>
          <a:bodyPr lIns="91440" rIns="91440" anchor="ctr">
            <a:normAutofit/>
          </a:bodyPr>
          <a:lstStyle>
            <a:lvl1pPr marL="0" indent="0" algn="l">
              <a:lnSpc>
                <a:spcPct val="100000"/>
              </a:lnSpc>
              <a:spcBef>
                <a:spcPts val="0"/>
              </a:spcBef>
              <a:buNone/>
              <a:defRPr sz="1350">
                <a:solidFill>
                  <a:schemeClr val="tx1">
                    <a:lumMod val="95000"/>
                    <a:lumOff val="5000"/>
                  </a:schemeClr>
                </a:solidFill>
              </a:defRPr>
            </a:lvl1pPr>
            <a:lvl2pPr marL="342900" indent="0" algn="ctr">
              <a:buNone/>
              <a:defRPr sz="1350"/>
            </a:lvl2pPr>
            <a:lvl3pPr marL="685800" indent="0" algn="ctr">
              <a:buNone/>
              <a:defRPr sz="1350"/>
            </a:lvl3pPr>
            <a:lvl4pPr marL="1028700" indent="0" algn="ctr">
              <a:buNone/>
              <a:defRPr sz="1350"/>
            </a:lvl4pPr>
            <a:lvl5pPr marL="1371600" indent="0" algn="ctr">
              <a:buNone/>
              <a:defRPr sz="1350"/>
            </a:lvl5pPr>
            <a:lvl6pPr marL="1714500" indent="0" algn="ctr">
              <a:buNone/>
              <a:defRPr sz="1350"/>
            </a:lvl6pPr>
            <a:lvl7pPr marL="2057400" indent="0" algn="ctr">
              <a:buNone/>
              <a:defRPr sz="1350"/>
            </a:lvl7pPr>
            <a:lvl8pPr marL="2400300" indent="0" algn="ctr">
              <a:buNone/>
              <a:defRPr sz="1350"/>
            </a:lvl8pPr>
            <a:lvl9pPr marL="2743200" indent="0" algn="ctr">
              <a:buNone/>
              <a:defRPr sz="135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pPr>
              <a:defRPr/>
            </a:pPr>
            <a:fld id="{EBCCA852-7F8D-43D8-822B-941D9213443F}" type="datetime5">
              <a:rPr lang="en-US" smtClean="0"/>
              <a:t>30-Apr-21</a:t>
            </a:fld>
            <a:endParaRPr lang="en-US"/>
          </a:p>
        </p:txBody>
      </p:sp>
      <p:sp>
        <p:nvSpPr>
          <p:cNvPr id="5" name="Footer Placeholder 4"/>
          <p:cNvSpPr>
            <a:spLocks noGrp="1"/>
          </p:cNvSpPr>
          <p:nvPr>
            <p:ph type="ftr" sz="quarter" idx="11"/>
          </p:nvPr>
        </p:nvSpPr>
        <p:spPr/>
        <p:txBody>
          <a:bodyPr/>
          <a:lstStyle/>
          <a:p>
            <a:pPr>
              <a:defRPr/>
            </a:pPr>
            <a:r>
              <a:rPr lang="en-US"/>
              <a:t>SKNCOE BE (E &amp; TC) 2020-21</a:t>
            </a:r>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26951751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CFAD33C-1FFB-4274-873C-4127178431C5}" type="datetime5">
              <a:rPr lang="en-US" smtClean="0"/>
              <a:t>30-Apr-21</a:t>
            </a:fld>
            <a:endParaRPr lang="en-US" dirty="0"/>
          </a:p>
        </p:txBody>
      </p:sp>
      <p:sp>
        <p:nvSpPr>
          <p:cNvPr id="5" name="Footer Placeholder 4"/>
          <p:cNvSpPr>
            <a:spLocks noGrp="1"/>
          </p:cNvSpPr>
          <p:nvPr>
            <p:ph type="ftr" sz="quarter" idx="11"/>
          </p:nvPr>
        </p:nvSpPr>
        <p:spPr/>
        <p:txBody>
          <a:bodyPr/>
          <a:lstStyle/>
          <a:p>
            <a:pPr>
              <a:defRPr/>
            </a:pPr>
            <a:r>
              <a:rPr lang="en-US"/>
              <a:t>SKNCOE BE (E &amp; TC) 2020-21</a:t>
            </a:r>
          </a:p>
        </p:txBody>
      </p:sp>
      <p:sp>
        <p:nvSpPr>
          <p:cNvPr id="6" name="Slide Number Placeholder 5"/>
          <p:cNvSpPr>
            <a:spLocks noGrp="1"/>
          </p:cNvSpPr>
          <p:nvPr>
            <p:ph type="sldNum" sz="quarter" idx="12"/>
          </p:nvPr>
        </p:nvSpPr>
        <p:spPr/>
        <p:txBody>
          <a:bodyPr/>
          <a:lstStyle/>
          <a:p>
            <a:pPr>
              <a:defRPr/>
            </a:pPr>
            <a:fld id="{310A76A0-256F-4F28-AB52-94CEC88C3011}" type="slidenum">
              <a:rPr lang="en-US" smtClean="0"/>
              <a:pPr>
                <a:defRPr/>
              </a:pPr>
              <a:t>‹#›</a:t>
            </a:fld>
            <a:endParaRPr lang="en-US"/>
          </a:p>
        </p:txBody>
      </p:sp>
    </p:spTree>
    <p:extLst>
      <p:ext uri="{BB962C8B-B14F-4D97-AF65-F5344CB8AC3E}">
        <p14:creationId xmlns:p14="http://schemas.microsoft.com/office/powerpoint/2010/main" val="63693763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Blank slide" type="blank" preserve="1">
  <p:cSld name="Blank slide">
    <p:spTree>
      <p:nvGrpSpPr>
        <p:cNvPr id="1" name="Shape 277"/>
        <p:cNvGrpSpPr/>
        <p:nvPr/>
      </p:nvGrpSpPr>
      <p:grpSpPr>
        <a:xfrm>
          <a:off x="0" y="0"/>
          <a:ext cx="0" cy="0"/>
          <a:chOff x="0" y="0"/>
          <a:chExt cx="0" cy="0"/>
        </a:xfrm>
      </p:grpSpPr>
    </p:spTree>
    <p:extLst>
      <p:ext uri="{BB962C8B-B14F-4D97-AF65-F5344CB8AC3E}">
        <p14:creationId xmlns:p14="http://schemas.microsoft.com/office/powerpoint/2010/main" val="8098862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30"/>
        <p:cNvGrpSpPr/>
        <p:nvPr/>
      </p:nvGrpSpPr>
      <p:grpSpPr>
        <a:xfrm>
          <a:off x="0" y="0"/>
          <a:ext cx="0" cy="0"/>
          <a:chOff x="0" y="0"/>
          <a:chExt cx="0" cy="0"/>
        </a:xfrm>
      </p:grpSpPr>
      <p:pic>
        <p:nvPicPr>
          <p:cNvPr id="31" name="Google Shape;31;p5"/>
          <p:cNvPicPr preferRelativeResize="0"/>
          <p:nvPr/>
        </p:nvPicPr>
        <p:blipFill>
          <a:blip r:embed="rId2">
            <a:alphaModFix/>
          </a:blip>
          <a:stretch>
            <a:fillRect/>
          </a:stretch>
        </p:blipFill>
        <p:spPr>
          <a:xfrm>
            <a:off x="0" y="0"/>
            <a:ext cx="9144000" cy="6858000"/>
          </a:xfrm>
          <a:prstGeom prst="rect">
            <a:avLst/>
          </a:prstGeom>
          <a:noFill/>
          <a:ln>
            <a:noFill/>
          </a:ln>
        </p:spPr>
      </p:pic>
      <p:pic>
        <p:nvPicPr>
          <p:cNvPr id="32" name="Google Shape;32;p5"/>
          <p:cNvPicPr preferRelativeResize="0"/>
          <p:nvPr/>
        </p:nvPicPr>
        <p:blipFill rotWithShape="1">
          <a:blip r:embed="rId3">
            <a:alphaModFix amt="60000"/>
          </a:blip>
          <a:srcRect t="10548" b="10556"/>
          <a:stretch/>
        </p:blipFill>
        <p:spPr>
          <a:xfrm>
            <a:off x="-281099" y="-222666"/>
            <a:ext cx="9706228" cy="7279663"/>
          </a:xfrm>
          <a:prstGeom prst="rect">
            <a:avLst/>
          </a:prstGeom>
          <a:noFill/>
          <a:ln>
            <a:noFill/>
          </a:ln>
        </p:spPr>
      </p:pic>
      <p:sp>
        <p:nvSpPr>
          <p:cNvPr id="33" name="Google Shape;33;p5"/>
          <p:cNvSpPr/>
          <p:nvPr/>
        </p:nvSpPr>
        <p:spPr>
          <a:xfrm>
            <a:off x="543050" y="482600"/>
            <a:ext cx="8057700" cy="5892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4" name="Google Shape;34;p5"/>
          <p:cNvSpPr txBox="1">
            <a:spLocks noGrp="1"/>
          </p:cNvSpPr>
          <p:nvPr>
            <p:ph type="subTitle" idx="1"/>
          </p:nvPr>
        </p:nvSpPr>
        <p:spPr>
          <a:xfrm>
            <a:off x="1193948" y="2520033"/>
            <a:ext cx="3100800" cy="1320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1400">
                <a:latin typeface="Barlow"/>
                <a:ea typeface="Barlow"/>
                <a:cs typeface="Barlow"/>
                <a:sym typeface="Barlow"/>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r>
              <a:rPr lang="en-US"/>
              <a:t>Click to edit Master subtitle style</a:t>
            </a:r>
            <a:endParaRPr/>
          </a:p>
        </p:txBody>
      </p:sp>
      <p:sp>
        <p:nvSpPr>
          <p:cNvPr id="35" name="Google Shape;35;p5"/>
          <p:cNvSpPr txBox="1">
            <a:spLocks noGrp="1"/>
          </p:cNvSpPr>
          <p:nvPr>
            <p:ph type="subTitle" idx="2"/>
          </p:nvPr>
        </p:nvSpPr>
        <p:spPr>
          <a:xfrm>
            <a:off x="4807295" y="2520033"/>
            <a:ext cx="3100800" cy="1320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1400">
                <a:latin typeface="Barlow"/>
                <a:ea typeface="Barlow"/>
                <a:cs typeface="Barlow"/>
                <a:sym typeface="Barlow"/>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r>
              <a:rPr lang="en-US"/>
              <a:t>Click to edit Master subtitle style</a:t>
            </a:r>
            <a:endParaRPr/>
          </a:p>
        </p:txBody>
      </p:sp>
      <p:cxnSp>
        <p:nvCxnSpPr>
          <p:cNvPr id="36" name="Google Shape;36;p5"/>
          <p:cNvCxnSpPr/>
          <p:nvPr/>
        </p:nvCxnSpPr>
        <p:spPr>
          <a:xfrm>
            <a:off x="4426663" y="809233"/>
            <a:ext cx="290700" cy="0"/>
          </a:xfrm>
          <a:prstGeom prst="straightConnector1">
            <a:avLst/>
          </a:prstGeom>
          <a:noFill/>
          <a:ln w="19050" cap="flat" cmpd="sng">
            <a:solidFill>
              <a:schemeClr val="accent2"/>
            </a:solidFill>
            <a:prstDash val="solid"/>
            <a:round/>
            <a:headEnd type="none" w="med" len="med"/>
            <a:tailEnd type="none" w="med" len="med"/>
          </a:ln>
        </p:spPr>
      </p:cxnSp>
      <p:sp>
        <p:nvSpPr>
          <p:cNvPr id="37" name="Google Shape;37;p5"/>
          <p:cNvSpPr txBox="1">
            <a:spLocks noGrp="1"/>
          </p:cNvSpPr>
          <p:nvPr>
            <p:ph type="title"/>
          </p:nvPr>
        </p:nvSpPr>
        <p:spPr>
          <a:xfrm>
            <a:off x="1187955" y="2095812"/>
            <a:ext cx="1658700" cy="4116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2000">
                <a:latin typeface="Barlow Condensed Medium"/>
                <a:ea typeface="Barlow Condensed Medium"/>
                <a:cs typeface="Barlow Condensed Medium"/>
                <a:sym typeface="Barlow Condensed Medium"/>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rPr lang="en-US"/>
              <a:t>Click to edit Master title style</a:t>
            </a:r>
            <a:endParaRPr/>
          </a:p>
        </p:txBody>
      </p:sp>
      <p:sp>
        <p:nvSpPr>
          <p:cNvPr id="38" name="Google Shape;38;p5"/>
          <p:cNvSpPr txBox="1">
            <a:spLocks noGrp="1"/>
          </p:cNvSpPr>
          <p:nvPr>
            <p:ph type="title" idx="3"/>
          </p:nvPr>
        </p:nvSpPr>
        <p:spPr>
          <a:xfrm>
            <a:off x="4801302" y="2095812"/>
            <a:ext cx="1658700" cy="4116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2000">
                <a:latin typeface="Barlow Condensed Medium"/>
                <a:ea typeface="Barlow Condensed Medium"/>
                <a:cs typeface="Barlow Condensed Medium"/>
                <a:sym typeface="Barlow Condensed Medium"/>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rPr lang="en-US"/>
              <a:t>Click to edit Master title style</a:t>
            </a:r>
            <a:endParaRPr/>
          </a:p>
        </p:txBody>
      </p:sp>
      <p:sp>
        <p:nvSpPr>
          <p:cNvPr id="39" name="Google Shape;39;p5"/>
          <p:cNvSpPr txBox="1">
            <a:spLocks noGrp="1"/>
          </p:cNvSpPr>
          <p:nvPr>
            <p:ph type="title" idx="4"/>
          </p:nvPr>
        </p:nvSpPr>
        <p:spPr>
          <a:xfrm>
            <a:off x="1974300" y="809233"/>
            <a:ext cx="5195400" cy="704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latin typeface="Barlow Condensed"/>
                <a:ea typeface="Barlow Condensed"/>
                <a:cs typeface="Barlow Condensed"/>
                <a:sym typeface="Barlow Condensed"/>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en-US"/>
              <a:t>Click to edit Master title style</a:t>
            </a:r>
            <a:endParaRPr/>
          </a:p>
        </p:txBody>
      </p:sp>
    </p:spTree>
    <p:extLst>
      <p:ext uri="{BB962C8B-B14F-4D97-AF65-F5344CB8AC3E}">
        <p14:creationId xmlns:p14="http://schemas.microsoft.com/office/powerpoint/2010/main" val="406101189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66442" y="1447801"/>
            <a:ext cx="662096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866442" y="4777380"/>
            <a:ext cx="662096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3B60FAE-5665-4C20-8B24-2D41D2F393F7}" type="datetime5">
              <a:rPr lang="en-US" smtClean="0"/>
              <a:t>30-Apr-21</a:t>
            </a:fld>
            <a:endParaRPr lang="en-US" dirty="0"/>
          </a:p>
        </p:txBody>
      </p:sp>
      <p:sp>
        <p:nvSpPr>
          <p:cNvPr id="5" name="Footer Placeholder 4"/>
          <p:cNvSpPr>
            <a:spLocks noGrp="1"/>
          </p:cNvSpPr>
          <p:nvPr>
            <p:ph type="ftr" sz="quarter" idx="11"/>
          </p:nvPr>
        </p:nvSpPr>
        <p:spPr/>
        <p:txBody>
          <a:bodyPr/>
          <a:lstStyle/>
          <a:p>
            <a:r>
              <a:rPr lang="en-US"/>
              <a:t>SKNCOE BE (E &amp; TC) 2020-21</a:t>
            </a:r>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70748349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E4FC87E-EB23-4F68-A4CE-400E38CF1658}" type="datetime5">
              <a:rPr lang="en-US" smtClean="0"/>
              <a:t>30-Apr-21</a:t>
            </a:fld>
            <a:endParaRPr lang="en-US" dirty="0"/>
          </a:p>
        </p:txBody>
      </p:sp>
      <p:sp>
        <p:nvSpPr>
          <p:cNvPr id="5" name="Footer Placeholder 4"/>
          <p:cNvSpPr>
            <a:spLocks noGrp="1"/>
          </p:cNvSpPr>
          <p:nvPr>
            <p:ph type="ftr" sz="quarter" idx="11"/>
          </p:nvPr>
        </p:nvSpPr>
        <p:spPr>
          <a:xfrm>
            <a:off x="3352800" y="6364684"/>
            <a:ext cx="3859795" cy="228660"/>
          </a:xfrm>
        </p:spPr>
        <p:txBody>
          <a:bodyPr/>
          <a:lstStyle/>
          <a:p>
            <a:pPr>
              <a:defRPr/>
            </a:pPr>
            <a:r>
              <a:rPr lang="en-US" dirty="0"/>
              <a:t>SKNCOE BE (E &amp; TC) 2020-21</a:t>
            </a:r>
          </a:p>
        </p:txBody>
      </p:sp>
      <p:sp>
        <p:nvSpPr>
          <p:cNvPr id="6" name="Slide Number Placeholder 5"/>
          <p:cNvSpPr>
            <a:spLocks noGrp="1"/>
          </p:cNvSpPr>
          <p:nvPr>
            <p:ph type="sldNum" sz="quarter" idx="12"/>
          </p:nvPr>
        </p:nvSpPr>
        <p:spPr/>
        <p:txBody>
          <a:bodyPr/>
          <a:lstStyle/>
          <a:p>
            <a:pPr>
              <a:defRPr/>
            </a:pPr>
            <a:fld id="{310A76A0-256F-4F28-AB52-94CEC88C3011}" type="slidenum">
              <a:rPr lang="en-US" smtClean="0"/>
              <a:pPr>
                <a:defRPr/>
              </a:pPr>
              <a:t>‹#›</a:t>
            </a:fld>
            <a:endParaRPr lang="en-US"/>
          </a:p>
        </p:txBody>
      </p:sp>
    </p:spTree>
    <p:extLst>
      <p:ext uri="{BB962C8B-B14F-4D97-AF65-F5344CB8AC3E}">
        <p14:creationId xmlns:p14="http://schemas.microsoft.com/office/powerpoint/2010/main" val="351991696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443" y="2861734"/>
            <a:ext cx="662096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69CB4E2-E3E9-41A3-A59A-4909CA5DD905}" type="datetime5">
              <a:rPr lang="en-US" smtClean="0"/>
              <a:t>30-Apr-21</a:t>
            </a:fld>
            <a:endParaRPr lang="en-US" dirty="0"/>
          </a:p>
        </p:txBody>
      </p:sp>
      <p:sp>
        <p:nvSpPr>
          <p:cNvPr id="5" name="Footer Placeholder 4"/>
          <p:cNvSpPr>
            <a:spLocks noGrp="1"/>
          </p:cNvSpPr>
          <p:nvPr>
            <p:ph type="ftr" sz="quarter" idx="11"/>
          </p:nvPr>
        </p:nvSpPr>
        <p:spPr/>
        <p:txBody>
          <a:bodyPr/>
          <a:lstStyle/>
          <a:p>
            <a:r>
              <a:rPr lang="en-US"/>
              <a:t>SKNCOE BE (E &amp; TC) 2020-21</a:t>
            </a:r>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76463334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27700" y="2060576"/>
            <a:ext cx="3298113"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241975" y="2056093"/>
            <a:ext cx="3298115"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AB3375F-358F-4798-B7CE-3DC6583FBBE0}" type="datetime5">
              <a:rPr lang="en-US" smtClean="0"/>
              <a:t>30-Apr-21</a:t>
            </a:fld>
            <a:endParaRPr lang="en-US" dirty="0"/>
          </a:p>
        </p:txBody>
      </p:sp>
      <p:sp>
        <p:nvSpPr>
          <p:cNvPr id="6" name="Footer Placeholder 5"/>
          <p:cNvSpPr>
            <a:spLocks noGrp="1"/>
          </p:cNvSpPr>
          <p:nvPr>
            <p:ph type="ftr" sz="quarter" idx="11"/>
          </p:nvPr>
        </p:nvSpPr>
        <p:spPr/>
        <p:txBody>
          <a:bodyPr/>
          <a:lstStyle/>
          <a:p>
            <a:r>
              <a:rPr lang="en-US"/>
              <a:t>SKNCOE BE (E &amp; TC) 2020-21</a:t>
            </a:r>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64132494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27700" y="1905000"/>
            <a:ext cx="329811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7700"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241976" y="1905000"/>
            <a:ext cx="3298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241976"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332400" y="6486441"/>
            <a:ext cx="990599" cy="228659"/>
          </a:xfrm>
        </p:spPr>
        <p:txBody>
          <a:bodyPr/>
          <a:lstStyle/>
          <a:p>
            <a:fld id="{BF6AC176-E780-4274-941C-68DECB9FA248}" type="datetime5">
              <a:rPr lang="en-US" smtClean="0"/>
              <a:t>30-Apr-21</a:t>
            </a:fld>
            <a:endParaRPr lang="en-US" dirty="0"/>
          </a:p>
        </p:txBody>
      </p:sp>
      <p:sp>
        <p:nvSpPr>
          <p:cNvPr id="8" name="Footer Placeholder 7"/>
          <p:cNvSpPr>
            <a:spLocks noGrp="1"/>
          </p:cNvSpPr>
          <p:nvPr>
            <p:ph type="ftr" sz="quarter" idx="11"/>
          </p:nvPr>
        </p:nvSpPr>
        <p:spPr>
          <a:xfrm>
            <a:off x="3276600" y="6477000"/>
            <a:ext cx="3859795" cy="228660"/>
          </a:xfrm>
        </p:spPr>
        <p:txBody>
          <a:bodyPr/>
          <a:lstStyle/>
          <a:p>
            <a:r>
              <a:rPr lang="en-US" dirty="0"/>
              <a:t>SKNCOE BE (E &amp; TC) 2020-21</a:t>
            </a:r>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645739289"/>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6E702C03-F0EA-4305-B350-BAA107783AE8}" type="datetime5">
              <a:rPr lang="en-US" smtClean="0"/>
              <a:t>30-Apr-21</a:t>
            </a:fld>
            <a:endParaRPr lang="en-US" dirty="0"/>
          </a:p>
        </p:txBody>
      </p:sp>
      <p:sp>
        <p:nvSpPr>
          <p:cNvPr id="5" name="Footer Placeholder 3"/>
          <p:cNvSpPr>
            <a:spLocks noGrp="1"/>
          </p:cNvSpPr>
          <p:nvPr>
            <p:ph type="ftr" sz="quarter" idx="11"/>
          </p:nvPr>
        </p:nvSpPr>
        <p:spPr/>
        <p:txBody>
          <a:bodyPr/>
          <a:lstStyle/>
          <a:p>
            <a:r>
              <a:rPr lang="en-US"/>
              <a:t>SKNCOE BE (E &amp; TC) 2020-21</a:t>
            </a:r>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26180326"/>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25B17882-120C-42F4-BE83-ED68635100B4}" type="datetime5">
              <a:rPr lang="en-US" smtClean="0"/>
              <a:t>30-Apr-21</a:t>
            </a:fld>
            <a:endParaRPr lang="en-US" dirty="0"/>
          </a:p>
        </p:txBody>
      </p:sp>
      <p:sp>
        <p:nvSpPr>
          <p:cNvPr id="5" name="Footer Placeholder 2"/>
          <p:cNvSpPr>
            <a:spLocks noGrp="1"/>
          </p:cNvSpPr>
          <p:nvPr>
            <p:ph type="ftr" sz="quarter" idx="11"/>
          </p:nvPr>
        </p:nvSpPr>
        <p:spPr/>
        <p:txBody>
          <a:bodyPr/>
          <a:lstStyle/>
          <a:p>
            <a:r>
              <a:rPr lang="en-US"/>
              <a:t>SKNCOE BE (E &amp; TC) 2020-21</a:t>
            </a:r>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139015459"/>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1" y="1447800"/>
            <a:ext cx="2551462"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3589397" y="1447800"/>
            <a:ext cx="3898013"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66441" y="3129281"/>
            <a:ext cx="25514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BD96FCFB-F5E0-477E-9BC0-569A991697ED}" type="datetime5">
              <a:rPr lang="en-US" smtClean="0"/>
              <a:t>30-Apr-21</a:t>
            </a:fld>
            <a:endParaRPr lang="en-US" dirty="0"/>
          </a:p>
        </p:txBody>
      </p:sp>
      <p:sp>
        <p:nvSpPr>
          <p:cNvPr id="5" name="Footer Placeholder 5"/>
          <p:cNvSpPr>
            <a:spLocks noGrp="1"/>
          </p:cNvSpPr>
          <p:nvPr>
            <p:ph type="ftr" sz="quarter" idx="11"/>
          </p:nvPr>
        </p:nvSpPr>
        <p:spPr/>
        <p:txBody>
          <a:bodyPr/>
          <a:lstStyle/>
          <a:p>
            <a:r>
              <a:rPr lang="en-US"/>
              <a:t>SKNCOE BE (E &amp; TC) 2020-21</a:t>
            </a:r>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64697836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5656" y="1854192"/>
            <a:ext cx="3820674"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213517" y="1143000"/>
            <a:ext cx="2400925"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866441" y="3657600"/>
            <a:ext cx="3814728"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37056C0-ED27-4667-B3A6-67D091E36D85}" type="datetime5">
              <a:rPr lang="en-US" smtClean="0"/>
              <a:t>30-Apr-21</a:t>
            </a:fld>
            <a:endParaRPr lang="en-US" dirty="0"/>
          </a:p>
        </p:txBody>
      </p:sp>
      <p:sp>
        <p:nvSpPr>
          <p:cNvPr id="6" name="Footer Placeholder 5"/>
          <p:cNvSpPr>
            <a:spLocks noGrp="1"/>
          </p:cNvSpPr>
          <p:nvPr>
            <p:ph type="ftr" sz="quarter" idx="11"/>
          </p:nvPr>
        </p:nvSpPr>
        <p:spPr/>
        <p:txBody>
          <a:bodyPr/>
          <a:lstStyle/>
          <a:p>
            <a:r>
              <a:rPr lang="en-US"/>
              <a:t>SKNCOE BE (E &amp; TC) 2020-21</a:t>
            </a:r>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748270280"/>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3" y="4800587"/>
            <a:ext cx="66209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866442" y="685800"/>
            <a:ext cx="662096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866443" y="5367325"/>
            <a:ext cx="662096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3CCF292-3732-4159-8DB8-1DD76FD7CCD4}" type="datetime5">
              <a:rPr lang="en-US" smtClean="0"/>
              <a:t>30-Apr-21</a:t>
            </a:fld>
            <a:endParaRPr lang="en-US" dirty="0"/>
          </a:p>
        </p:txBody>
      </p:sp>
      <p:sp>
        <p:nvSpPr>
          <p:cNvPr id="6" name="Footer Placeholder 5"/>
          <p:cNvSpPr>
            <a:spLocks noGrp="1"/>
          </p:cNvSpPr>
          <p:nvPr>
            <p:ph type="ftr" sz="quarter" idx="11"/>
          </p:nvPr>
        </p:nvSpPr>
        <p:spPr/>
        <p:txBody>
          <a:bodyPr/>
          <a:lstStyle/>
          <a:p>
            <a:r>
              <a:rPr lang="en-US"/>
              <a:t>SKNCOE BE (E &amp; TC) 2020-21</a:t>
            </a:r>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5030057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40"/>
        <p:cNvGrpSpPr/>
        <p:nvPr/>
      </p:nvGrpSpPr>
      <p:grpSpPr>
        <a:xfrm>
          <a:off x="0" y="0"/>
          <a:ext cx="0" cy="0"/>
          <a:chOff x="0" y="0"/>
          <a:chExt cx="0" cy="0"/>
        </a:xfrm>
      </p:grpSpPr>
      <p:pic>
        <p:nvPicPr>
          <p:cNvPr id="41" name="Google Shape;41;p6"/>
          <p:cNvPicPr preferRelativeResize="0"/>
          <p:nvPr/>
        </p:nvPicPr>
        <p:blipFill>
          <a:blip r:embed="rId2">
            <a:alphaModFix/>
          </a:blip>
          <a:stretch>
            <a:fillRect/>
          </a:stretch>
        </p:blipFill>
        <p:spPr>
          <a:xfrm>
            <a:off x="0" y="0"/>
            <a:ext cx="9144000" cy="6858000"/>
          </a:xfrm>
          <a:prstGeom prst="rect">
            <a:avLst/>
          </a:prstGeom>
          <a:noFill/>
          <a:ln>
            <a:noFill/>
          </a:ln>
        </p:spPr>
      </p:pic>
      <p:pic>
        <p:nvPicPr>
          <p:cNvPr id="42" name="Google Shape;42;p6"/>
          <p:cNvPicPr preferRelativeResize="0"/>
          <p:nvPr/>
        </p:nvPicPr>
        <p:blipFill rotWithShape="1">
          <a:blip r:embed="rId3">
            <a:alphaModFix amt="58000"/>
          </a:blip>
          <a:srcRect t="10870" b="10870"/>
          <a:stretch/>
        </p:blipFill>
        <p:spPr>
          <a:xfrm>
            <a:off x="-281099" y="-222666"/>
            <a:ext cx="9706231" cy="7279663"/>
          </a:xfrm>
          <a:prstGeom prst="rect">
            <a:avLst/>
          </a:prstGeom>
          <a:noFill/>
          <a:ln>
            <a:noFill/>
          </a:ln>
        </p:spPr>
      </p:pic>
      <p:sp>
        <p:nvSpPr>
          <p:cNvPr id="43" name="Google Shape;43;p6"/>
          <p:cNvSpPr/>
          <p:nvPr/>
        </p:nvSpPr>
        <p:spPr>
          <a:xfrm>
            <a:off x="543050" y="482600"/>
            <a:ext cx="8057700" cy="5892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cxnSp>
        <p:nvCxnSpPr>
          <p:cNvPr id="44" name="Google Shape;44;p6"/>
          <p:cNvCxnSpPr/>
          <p:nvPr/>
        </p:nvCxnSpPr>
        <p:spPr>
          <a:xfrm>
            <a:off x="4426663" y="809233"/>
            <a:ext cx="290700" cy="0"/>
          </a:xfrm>
          <a:prstGeom prst="straightConnector1">
            <a:avLst/>
          </a:prstGeom>
          <a:noFill/>
          <a:ln w="19050" cap="flat" cmpd="sng">
            <a:solidFill>
              <a:schemeClr val="accent2"/>
            </a:solidFill>
            <a:prstDash val="solid"/>
            <a:round/>
            <a:headEnd type="none" w="med" len="med"/>
            <a:tailEnd type="none" w="med" len="med"/>
          </a:ln>
        </p:spPr>
      </p:cxnSp>
      <p:sp>
        <p:nvSpPr>
          <p:cNvPr id="45" name="Google Shape;45;p6"/>
          <p:cNvSpPr txBox="1">
            <a:spLocks noGrp="1"/>
          </p:cNvSpPr>
          <p:nvPr>
            <p:ph type="title"/>
          </p:nvPr>
        </p:nvSpPr>
        <p:spPr>
          <a:xfrm>
            <a:off x="1974300" y="809233"/>
            <a:ext cx="5195400" cy="704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latin typeface="Barlow Condensed"/>
                <a:ea typeface="Barlow Condensed"/>
                <a:cs typeface="Barlow Condensed"/>
                <a:sym typeface="Barlow Condensed"/>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en-US"/>
              <a:t>Click to edit Master title style</a:t>
            </a:r>
            <a:endParaRPr/>
          </a:p>
        </p:txBody>
      </p:sp>
    </p:spTree>
    <p:extLst>
      <p:ext uri="{BB962C8B-B14F-4D97-AF65-F5344CB8AC3E}">
        <p14:creationId xmlns:p14="http://schemas.microsoft.com/office/powerpoint/2010/main" val="1254175258"/>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2" y="1447800"/>
            <a:ext cx="6620968"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866442" y="3657600"/>
            <a:ext cx="6620968"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711971D-8092-41DA-AA88-B14607C7430D}" type="datetime5">
              <a:rPr lang="en-US" smtClean="0"/>
              <a:t>30-Apr-21</a:t>
            </a:fld>
            <a:endParaRPr lang="en-US" dirty="0"/>
          </a:p>
        </p:txBody>
      </p:sp>
      <p:sp>
        <p:nvSpPr>
          <p:cNvPr id="5" name="Footer Placeholder 4"/>
          <p:cNvSpPr>
            <a:spLocks noGrp="1"/>
          </p:cNvSpPr>
          <p:nvPr>
            <p:ph type="ftr" sz="quarter" idx="11"/>
          </p:nvPr>
        </p:nvSpPr>
        <p:spPr/>
        <p:txBody>
          <a:bodyPr/>
          <a:lstStyle/>
          <a:p>
            <a:r>
              <a:rPr lang="en-US"/>
              <a:t>SKNCOE BE (E &amp; TC) 2020-21</a:t>
            </a:r>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194104256"/>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81409" y="1447800"/>
            <a:ext cx="6001049" cy="2317649"/>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454530" y="3765449"/>
            <a:ext cx="5449871"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866442" y="4350657"/>
            <a:ext cx="6620968"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BEBAE58-341E-44EE-A060-AA00B837E18F}" type="datetime5">
              <a:rPr lang="en-US" smtClean="0"/>
              <a:t>30-Apr-21</a:t>
            </a:fld>
            <a:endParaRPr lang="en-US" dirty="0"/>
          </a:p>
        </p:txBody>
      </p:sp>
      <p:sp>
        <p:nvSpPr>
          <p:cNvPr id="5" name="Footer Placeholder 4"/>
          <p:cNvSpPr>
            <a:spLocks noGrp="1"/>
          </p:cNvSpPr>
          <p:nvPr>
            <p:ph type="ftr" sz="quarter" idx="11"/>
          </p:nvPr>
        </p:nvSpPr>
        <p:spPr/>
        <p:txBody>
          <a:bodyPr/>
          <a:lstStyle/>
          <a:p>
            <a:r>
              <a:rPr lang="en-US"/>
              <a:t>SKNCOE BE (E &amp; TC) 2020-21</a:t>
            </a:r>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
        <p:nvSpPr>
          <p:cNvPr id="9" name="TextBox 8"/>
          <p:cNvSpPr txBox="1"/>
          <p:nvPr/>
        </p:nvSpPr>
        <p:spPr>
          <a:xfrm>
            <a:off x="673897" y="971253"/>
            <a:ext cx="601591"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sz="12200" dirty="0"/>
              <a:t>“</a:t>
            </a:r>
          </a:p>
        </p:txBody>
      </p:sp>
      <p:sp>
        <p:nvSpPr>
          <p:cNvPr id="13" name="TextBox 12"/>
          <p:cNvSpPr txBox="1"/>
          <p:nvPr/>
        </p:nvSpPr>
        <p:spPr>
          <a:xfrm>
            <a:off x="6999690" y="2613787"/>
            <a:ext cx="601591"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sz="12200" dirty="0"/>
              <a:t>”</a:t>
            </a:r>
          </a:p>
        </p:txBody>
      </p:sp>
    </p:spTree>
    <p:extLst>
      <p:ext uri="{BB962C8B-B14F-4D97-AF65-F5344CB8AC3E}">
        <p14:creationId xmlns:p14="http://schemas.microsoft.com/office/powerpoint/2010/main" val="3574276526"/>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66441" y="3124201"/>
            <a:ext cx="6620969"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B78DE79-833C-4FF3-8D5F-3E3648225467}" type="datetime5">
              <a:rPr lang="en-US" smtClean="0"/>
              <a:t>30-Apr-21</a:t>
            </a:fld>
            <a:endParaRPr lang="en-US" dirty="0"/>
          </a:p>
        </p:txBody>
      </p:sp>
      <p:sp>
        <p:nvSpPr>
          <p:cNvPr id="5" name="Footer Placeholder 4"/>
          <p:cNvSpPr>
            <a:spLocks noGrp="1"/>
          </p:cNvSpPr>
          <p:nvPr>
            <p:ph type="ftr" sz="quarter" idx="11"/>
          </p:nvPr>
        </p:nvSpPr>
        <p:spPr/>
        <p:txBody>
          <a:bodyPr/>
          <a:lstStyle/>
          <a:p>
            <a:r>
              <a:rPr lang="en-US"/>
              <a:t>SKNCOE BE (E &amp; TC) 2020-21</a:t>
            </a:r>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798859522"/>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474834" y="1981200"/>
            <a:ext cx="22107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489475" y="2667000"/>
            <a:ext cx="219608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2913504" y="1981200"/>
            <a:ext cx="2202754"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2905586" y="2667000"/>
            <a:ext cx="2210671"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5344917" y="1981200"/>
            <a:ext cx="219965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5344917" y="2667000"/>
            <a:ext cx="2199658"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2795334"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3030"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DCED24E-FABF-42BD-B4CF-A65899A32F1D}" type="datetime5">
              <a:rPr lang="en-US" smtClean="0"/>
              <a:t>30-Apr-21</a:t>
            </a:fld>
            <a:endParaRPr lang="en-US" dirty="0"/>
          </a:p>
        </p:txBody>
      </p:sp>
      <p:sp>
        <p:nvSpPr>
          <p:cNvPr id="4" name="Footer Placeholder 4"/>
          <p:cNvSpPr>
            <a:spLocks noGrp="1"/>
          </p:cNvSpPr>
          <p:nvPr>
            <p:ph type="ftr" sz="quarter" idx="11"/>
          </p:nvPr>
        </p:nvSpPr>
        <p:spPr/>
        <p:txBody>
          <a:bodyPr/>
          <a:lstStyle/>
          <a:p>
            <a:r>
              <a:rPr lang="en-US"/>
              <a:t>SKNCOE BE (E &amp; TC) 2020-21</a:t>
            </a:r>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655422106"/>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489475" y="4250949"/>
            <a:ext cx="220561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489475" y="2209800"/>
            <a:ext cx="2205612"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489475" y="4827212"/>
            <a:ext cx="2205612"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2917792" y="4250949"/>
            <a:ext cx="21984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2917791" y="2209800"/>
            <a:ext cx="2198466"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2916776" y="4827211"/>
            <a:ext cx="2201378"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5344917" y="4250949"/>
            <a:ext cx="219965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5344916" y="2209800"/>
            <a:ext cx="2199658"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5344824" y="4827209"/>
            <a:ext cx="2202571"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2795334"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3030"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33B03F6-2E81-41CB-8B3A-DD023CF359D3}" type="datetime5">
              <a:rPr lang="en-US" smtClean="0"/>
              <a:t>30-Apr-21</a:t>
            </a:fld>
            <a:endParaRPr lang="en-US" dirty="0"/>
          </a:p>
        </p:txBody>
      </p:sp>
      <p:sp>
        <p:nvSpPr>
          <p:cNvPr id="4" name="Footer Placeholder 4"/>
          <p:cNvSpPr>
            <a:spLocks noGrp="1"/>
          </p:cNvSpPr>
          <p:nvPr>
            <p:ph type="ftr" sz="quarter" idx="11"/>
          </p:nvPr>
        </p:nvSpPr>
        <p:spPr/>
        <p:txBody>
          <a:bodyPr/>
          <a:lstStyle/>
          <a:p>
            <a:r>
              <a:rPr lang="en-US"/>
              <a:t>SKNCOE BE (E &amp; TC) 2020-21</a:t>
            </a:r>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482904001"/>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7D4632-41DC-4ECD-B6BA-0053A12BF58E}" type="datetime5">
              <a:rPr lang="en-US" smtClean="0"/>
              <a:t>30-Apr-21</a:t>
            </a:fld>
            <a:endParaRPr lang="en-US" dirty="0"/>
          </a:p>
        </p:txBody>
      </p:sp>
      <p:sp>
        <p:nvSpPr>
          <p:cNvPr id="5" name="Footer Placeholder 4"/>
          <p:cNvSpPr>
            <a:spLocks noGrp="1"/>
          </p:cNvSpPr>
          <p:nvPr>
            <p:ph type="ftr" sz="quarter" idx="11"/>
          </p:nvPr>
        </p:nvSpPr>
        <p:spPr/>
        <p:txBody>
          <a:bodyPr/>
          <a:lstStyle/>
          <a:p>
            <a:r>
              <a:rPr lang="en-US"/>
              <a:t>SKNCOE BE (E &amp; TC) 2020-21</a:t>
            </a:r>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012562782"/>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9782" y="430214"/>
            <a:ext cx="1314793"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489475" y="773205"/>
            <a:ext cx="5568812" cy="54831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B4C739-4F90-4768-A4BD-9B91A9598317}" type="datetime5">
              <a:rPr lang="en-US" smtClean="0"/>
              <a:t>30-Apr-21</a:t>
            </a:fld>
            <a:endParaRPr lang="en-US" dirty="0"/>
          </a:p>
        </p:txBody>
      </p:sp>
      <p:sp>
        <p:nvSpPr>
          <p:cNvPr id="5" name="Footer Placeholder 4"/>
          <p:cNvSpPr>
            <a:spLocks noGrp="1"/>
          </p:cNvSpPr>
          <p:nvPr>
            <p:ph type="ftr" sz="quarter" idx="11"/>
          </p:nvPr>
        </p:nvSpPr>
        <p:spPr/>
        <p:txBody>
          <a:bodyPr/>
          <a:lstStyle/>
          <a:p>
            <a:r>
              <a:rPr lang="en-US"/>
              <a:t>SKNCOE BE (E &amp; TC) 2020-21</a:t>
            </a:r>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4800254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46"/>
        <p:cNvGrpSpPr/>
        <p:nvPr/>
      </p:nvGrpSpPr>
      <p:grpSpPr>
        <a:xfrm>
          <a:off x="0" y="0"/>
          <a:ext cx="0" cy="0"/>
          <a:chOff x="0" y="0"/>
          <a:chExt cx="0" cy="0"/>
        </a:xfrm>
      </p:grpSpPr>
      <p:pic>
        <p:nvPicPr>
          <p:cNvPr id="47" name="Google Shape;47;p7"/>
          <p:cNvPicPr preferRelativeResize="0"/>
          <p:nvPr/>
        </p:nvPicPr>
        <p:blipFill>
          <a:blip r:embed="rId2">
            <a:alphaModFix/>
          </a:blip>
          <a:stretch>
            <a:fillRect/>
          </a:stretch>
        </p:blipFill>
        <p:spPr>
          <a:xfrm>
            <a:off x="0" y="0"/>
            <a:ext cx="9144000" cy="6858000"/>
          </a:xfrm>
          <a:prstGeom prst="rect">
            <a:avLst/>
          </a:prstGeom>
          <a:noFill/>
          <a:ln>
            <a:noFill/>
          </a:ln>
        </p:spPr>
      </p:pic>
      <p:pic>
        <p:nvPicPr>
          <p:cNvPr id="48" name="Google Shape;48;p7"/>
          <p:cNvPicPr preferRelativeResize="0"/>
          <p:nvPr/>
        </p:nvPicPr>
        <p:blipFill rotWithShape="1">
          <a:blip r:embed="rId3">
            <a:alphaModFix amt="60000"/>
          </a:blip>
          <a:srcRect t="10543" b="10535"/>
          <a:stretch/>
        </p:blipFill>
        <p:spPr>
          <a:xfrm>
            <a:off x="-408200" y="-197066"/>
            <a:ext cx="9803429" cy="7228463"/>
          </a:xfrm>
          <a:prstGeom prst="rect">
            <a:avLst/>
          </a:prstGeom>
          <a:noFill/>
          <a:ln>
            <a:noFill/>
          </a:ln>
        </p:spPr>
      </p:pic>
      <p:sp>
        <p:nvSpPr>
          <p:cNvPr id="49" name="Google Shape;49;p7"/>
          <p:cNvSpPr/>
          <p:nvPr/>
        </p:nvSpPr>
        <p:spPr>
          <a:xfrm>
            <a:off x="543050" y="482600"/>
            <a:ext cx="8057700" cy="5892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0" name="Google Shape;50;p7"/>
          <p:cNvSpPr txBox="1">
            <a:spLocks noGrp="1"/>
          </p:cNvSpPr>
          <p:nvPr>
            <p:ph type="body" idx="1"/>
          </p:nvPr>
        </p:nvSpPr>
        <p:spPr>
          <a:xfrm>
            <a:off x="957900" y="2214064"/>
            <a:ext cx="4172100" cy="2761200"/>
          </a:xfrm>
          <a:prstGeom prst="rect">
            <a:avLst/>
          </a:prstGeom>
        </p:spPr>
        <p:txBody>
          <a:bodyPr spcFirstLastPara="1" wrap="square" lIns="91425" tIns="91425" rIns="91425" bIns="91425" anchor="t" anchorCtr="0">
            <a:noAutofit/>
          </a:bodyPr>
          <a:lstStyle>
            <a:lvl1pPr marL="457200" lvl="0" indent="-304800">
              <a:lnSpc>
                <a:spcPct val="100000"/>
              </a:lnSpc>
              <a:spcBef>
                <a:spcPts val="0"/>
              </a:spcBef>
              <a:spcAft>
                <a:spcPts val="0"/>
              </a:spcAft>
              <a:buSzPts val="12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pPr lvl="0"/>
            <a:r>
              <a:rPr lang="en-US"/>
              <a:t>Click to edit Master text styles</a:t>
            </a:r>
          </a:p>
        </p:txBody>
      </p:sp>
      <p:cxnSp>
        <p:nvCxnSpPr>
          <p:cNvPr id="51" name="Google Shape;51;p7"/>
          <p:cNvCxnSpPr/>
          <p:nvPr/>
        </p:nvCxnSpPr>
        <p:spPr>
          <a:xfrm>
            <a:off x="4426663" y="809233"/>
            <a:ext cx="290700" cy="0"/>
          </a:xfrm>
          <a:prstGeom prst="straightConnector1">
            <a:avLst/>
          </a:prstGeom>
          <a:noFill/>
          <a:ln w="19050" cap="flat" cmpd="sng">
            <a:solidFill>
              <a:schemeClr val="accent2"/>
            </a:solidFill>
            <a:prstDash val="solid"/>
            <a:round/>
            <a:headEnd type="none" w="med" len="med"/>
            <a:tailEnd type="none" w="med" len="med"/>
          </a:ln>
        </p:spPr>
      </p:cxnSp>
      <p:sp>
        <p:nvSpPr>
          <p:cNvPr id="52" name="Google Shape;52;p7"/>
          <p:cNvSpPr txBox="1">
            <a:spLocks noGrp="1"/>
          </p:cNvSpPr>
          <p:nvPr>
            <p:ph type="title"/>
          </p:nvPr>
        </p:nvSpPr>
        <p:spPr>
          <a:xfrm>
            <a:off x="1974300" y="809233"/>
            <a:ext cx="5195400" cy="704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latin typeface="Barlow Condensed"/>
                <a:ea typeface="Barlow Condensed"/>
                <a:cs typeface="Barlow Condensed"/>
                <a:sym typeface="Barlow Condensed"/>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en-US"/>
              <a:t>Click to edit Master title style</a:t>
            </a:r>
            <a:endParaRPr/>
          </a:p>
        </p:txBody>
      </p:sp>
    </p:spTree>
    <p:extLst>
      <p:ext uri="{BB962C8B-B14F-4D97-AF65-F5344CB8AC3E}">
        <p14:creationId xmlns:p14="http://schemas.microsoft.com/office/powerpoint/2010/main" val="16241772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53"/>
        <p:cNvGrpSpPr/>
        <p:nvPr/>
      </p:nvGrpSpPr>
      <p:grpSpPr>
        <a:xfrm>
          <a:off x="0" y="0"/>
          <a:ext cx="0" cy="0"/>
          <a:chOff x="0" y="0"/>
          <a:chExt cx="0" cy="0"/>
        </a:xfrm>
      </p:grpSpPr>
      <p:pic>
        <p:nvPicPr>
          <p:cNvPr id="54" name="Google Shape;54;p8"/>
          <p:cNvPicPr preferRelativeResize="0"/>
          <p:nvPr/>
        </p:nvPicPr>
        <p:blipFill>
          <a:blip r:embed="rId2">
            <a:alphaModFix/>
          </a:blip>
          <a:stretch>
            <a:fillRect/>
          </a:stretch>
        </p:blipFill>
        <p:spPr>
          <a:xfrm>
            <a:off x="0" y="0"/>
            <a:ext cx="9144000" cy="6858000"/>
          </a:xfrm>
          <a:prstGeom prst="rect">
            <a:avLst/>
          </a:prstGeom>
          <a:noFill/>
          <a:ln>
            <a:noFill/>
          </a:ln>
        </p:spPr>
      </p:pic>
      <p:pic>
        <p:nvPicPr>
          <p:cNvPr id="55" name="Google Shape;55;p8"/>
          <p:cNvPicPr preferRelativeResize="0"/>
          <p:nvPr/>
        </p:nvPicPr>
        <p:blipFill rotWithShape="1">
          <a:blip r:embed="rId3">
            <a:alphaModFix amt="56000"/>
          </a:blip>
          <a:srcRect t="11539" b="11531"/>
          <a:stretch/>
        </p:blipFill>
        <p:spPr>
          <a:xfrm>
            <a:off x="-408200" y="-197066"/>
            <a:ext cx="9803430" cy="7228460"/>
          </a:xfrm>
          <a:prstGeom prst="rect">
            <a:avLst/>
          </a:prstGeom>
          <a:noFill/>
          <a:ln>
            <a:noFill/>
          </a:ln>
        </p:spPr>
      </p:pic>
      <p:sp>
        <p:nvSpPr>
          <p:cNvPr id="56" name="Google Shape;56;p8"/>
          <p:cNvSpPr/>
          <p:nvPr/>
        </p:nvSpPr>
        <p:spPr>
          <a:xfrm>
            <a:off x="543050" y="482600"/>
            <a:ext cx="8057700" cy="5892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7" name="Google Shape;57;p8"/>
          <p:cNvSpPr txBox="1">
            <a:spLocks noGrp="1"/>
          </p:cNvSpPr>
          <p:nvPr>
            <p:ph type="title"/>
          </p:nvPr>
        </p:nvSpPr>
        <p:spPr>
          <a:xfrm>
            <a:off x="2257050" y="1471600"/>
            <a:ext cx="4629900" cy="39148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10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r>
              <a:rPr lang="en-US"/>
              <a:t>Click to edit Master title style</a:t>
            </a:r>
            <a:endParaRPr/>
          </a:p>
        </p:txBody>
      </p:sp>
    </p:spTree>
    <p:extLst>
      <p:ext uri="{BB962C8B-B14F-4D97-AF65-F5344CB8AC3E}">
        <p14:creationId xmlns:p14="http://schemas.microsoft.com/office/powerpoint/2010/main" val="17446934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265500" y="1644233"/>
            <a:ext cx="4045200" cy="19764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r>
              <a:rPr lang="en-US"/>
              <a:t>Click to edit Master title style</a:t>
            </a:r>
            <a:endParaRPr/>
          </a:p>
        </p:txBody>
      </p:sp>
      <p:sp>
        <p:nvSpPr>
          <p:cNvPr id="60" name="Google Shape;60;p9"/>
          <p:cNvSpPr txBox="1">
            <a:spLocks noGrp="1"/>
          </p:cNvSpPr>
          <p:nvPr>
            <p:ph type="subTitle" idx="1"/>
          </p:nvPr>
        </p:nvSpPr>
        <p:spPr>
          <a:xfrm>
            <a:off x="265500" y="3737433"/>
            <a:ext cx="4045200" cy="1646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r>
              <a:rPr lang="en-US"/>
              <a:t>Click to edit Master subtitle style</a:t>
            </a:r>
            <a:endParaRPr/>
          </a:p>
        </p:txBody>
      </p:sp>
      <p:sp>
        <p:nvSpPr>
          <p:cNvPr id="61" name="Google Shape;61;p9"/>
          <p:cNvSpPr txBox="1">
            <a:spLocks noGrp="1"/>
          </p:cNvSpPr>
          <p:nvPr>
            <p:ph type="body" idx="2"/>
          </p:nvPr>
        </p:nvSpPr>
        <p:spPr>
          <a:xfrm>
            <a:off x="4939500" y="965433"/>
            <a:ext cx="3837000" cy="49268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pPr lvl="0"/>
            <a:r>
              <a:rPr lang="en-US"/>
              <a:t>Click to edit Master text styles</a:t>
            </a:r>
          </a:p>
        </p:txBody>
      </p:sp>
    </p:spTree>
    <p:extLst>
      <p:ext uri="{BB962C8B-B14F-4D97-AF65-F5344CB8AC3E}">
        <p14:creationId xmlns:p14="http://schemas.microsoft.com/office/powerpoint/2010/main" val="10673443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62"/>
        <p:cNvGrpSpPr/>
        <p:nvPr/>
      </p:nvGrpSpPr>
      <p:grpSpPr>
        <a:xfrm>
          <a:off x="0" y="0"/>
          <a:ext cx="0" cy="0"/>
          <a:chOff x="0" y="0"/>
          <a:chExt cx="0" cy="0"/>
        </a:xfrm>
      </p:grpSpPr>
      <p:sp>
        <p:nvSpPr>
          <p:cNvPr id="63" name="Google Shape;63;p10"/>
          <p:cNvSpPr txBox="1">
            <a:spLocks noGrp="1"/>
          </p:cNvSpPr>
          <p:nvPr>
            <p:ph type="title"/>
          </p:nvPr>
        </p:nvSpPr>
        <p:spPr>
          <a:xfrm>
            <a:off x="2482800" y="1474200"/>
            <a:ext cx="4178400" cy="1950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4000">
                <a:latin typeface="Barlow Condensed"/>
                <a:ea typeface="Barlow Condensed"/>
                <a:cs typeface="Barlow Condensed"/>
                <a:sym typeface="Barlow Condensed"/>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en-US"/>
              <a:t>Click to edit Master title style</a:t>
            </a:r>
            <a:endParaRPr/>
          </a:p>
        </p:txBody>
      </p:sp>
    </p:spTree>
    <p:extLst>
      <p:ext uri="{BB962C8B-B14F-4D97-AF65-F5344CB8AC3E}">
        <p14:creationId xmlns:p14="http://schemas.microsoft.com/office/powerpoint/2010/main" val="3463828591"/>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theme" Target="../theme/theme1.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39.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7.xml"/><Relationship Id="rId13" Type="http://schemas.openxmlformats.org/officeDocument/2006/relationships/slideLayout" Target="../slideLayouts/slideLayout52.xml"/><Relationship Id="rId18" Type="http://schemas.openxmlformats.org/officeDocument/2006/relationships/theme" Target="../theme/theme3.xml"/><Relationship Id="rId3" Type="http://schemas.openxmlformats.org/officeDocument/2006/relationships/slideLayout" Target="../slideLayouts/slideLayout42.xml"/><Relationship Id="rId7" Type="http://schemas.openxmlformats.org/officeDocument/2006/relationships/slideLayout" Target="../slideLayouts/slideLayout46.xml"/><Relationship Id="rId12" Type="http://schemas.openxmlformats.org/officeDocument/2006/relationships/slideLayout" Target="../slideLayouts/slideLayout51.xml"/><Relationship Id="rId17" Type="http://schemas.openxmlformats.org/officeDocument/2006/relationships/slideLayout" Target="../slideLayouts/slideLayout56.xml"/><Relationship Id="rId2" Type="http://schemas.openxmlformats.org/officeDocument/2006/relationships/slideLayout" Target="../slideLayouts/slideLayout41.xml"/><Relationship Id="rId16" Type="http://schemas.openxmlformats.org/officeDocument/2006/relationships/slideLayout" Target="../slideLayouts/slideLayout55.xml"/><Relationship Id="rId1" Type="http://schemas.openxmlformats.org/officeDocument/2006/relationships/slideLayout" Target="../slideLayouts/slideLayout40.xml"/><Relationship Id="rId6" Type="http://schemas.openxmlformats.org/officeDocument/2006/relationships/slideLayout" Target="../slideLayouts/slideLayout45.xml"/><Relationship Id="rId11" Type="http://schemas.openxmlformats.org/officeDocument/2006/relationships/slideLayout" Target="../slideLayouts/slideLayout50.xml"/><Relationship Id="rId5" Type="http://schemas.openxmlformats.org/officeDocument/2006/relationships/slideLayout" Target="../slideLayouts/slideLayout44.xml"/><Relationship Id="rId15" Type="http://schemas.openxmlformats.org/officeDocument/2006/relationships/slideLayout" Target="../slideLayouts/slideLayout54.xml"/><Relationship Id="rId10" Type="http://schemas.openxmlformats.org/officeDocument/2006/relationships/slideLayout" Target="../slideLayouts/slideLayout49.xml"/><Relationship Id="rId4" Type="http://schemas.openxmlformats.org/officeDocument/2006/relationships/slideLayout" Target="../slideLayouts/slideLayout43.xml"/><Relationship Id="rId9" Type="http://schemas.openxmlformats.org/officeDocument/2006/relationships/slideLayout" Target="../slideLayouts/slideLayout48.xml"/><Relationship Id="rId14" Type="http://schemas.openxmlformats.org/officeDocument/2006/relationships/slideLayout" Target="../slideLayouts/slideLayout5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46000">
              <a:schemeClr val="accent4">
                <a:lumMod val="60000"/>
                <a:lumOff val="40000"/>
              </a:schemeClr>
            </a:gs>
            <a:gs pos="90000">
              <a:schemeClr val="accent5">
                <a:lumMod val="95000"/>
                <a:lumOff val="5000"/>
              </a:schemeClr>
            </a:gs>
          </a:gsLst>
          <a:path path="circle">
            <a:fillToRect l="50000" t="50000" r="50000" b="50000"/>
          </a:path>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719333"/>
            <a:ext cx="7717500" cy="15104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hlink"/>
              </a:buClr>
              <a:buSzPts val="3000"/>
              <a:buFont typeface="Barlow Condensed"/>
              <a:buNone/>
              <a:defRPr sz="3000">
                <a:solidFill>
                  <a:schemeClr val="hlink"/>
                </a:solidFill>
                <a:latin typeface="Barlow Condensed"/>
                <a:ea typeface="Barlow Condensed"/>
                <a:cs typeface="Barlow Condensed"/>
                <a:sym typeface="Barlow Condensed"/>
              </a:defRPr>
            </a:lvl1pPr>
            <a:lvl2pPr lvl="1">
              <a:spcBef>
                <a:spcPts val="0"/>
              </a:spcBef>
              <a:spcAft>
                <a:spcPts val="0"/>
              </a:spcAft>
              <a:buClr>
                <a:schemeClr val="hlink"/>
              </a:buClr>
              <a:buSzPts val="3000"/>
              <a:buFont typeface="Barlow Condensed"/>
              <a:buNone/>
              <a:defRPr sz="3000">
                <a:solidFill>
                  <a:schemeClr val="hlink"/>
                </a:solidFill>
                <a:latin typeface="Barlow Condensed"/>
                <a:ea typeface="Barlow Condensed"/>
                <a:cs typeface="Barlow Condensed"/>
                <a:sym typeface="Barlow Condensed"/>
              </a:defRPr>
            </a:lvl2pPr>
            <a:lvl3pPr lvl="2">
              <a:spcBef>
                <a:spcPts val="0"/>
              </a:spcBef>
              <a:spcAft>
                <a:spcPts val="0"/>
              </a:spcAft>
              <a:buClr>
                <a:schemeClr val="hlink"/>
              </a:buClr>
              <a:buSzPts val="3000"/>
              <a:buFont typeface="Barlow Condensed"/>
              <a:buNone/>
              <a:defRPr sz="3000">
                <a:solidFill>
                  <a:schemeClr val="hlink"/>
                </a:solidFill>
                <a:latin typeface="Barlow Condensed"/>
                <a:ea typeface="Barlow Condensed"/>
                <a:cs typeface="Barlow Condensed"/>
                <a:sym typeface="Barlow Condensed"/>
              </a:defRPr>
            </a:lvl3pPr>
            <a:lvl4pPr lvl="3">
              <a:spcBef>
                <a:spcPts val="0"/>
              </a:spcBef>
              <a:spcAft>
                <a:spcPts val="0"/>
              </a:spcAft>
              <a:buClr>
                <a:schemeClr val="hlink"/>
              </a:buClr>
              <a:buSzPts val="3000"/>
              <a:buFont typeface="Barlow Condensed"/>
              <a:buNone/>
              <a:defRPr sz="3000">
                <a:solidFill>
                  <a:schemeClr val="hlink"/>
                </a:solidFill>
                <a:latin typeface="Barlow Condensed"/>
                <a:ea typeface="Barlow Condensed"/>
                <a:cs typeface="Barlow Condensed"/>
                <a:sym typeface="Barlow Condensed"/>
              </a:defRPr>
            </a:lvl4pPr>
            <a:lvl5pPr lvl="4">
              <a:spcBef>
                <a:spcPts val="0"/>
              </a:spcBef>
              <a:spcAft>
                <a:spcPts val="0"/>
              </a:spcAft>
              <a:buClr>
                <a:schemeClr val="hlink"/>
              </a:buClr>
              <a:buSzPts val="3000"/>
              <a:buFont typeface="Barlow Condensed"/>
              <a:buNone/>
              <a:defRPr sz="3000">
                <a:solidFill>
                  <a:schemeClr val="hlink"/>
                </a:solidFill>
                <a:latin typeface="Barlow Condensed"/>
                <a:ea typeface="Barlow Condensed"/>
                <a:cs typeface="Barlow Condensed"/>
                <a:sym typeface="Barlow Condensed"/>
              </a:defRPr>
            </a:lvl5pPr>
            <a:lvl6pPr lvl="5">
              <a:spcBef>
                <a:spcPts val="0"/>
              </a:spcBef>
              <a:spcAft>
                <a:spcPts val="0"/>
              </a:spcAft>
              <a:buClr>
                <a:schemeClr val="hlink"/>
              </a:buClr>
              <a:buSzPts val="3000"/>
              <a:buFont typeface="Barlow Condensed"/>
              <a:buNone/>
              <a:defRPr sz="3000">
                <a:solidFill>
                  <a:schemeClr val="hlink"/>
                </a:solidFill>
                <a:latin typeface="Barlow Condensed"/>
                <a:ea typeface="Barlow Condensed"/>
                <a:cs typeface="Barlow Condensed"/>
                <a:sym typeface="Barlow Condensed"/>
              </a:defRPr>
            </a:lvl6pPr>
            <a:lvl7pPr lvl="6">
              <a:spcBef>
                <a:spcPts val="0"/>
              </a:spcBef>
              <a:spcAft>
                <a:spcPts val="0"/>
              </a:spcAft>
              <a:buClr>
                <a:schemeClr val="hlink"/>
              </a:buClr>
              <a:buSzPts val="3000"/>
              <a:buFont typeface="Barlow Condensed"/>
              <a:buNone/>
              <a:defRPr sz="3000">
                <a:solidFill>
                  <a:schemeClr val="hlink"/>
                </a:solidFill>
                <a:latin typeface="Barlow Condensed"/>
                <a:ea typeface="Barlow Condensed"/>
                <a:cs typeface="Barlow Condensed"/>
                <a:sym typeface="Barlow Condensed"/>
              </a:defRPr>
            </a:lvl7pPr>
            <a:lvl8pPr lvl="7">
              <a:spcBef>
                <a:spcPts val="0"/>
              </a:spcBef>
              <a:spcAft>
                <a:spcPts val="0"/>
              </a:spcAft>
              <a:buClr>
                <a:schemeClr val="hlink"/>
              </a:buClr>
              <a:buSzPts val="3000"/>
              <a:buFont typeface="Barlow Condensed"/>
              <a:buNone/>
              <a:defRPr sz="3000">
                <a:solidFill>
                  <a:schemeClr val="hlink"/>
                </a:solidFill>
                <a:latin typeface="Barlow Condensed"/>
                <a:ea typeface="Barlow Condensed"/>
                <a:cs typeface="Barlow Condensed"/>
                <a:sym typeface="Barlow Condensed"/>
              </a:defRPr>
            </a:lvl8pPr>
            <a:lvl9pPr lvl="8">
              <a:spcBef>
                <a:spcPts val="0"/>
              </a:spcBef>
              <a:spcAft>
                <a:spcPts val="0"/>
              </a:spcAft>
              <a:buClr>
                <a:schemeClr val="hlink"/>
              </a:buClr>
              <a:buSzPts val="3000"/>
              <a:buFont typeface="Barlow Condensed"/>
              <a:buNone/>
              <a:defRPr sz="3000">
                <a:solidFill>
                  <a:schemeClr val="hlink"/>
                </a:solidFill>
                <a:latin typeface="Barlow Condensed"/>
                <a:ea typeface="Barlow Condensed"/>
                <a:cs typeface="Barlow Condensed"/>
                <a:sym typeface="Barlow Condensed"/>
              </a:defRPr>
            </a:lvl9pPr>
          </a:lstStyle>
          <a:p>
            <a:endParaRPr/>
          </a:p>
        </p:txBody>
      </p:sp>
      <p:sp>
        <p:nvSpPr>
          <p:cNvPr id="7" name="Google Shape;7;p1"/>
          <p:cNvSpPr txBox="1">
            <a:spLocks noGrp="1"/>
          </p:cNvSpPr>
          <p:nvPr>
            <p:ph type="body" idx="1"/>
          </p:nvPr>
        </p:nvSpPr>
        <p:spPr>
          <a:xfrm>
            <a:off x="713225" y="1536633"/>
            <a:ext cx="7717500" cy="46020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hlink"/>
              </a:buClr>
              <a:buSzPts val="1800"/>
              <a:buFont typeface="Barlow"/>
              <a:buChar char="●"/>
              <a:defRPr sz="1800">
                <a:solidFill>
                  <a:schemeClr val="hlink"/>
                </a:solidFill>
                <a:latin typeface="Barlow"/>
                <a:ea typeface="Barlow"/>
                <a:cs typeface="Barlow"/>
                <a:sym typeface="Barlow"/>
              </a:defRPr>
            </a:lvl1pPr>
            <a:lvl2pPr marL="914400" lvl="1" indent="-317500">
              <a:lnSpc>
                <a:spcPct val="115000"/>
              </a:lnSpc>
              <a:spcBef>
                <a:spcPts val="1600"/>
              </a:spcBef>
              <a:spcAft>
                <a:spcPts val="0"/>
              </a:spcAft>
              <a:buClr>
                <a:schemeClr val="hlink"/>
              </a:buClr>
              <a:buSzPts val="1400"/>
              <a:buFont typeface="Barlow"/>
              <a:buChar char="○"/>
              <a:defRPr>
                <a:solidFill>
                  <a:schemeClr val="hlink"/>
                </a:solidFill>
                <a:latin typeface="Barlow"/>
                <a:ea typeface="Barlow"/>
                <a:cs typeface="Barlow"/>
                <a:sym typeface="Barlow"/>
              </a:defRPr>
            </a:lvl2pPr>
            <a:lvl3pPr marL="1371600" lvl="2" indent="-317500">
              <a:lnSpc>
                <a:spcPct val="115000"/>
              </a:lnSpc>
              <a:spcBef>
                <a:spcPts val="1600"/>
              </a:spcBef>
              <a:spcAft>
                <a:spcPts val="0"/>
              </a:spcAft>
              <a:buClr>
                <a:schemeClr val="hlink"/>
              </a:buClr>
              <a:buSzPts val="1400"/>
              <a:buFont typeface="Barlow"/>
              <a:buChar char="■"/>
              <a:defRPr>
                <a:solidFill>
                  <a:schemeClr val="hlink"/>
                </a:solidFill>
                <a:latin typeface="Barlow"/>
                <a:ea typeface="Barlow"/>
                <a:cs typeface="Barlow"/>
                <a:sym typeface="Barlow"/>
              </a:defRPr>
            </a:lvl3pPr>
            <a:lvl4pPr marL="1828800" lvl="3" indent="-317500">
              <a:lnSpc>
                <a:spcPct val="115000"/>
              </a:lnSpc>
              <a:spcBef>
                <a:spcPts val="1600"/>
              </a:spcBef>
              <a:spcAft>
                <a:spcPts val="0"/>
              </a:spcAft>
              <a:buClr>
                <a:schemeClr val="hlink"/>
              </a:buClr>
              <a:buSzPts val="1400"/>
              <a:buFont typeface="Barlow"/>
              <a:buChar char="●"/>
              <a:defRPr>
                <a:solidFill>
                  <a:schemeClr val="hlink"/>
                </a:solidFill>
                <a:latin typeface="Barlow"/>
                <a:ea typeface="Barlow"/>
                <a:cs typeface="Barlow"/>
                <a:sym typeface="Barlow"/>
              </a:defRPr>
            </a:lvl4pPr>
            <a:lvl5pPr marL="2286000" lvl="4" indent="-317500">
              <a:lnSpc>
                <a:spcPct val="115000"/>
              </a:lnSpc>
              <a:spcBef>
                <a:spcPts val="1600"/>
              </a:spcBef>
              <a:spcAft>
                <a:spcPts val="0"/>
              </a:spcAft>
              <a:buClr>
                <a:schemeClr val="hlink"/>
              </a:buClr>
              <a:buSzPts val="1400"/>
              <a:buFont typeface="Barlow"/>
              <a:buChar char="○"/>
              <a:defRPr>
                <a:solidFill>
                  <a:schemeClr val="hlink"/>
                </a:solidFill>
                <a:latin typeface="Barlow"/>
                <a:ea typeface="Barlow"/>
                <a:cs typeface="Barlow"/>
                <a:sym typeface="Barlow"/>
              </a:defRPr>
            </a:lvl5pPr>
            <a:lvl6pPr marL="2743200" lvl="5" indent="-317500">
              <a:lnSpc>
                <a:spcPct val="115000"/>
              </a:lnSpc>
              <a:spcBef>
                <a:spcPts val="1600"/>
              </a:spcBef>
              <a:spcAft>
                <a:spcPts val="0"/>
              </a:spcAft>
              <a:buClr>
                <a:schemeClr val="hlink"/>
              </a:buClr>
              <a:buSzPts val="1400"/>
              <a:buFont typeface="Barlow"/>
              <a:buChar char="■"/>
              <a:defRPr>
                <a:solidFill>
                  <a:schemeClr val="hlink"/>
                </a:solidFill>
                <a:latin typeface="Barlow"/>
                <a:ea typeface="Barlow"/>
                <a:cs typeface="Barlow"/>
                <a:sym typeface="Barlow"/>
              </a:defRPr>
            </a:lvl6pPr>
            <a:lvl7pPr marL="3200400" lvl="6" indent="-317500">
              <a:lnSpc>
                <a:spcPct val="115000"/>
              </a:lnSpc>
              <a:spcBef>
                <a:spcPts val="1600"/>
              </a:spcBef>
              <a:spcAft>
                <a:spcPts val="0"/>
              </a:spcAft>
              <a:buClr>
                <a:schemeClr val="hlink"/>
              </a:buClr>
              <a:buSzPts val="1400"/>
              <a:buFont typeface="Barlow"/>
              <a:buChar char="●"/>
              <a:defRPr>
                <a:solidFill>
                  <a:schemeClr val="hlink"/>
                </a:solidFill>
                <a:latin typeface="Barlow"/>
                <a:ea typeface="Barlow"/>
                <a:cs typeface="Barlow"/>
                <a:sym typeface="Barlow"/>
              </a:defRPr>
            </a:lvl7pPr>
            <a:lvl8pPr marL="3657600" lvl="7" indent="-317500">
              <a:lnSpc>
                <a:spcPct val="115000"/>
              </a:lnSpc>
              <a:spcBef>
                <a:spcPts val="1600"/>
              </a:spcBef>
              <a:spcAft>
                <a:spcPts val="0"/>
              </a:spcAft>
              <a:buClr>
                <a:schemeClr val="hlink"/>
              </a:buClr>
              <a:buSzPts val="1400"/>
              <a:buFont typeface="Barlow"/>
              <a:buChar char="○"/>
              <a:defRPr>
                <a:solidFill>
                  <a:schemeClr val="hlink"/>
                </a:solidFill>
                <a:latin typeface="Barlow"/>
                <a:ea typeface="Barlow"/>
                <a:cs typeface="Barlow"/>
                <a:sym typeface="Barlow"/>
              </a:defRPr>
            </a:lvl8pPr>
            <a:lvl9pPr marL="4114800" lvl="8" indent="-317500">
              <a:lnSpc>
                <a:spcPct val="115000"/>
              </a:lnSpc>
              <a:spcBef>
                <a:spcPts val="1600"/>
              </a:spcBef>
              <a:spcAft>
                <a:spcPts val="1600"/>
              </a:spcAft>
              <a:buClr>
                <a:schemeClr val="hlink"/>
              </a:buClr>
              <a:buSzPts val="1400"/>
              <a:buFont typeface="Barlow"/>
              <a:buChar char="■"/>
              <a:defRPr>
                <a:solidFill>
                  <a:schemeClr val="hlink"/>
                </a:solidFill>
                <a:latin typeface="Barlow"/>
                <a:ea typeface="Barlow"/>
                <a:cs typeface="Barlow"/>
                <a:sym typeface="Barlow"/>
              </a:defRPr>
            </a:lvl9pPr>
          </a:lstStyle>
          <a:p>
            <a:endParaRPr/>
          </a:p>
        </p:txBody>
      </p:sp>
    </p:spTree>
    <p:extLst>
      <p:ext uri="{BB962C8B-B14F-4D97-AF65-F5344CB8AC3E}">
        <p14:creationId xmlns:p14="http://schemas.microsoft.com/office/powerpoint/2010/main" val="462999327"/>
      </p:ext>
    </p:extLst>
  </p:cSld>
  <p:clrMap bg1="lt1" tx1="dk1" bg2="dk2" tx2="lt2" accent1="accent1" accent2="accent2" accent3="accent3" accent4="accent4" accent5="accent5" accent6="accent6" hlink="hlink" folHlink="folHlink"/>
  <p:sldLayoutIdLst>
    <p:sldLayoutId id="2147483884" r:id="rId1"/>
    <p:sldLayoutId id="2147483885" r:id="rId2"/>
    <p:sldLayoutId id="2147483886" r:id="rId3"/>
    <p:sldLayoutId id="2147483887" r:id="rId4"/>
    <p:sldLayoutId id="2147483888" r:id="rId5"/>
    <p:sldLayoutId id="2147483889" r:id="rId6"/>
    <p:sldLayoutId id="2147483890" r:id="rId7"/>
    <p:sldLayoutId id="2147483891" r:id="rId8"/>
    <p:sldLayoutId id="2147483892" r:id="rId9"/>
    <p:sldLayoutId id="2147483893" r:id="rId10"/>
    <p:sldLayoutId id="2147483894" r:id="rId11"/>
    <p:sldLayoutId id="2147483895" r:id="rId12"/>
    <p:sldLayoutId id="2147483896" r:id="rId13"/>
    <p:sldLayoutId id="2147483897" r:id="rId14"/>
    <p:sldLayoutId id="2147483898" r:id="rId15"/>
    <p:sldLayoutId id="2147483899" r:id="rId16"/>
    <p:sldLayoutId id="2147483900" r:id="rId17"/>
    <p:sldLayoutId id="2147483901" r:id="rId18"/>
    <p:sldLayoutId id="2147483902" r:id="rId19"/>
    <p:sldLayoutId id="2147483903" r:id="rId20"/>
    <p:sldLayoutId id="2147483904" r:id="rId21"/>
    <p:sldLayoutId id="2147483905" r:id="rId22"/>
    <p:sldLayoutId id="2147483906" r:id="rId23"/>
    <p:sldLayoutId id="2147483907" r:id="rId24"/>
    <p:sldLayoutId id="2147483908" r:id="rId25"/>
    <p:sldLayoutId id="2147483909" r:id="rId26"/>
    <p:sldLayoutId id="2147483910" r:id="rId27"/>
    <p:sldLayoutId id="2147483911" r:id="rId28"/>
    <p:sldLayoutId id="2147483912" r:id="rId29"/>
    <p:sldLayoutId id="2147483913" r:id="rId30"/>
    <p:sldLayoutId id="2147483914" r:id="rId31"/>
    <p:sldLayoutId id="2147483915" r:id="rId32"/>
    <p:sldLayoutId id="2147483916" r:id="rId33"/>
    <p:sldLayoutId id="2147483917" r:id="rId34"/>
    <p:sldLayoutId id="2147483918" r:id="rId35"/>
    <p:sldLayoutId id="2147483919" r:id="rId36"/>
    <p:sldLayoutId id="2147483920" r:id="rId37"/>
    <p:sldLayoutId id="2147483921" r:id="rId38"/>
  </p:sldLayoutIdLst>
  <p:hf hdr="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46000">
              <a:schemeClr val="accent4">
                <a:lumMod val="60000"/>
                <a:lumOff val="40000"/>
              </a:schemeClr>
            </a:gs>
            <a:gs pos="90000">
              <a:schemeClr val="accent5">
                <a:lumMod val="95000"/>
                <a:lumOff val="5000"/>
              </a:schemeClr>
            </a:gs>
          </a:gsLst>
          <a:path path="circle">
            <a:fillToRect l="50000" t="50000" r="50000" b="50000"/>
          </a:path>
          <a:tileRect/>
        </a:gradFill>
        <a:effectLst/>
      </p:bgPr>
    </p:bg>
    <p:spTree>
      <p:nvGrpSpPr>
        <p:cNvPr id="1" name="Shape 274"/>
        <p:cNvGrpSpPr/>
        <p:nvPr/>
      </p:nvGrpSpPr>
      <p:grpSpPr>
        <a:xfrm>
          <a:off x="0" y="0"/>
          <a:ext cx="0" cy="0"/>
          <a:chOff x="0" y="0"/>
          <a:chExt cx="0" cy="0"/>
        </a:xfrm>
      </p:grpSpPr>
      <p:sp>
        <p:nvSpPr>
          <p:cNvPr id="275" name="Google Shape;275;p38"/>
          <p:cNvSpPr txBox="1">
            <a:spLocks noGrp="1"/>
          </p:cNvSpPr>
          <p:nvPr>
            <p:ph type="title"/>
          </p:nvPr>
        </p:nvSpPr>
        <p:spPr>
          <a:xfrm>
            <a:off x="1068100" y="1244600"/>
            <a:ext cx="7047300" cy="643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276" name="Google Shape;276;p38"/>
          <p:cNvSpPr txBox="1">
            <a:spLocks noGrp="1"/>
          </p:cNvSpPr>
          <p:nvPr>
            <p:ph type="body" idx="1"/>
          </p:nvPr>
        </p:nvSpPr>
        <p:spPr>
          <a:xfrm>
            <a:off x="1068100" y="2260600"/>
            <a:ext cx="7047300" cy="3336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extLst>
      <p:ext uri="{BB962C8B-B14F-4D97-AF65-F5344CB8AC3E}">
        <p14:creationId xmlns:p14="http://schemas.microsoft.com/office/powerpoint/2010/main" val="2314423206"/>
      </p:ext>
    </p:extLst>
  </p:cSld>
  <p:clrMap bg1="lt1" tx1="dk1" bg2="dk2" tx2="lt2" accent1="accent1" accent2="accent2" accent3="accent3" accent4="accent4" accent5="accent5" accent6="accent6" hlink="hlink" folHlink="folHlink"/>
  <p:sldLayoutIdLst>
    <p:sldLayoutId id="2147483923" r:id="rId1"/>
  </p:sldLayoutIdLst>
  <p:hf hdr="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gradFill flip="none" rotWithShape="1">
          <a:gsLst>
            <a:gs pos="46000">
              <a:schemeClr val="accent4">
                <a:lumMod val="60000"/>
                <a:lumOff val="40000"/>
              </a:schemeClr>
            </a:gs>
            <a:gs pos="90000">
              <a:schemeClr val="accent5">
                <a:lumMod val="95000"/>
                <a:lumOff val="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2" name="Oval 21"/>
          <p:cNvSpPr/>
          <p:nvPr/>
        </p:nvSpPr>
        <p:spPr>
          <a:xfrm>
            <a:off x="629943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457200"/>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6096000"/>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3988"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39788"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710" y="452718"/>
            <a:ext cx="7055380"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827700" y="2052925"/>
            <a:ext cx="6711654"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7494989" y="1828771"/>
            <a:ext cx="990599" cy="22865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E3AE6FD-0EE3-44F7-BD2C-7C6452218463}" type="datetime5">
              <a:rPr lang="en-US" smtClean="0"/>
              <a:t>30-Apr-21</a:t>
            </a:fld>
            <a:endParaRPr lang="en-US" dirty="0"/>
          </a:p>
        </p:txBody>
      </p:sp>
      <p:sp>
        <p:nvSpPr>
          <p:cNvPr id="5" name="Footer Placeholder 4"/>
          <p:cNvSpPr>
            <a:spLocks noGrp="1"/>
          </p:cNvSpPr>
          <p:nvPr>
            <p:ph type="ftr" sz="quarter" idx="3"/>
          </p:nvPr>
        </p:nvSpPr>
        <p:spPr>
          <a:xfrm>
            <a:off x="3430237" y="6405282"/>
            <a:ext cx="3859795" cy="228660"/>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r>
              <a:rPr lang="en-US" dirty="0"/>
              <a:t>SKNCOE BE (E &amp; TC) 2020-21</a:t>
            </a:r>
          </a:p>
        </p:txBody>
      </p:sp>
      <p:sp>
        <p:nvSpPr>
          <p:cNvPr id="6" name="Slide Number Placeholder 5"/>
          <p:cNvSpPr>
            <a:spLocks noGrp="1"/>
          </p:cNvSpPr>
          <p:nvPr>
            <p:ph type="sldNum" sz="quarter" idx="4"/>
          </p:nvPr>
        </p:nvSpPr>
        <p:spPr>
          <a:xfrm>
            <a:off x="7766431" y="295736"/>
            <a:ext cx="628813" cy="767687"/>
          </a:xfrm>
          <a:prstGeom prst="rect">
            <a:avLst/>
          </a:prstGeom>
        </p:spPr>
        <p:txBody>
          <a:bodyPr vert="horz" lIns="91440" tIns="45720" rIns="91440" bIns="45720" rtlCol="0" anchor="b"/>
          <a:lstStyle>
            <a:lvl1pPr algn="ctr">
              <a:defRPr sz="2801" b="0" i="0">
                <a:solidFill>
                  <a:schemeClr val="tx1">
                    <a:tint val="75000"/>
                  </a:schemeClr>
                </a:solidFill>
              </a:defRPr>
            </a:lvl1pPr>
          </a:lstStyle>
          <a:p>
            <a:fld id="{D57F1E4F-1CFF-5643-939E-02111984F565}" type="slidenum">
              <a:rPr lang="en-US" dirty="0"/>
              <a:t>‹#›</a:t>
            </a:fld>
            <a:endParaRPr lang="en-US" dirty="0"/>
          </a:p>
        </p:txBody>
      </p:sp>
    </p:spTree>
    <p:extLst>
      <p:ext uri="{BB962C8B-B14F-4D97-AF65-F5344CB8AC3E}">
        <p14:creationId xmlns:p14="http://schemas.microsoft.com/office/powerpoint/2010/main" val="4268657991"/>
      </p:ext>
    </p:extLst>
  </p:cSld>
  <p:clrMap bg1="dk1" tx1="lt1" bg2="dk2" tx2="lt2" accent1="accent1" accent2="accent2" accent3="accent3" accent4="accent4" accent5="accent5" accent6="accent6" hlink="hlink" folHlink="folHlink"/>
  <p:sldLayoutIdLst>
    <p:sldLayoutId id="2147483943" r:id="rId1"/>
    <p:sldLayoutId id="2147483944" r:id="rId2"/>
    <p:sldLayoutId id="2147483945" r:id="rId3"/>
    <p:sldLayoutId id="2147483946" r:id="rId4"/>
    <p:sldLayoutId id="2147483947" r:id="rId5"/>
    <p:sldLayoutId id="2147483948" r:id="rId6"/>
    <p:sldLayoutId id="2147483949" r:id="rId7"/>
    <p:sldLayoutId id="2147483950" r:id="rId8"/>
    <p:sldLayoutId id="2147483951" r:id="rId9"/>
    <p:sldLayoutId id="2147483952" r:id="rId10"/>
    <p:sldLayoutId id="2147483953" r:id="rId11"/>
    <p:sldLayoutId id="2147483954" r:id="rId12"/>
    <p:sldLayoutId id="2147483955" r:id="rId13"/>
    <p:sldLayoutId id="2147483956" r:id="rId14"/>
    <p:sldLayoutId id="2147483957" r:id="rId15"/>
    <p:sldLayoutId id="2147483958" r:id="rId16"/>
    <p:sldLayoutId id="2147483959" r:id="rId17"/>
  </p:sldLayoutIdLst>
  <p:hf hdr="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0.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1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13.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image" Target="../media/image31.png"/><Relationship Id="rId1" Type="http://schemas.openxmlformats.org/officeDocument/2006/relationships/slideLayout" Target="../slideLayouts/slideLayout41.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41.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41.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41.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41.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41.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41.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20.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4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1.xml"/></Relationships>
</file>

<file path=ppt/slides/_rels/slide24.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notesSlide" Target="../notesSlides/notesSlide4.xml"/><Relationship Id="rId1" Type="http://schemas.openxmlformats.org/officeDocument/2006/relationships/slideLayout" Target="../slideLayouts/slideLayout4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41.xml"/><Relationship Id="rId1" Type="http://schemas.openxmlformats.org/officeDocument/2006/relationships/themeOverride" Target="../theme/themeOverride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41.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286000" y="609600"/>
            <a:ext cx="4572000" cy="830263"/>
          </a:xfrm>
          <a:prstGeom prst="rect">
            <a:avLst/>
          </a:prstGeom>
          <a:solidFill>
            <a:schemeClr val="accent6">
              <a:lumMod val="50000"/>
            </a:schemeClr>
          </a:solidFill>
        </p:spPr>
        <p:style>
          <a:lnRef idx="3">
            <a:schemeClr val="lt1"/>
          </a:lnRef>
          <a:fillRef idx="1">
            <a:schemeClr val="accent3"/>
          </a:fillRef>
          <a:effectRef idx="1">
            <a:schemeClr val="accent3"/>
          </a:effectRef>
          <a:fontRef idx="minor">
            <a:schemeClr val="lt1"/>
          </a:fontRef>
        </p:style>
        <p:txBody>
          <a:bodyPr>
            <a:spAutoFit/>
          </a:bodyPr>
          <a:lstStyle/>
          <a:p>
            <a:pPr algn="ctr" fontAlgn="auto">
              <a:spcBef>
                <a:spcPts val="0"/>
              </a:spcBef>
              <a:spcAft>
                <a:spcPts val="0"/>
              </a:spcAft>
              <a:defRPr/>
            </a:pPr>
            <a:r>
              <a:rPr lang="en-US" sz="2400" dirty="0">
                <a:solidFill>
                  <a:schemeClr val="tx1"/>
                </a:solidFill>
                <a:latin typeface="Times New Roman" panose="02020603050405020304" pitchFamily="18" charset="0"/>
                <a:cs typeface="Times New Roman" panose="02020603050405020304" pitchFamily="18" charset="0"/>
              </a:rPr>
              <a:t>A</a:t>
            </a:r>
          </a:p>
          <a:p>
            <a:pPr algn="ctr" fontAlgn="auto">
              <a:spcBef>
                <a:spcPts val="0"/>
              </a:spcBef>
              <a:spcAft>
                <a:spcPts val="0"/>
              </a:spcAft>
              <a:defRPr/>
            </a:pPr>
            <a:r>
              <a:rPr lang="en-US" sz="2400" dirty="0">
                <a:solidFill>
                  <a:schemeClr val="tx1"/>
                </a:solidFill>
                <a:latin typeface="Times New Roman" panose="02020603050405020304" pitchFamily="18" charset="0"/>
                <a:cs typeface="Times New Roman" panose="02020603050405020304" pitchFamily="18" charset="0"/>
              </a:rPr>
              <a:t> seminar on</a:t>
            </a:r>
          </a:p>
        </p:txBody>
      </p:sp>
      <p:sp>
        <p:nvSpPr>
          <p:cNvPr id="7" name="TextBox 6"/>
          <p:cNvSpPr txBox="1"/>
          <p:nvPr/>
        </p:nvSpPr>
        <p:spPr>
          <a:xfrm>
            <a:off x="1104900" y="1914610"/>
            <a:ext cx="6934200" cy="954107"/>
          </a:xfrm>
          <a:prstGeom prst="rect">
            <a:avLst/>
          </a:prstGeom>
          <a:gradFill flip="none" rotWithShape="1">
            <a:gsLst>
              <a:gs pos="0">
                <a:schemeClr val="accent5">
                  <a:tint val="50000"/>
                  <a:satMod val="300000"/>
                </a:schemeClr>
              </a:gs>
              <a:gs pos="35000">
                <a:schemeClr val="accent5">
                  <a:tint val="37000"/>
                  <a:satMod val="300000"/>
                </a:schemeClr>
              </a:gs>
              <a:gs pos="100000">
                <a:schemeClr val="accent5">
                  <a:tint val="15000"/>
                  <a:satMod val="350000"/>
                </a:schemeClr>
              </a:gs>
            </a:gsLst>
            <a:path path="circle">
              <a:fillToRect l="50000" t="50000" r="50000" b="50000"/>
            </a:path>
            <a:tileRect/>
          </a:gradFill>
          <a:ln w="19050">
            <a:solidFill>
              <a:schemeClr val="tx1"/>
            </a:solid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a:spAutoFit/>
          </a:bodyPr>
          <a:lstStyle/>
          <a:p>
            <a:pPr algn="ctr" fontAlgn="auto">
              <a:spcBef>
                <a:spcPts val="0"/>
              </a:spcBef>
              <a:spcAft>
                <a:spcPts val="0"/>
              </a:spcAft>
              <a:defRPr/>
            </a:pPr>
            <a:r>
              <a:rPr lang="en-IN" sz="2800" dirty="0">
                <a:latin typeface="Times New Roman" pitchFamily="18" charset="0"/>
                <a:cs typeface="Times New Roman" pitchFamily="18" charset="0"/>
              </a:rPr>
              <a:t>“Optical Port Data Communication using DLMS/COSEM”</a:t>
            </a:r>
            <a:endParaRPr lang="en-US" dirty="0">
              <a:solidFill>
                <a:schemeClr val="accent1">
                  <a:lumMod val="50000"/>
                </a:schemeClr>
              </a:solidFill>
              <a:latin typeface="Times New Roman" panose="02020603050405020304" pitchFamily="18" charset="0"/>
              <a:cs typeface="Times New Roman" pitchFamily="18" charset="0"/>
            </a:endParaRPr>
          </a:p>
        </p:txBody>
      </p:sp>
      <p:sp>
        <p:nvSpPr>
          <p:cNvPr id="2054" name="TextBox 3"/>
          <p:cNvSpPr txBox="1">
            <a:spLocks noChangeArrowheads="1"/>
          </p:cNvSpPr>
          <p:nvPr/>
        </p:nvSpPr>
        <p:spPr bwMode="auto">
          <a:xfrm>
            <a:off x="457200" y="3477246"/>
            <a:ext cx="4495800" cy="646113"/>
          </a:xfrm>
          <a:prstGeom prst="rect">
            <a:avLst/>
          </a:prstGeom>
          <a:ln w="19050">
            <a:solidFill>
              <a:schemeClr val="bg1"/>
            </a:solidFill>
            <a:headEnd/>
            <a:tailEnd/>
          </a:ln>
        </p:spPr>
        <p:style>
          <a:lnRef idx="1">
            <a:schemeClr val="accent6"/>
          </a:lnRef>
          <a:fillRef idx="2">
            <a:schemeClr val="accent6"/>
          </a:fillRef>
          <a:effectRef idx="1">
            <a:schemeClr val="accent6"/>
          </a:effectRef>
          <a:fontRef idx="minor">
            <a:schemeClr val="dk1"/>
          </a:fontRef>
        </p:style>
        <p:txBody>
          <a:bodyPr wrap="square">
            <a:spAutoFit/>
          </a:bodyPr>
          <a:lstStyle/>
          <a:p>
            <a:pPr algn="ctr">
              <a:defRPr/>
            </a:pPr>
            <a:r>
              <a:rPr lang="en-US" sz="1800" dirty="0">
                <a:solidFill>
                  <a:schemeClr val="bg1"/>
                </a:solidFill>
                <a:latin typeface="Times New Roman" panose="02020603050405020304" pitchFamily="18" charset="0"/>
                <a:cs typeface="Times New Roman" panose="02020603050405020304" pitchFamily="18" charset="0"/>
              </a:rPr>
              <a:t>Guided By:-</a:t>
            </a:r>
          </a:p>
          <a:p>
            <a:pPr algn="ctr">
              <a:defRPr/>
            </a:pPr>
            <a:r>
              <a:rPr lang="en-US" sz="1800" dirty="0">
                <a:solidFill>
                  <a:schemeClr val="bg1"/>
                </a:solidFill>
                <a:latin typeface="Times New Roman" panose="02020603050405020304" pitchFamily="18" charset="0"/>
                <a:cs typeface="Times New Roman" panose="02020603050405020304" pitchFamily="18" charset="0"/>
              </a:rPr>
              <a:t>Prof. P. G. </a:t>
            </a:r>
            <a:r>
              <a:rPr lang="en-US" sz="1800" dirty="0" err="1">
                <a:solidFill>
                  <a:schemeClr val="bg1"/>
                </a:solidFill>
                <a:latin typeface="Times New Roman" panose="02020603050405020304" pitchFamily="18" charset="0"/>
                <a:cs typeface="Times New Roman" panose="02020603050405020304" pitchFamily="18" charset="0"/>
              </a:rPr>
              <a:t>Chilveri</a:t>
            </a:r>
            <a:r>
              <a:rPr lang="en-US" sz="1800" dirty="0">
                <a:solidFill>
                  <a:schemeClr val="bg1"/>
                </a:solidFill>
                <a:latin typeface="Times New Roman" panose="02020603050405020304" pitchFamily="18" charset="0"/>
                <a:cs typeface="Times New Roman" panose="02020603050405020304" pitchFamily="18" charset="0"/>
              </a:rPr>
              <a:t> </a:t>
            </a:r>
          </a:p>
        </p:txBody>
      </p:sp>
      <p:sp>
        <p:nvSpPr>
          <p:cNvPr id="9" name="TextBox 8"/>
          <p:cNvSpPr txBox="1"/>
          <p:nvPr/>
        </p:nvSpPr>
        <p:spPr>
          <a:xfrm>
            <a:off x="5334000" y="3481912"/>
            <a:ext cx="3581400" cy="1415772"/>
          </a:xfrm>
          <a:prstGeom prst="rect">
            <a:avLst/>
          </a:prstGeom>
          <a:ln w="19050">
            <a:solidFill>
              <a:schemeClr val="bg1"/>
            </a:solidFill>
          </a:ln>
        </p:spPr>
        <p:style>
          <a:lnRef idx="1">
            <a:schemeClr val="accent6"/>
          </a:lnRef>
          <a:fillRef idx="2">
            <a:schemeClr val="accent6"/>
          </a:fillRef>
          <a:effectRef idx="1">
            <a:schemeClr val="accent6"/>
          </a:effectRef>
          <a:fontRef idx="minor">
            <a:schemeClr val="dk1"/>
          </a:fontRef>
        </p:style>
        <p:txBody>
          <a:bodyPr wrap="square">
            <a:spAutoFit/>
          </a:bodyPr>
          <a:lstStyle/>
          <a:p>
            <a:pPr fontAlgn="auto">
              <a:spcBef>
                <a:spcPts val="0"/>
              </a:spcBef>
              <a:spcAft>
                <a:spcPts val="0"/>
              </a:spcAft>
              <a:defRPr/>
            </a:pPr>
            <a:r>
              <a:rPr lang="en-US" sz="1800" dirty="0">
                <a:solidFill>
                  <a:schemeClr val="bg1"/>
                </a:solidFill>
                <a:latin typeface="Times New Roman" panose="02020603050405020304" pitchFamily="18" charset="0"/>
                <a:cs typeface="Times New Roman" panose="02020603050405020304" pitchFamily="18" charset="0"/>
              </a:rPr>
              <a:t>Presented By:-</a:t>
            </a:r>
          </a:p>
          <a:p>
            <a:pPr marL="342900" indent="-342900" fontAlgn="auto">
              <a:spcBef>
                <a:spcPts val="0"/>
              </a:spcBef>
              <a:spcAft>
                <a:spcPts val="0"/>
              </a:spcAft>
              <a:buFontTx/>
              <a:buAutoNum type="arabicPeriod"/>
              <a:defRPr/>
            </a:pPr>
            <a:r>
              <a:rPr lang="en-US" sz="1800" dirty="0">
                <a:solidFill>
                  <a:schemeClr val="bg1"/>
                </a:solidFill>
                <a:latin typeface="Times New Roman" panose="02020603050405020304" pitchFamily="18" charset="0"/>
                <a:cs typeface="Times New Roman" panose="02020603050405020304" pitchFamily="18" charset="0"/>
              </a:rPr>
              <a:t>Nikhil </a:t>
            </a:r>
            <a:r>
              <a:rPr lang="en-US" sz="1800" dirty="0" err="1">
                <a:solidFill>
                  <a:schemeClr val="bg1"/>
                </a:solidFill>
                <a:latin typeface="Times New Roman" panose="02020603050405020304" pitchFamily="18" charset="0"/>
                <a:cs typeface="Times New Roman" panose="02020603050405020304" pitchFamily="18" charset="0"/>
              </a:rPr>
              <a:t>Ekvachane</a:t>
            </a:r>
            <a:endParaRPr lang="en-US" sz="1800" dirty="0">
              <a:solidFill>
                <a:schemeClr val="bg1"/>
              </a:solidFill>
              <a:latin typeface="Times New Roman" panose="02020603050405020304" pitchFamily="18" charset="0"/>
              <a:cs typeface="Times New Roman" panose="02020603050405020304" pitchFamily="18" charset="0"/>
            </a:endParaRPr>
          </a:p>
          <a:p>
            <a:pPr marL="342900" indent="-342900">
              <a:buFontTx/>
              <a:buAutoNum type="arabicPeriod"/>
              <a:defRPr/>
            </a:pPr>
            <a:r>
              <a:rPr lang="en-US" sz="1800" dirty="0">
                <a:solidFill>
                  <a:schemeClr val="bg1"/>
                </a:solidFill>
                <a:latin typeface="Times New Roman" panose="02020603050405020304" pitchFamily="18" charset="0"/>
                <a:cs typeface="Times New Roman" panose="02020603050405020304" pitchFamily="18" charset="0"/>
              </a:rPr>
              <a:t>Soham Tembe</a:t>
            </a:r>
          </a:p>
          <a:p>
            <a:pPr marL="342900" indent="-342900" fontAlgn="auto">
              <a:spcBef>
                <a:spcPts val="0"/>
              </a:spcBef>
              <a:spcAft>
                <a:spcPts val="0"/>
              </a:spcAft>
              <a:buFontTx/>
              <a:buAutoNum type="arabicPeriod"/>
              <a:defRPr/>
            </a:pPr>
            <a:r>
              <a:rPr lang="en-US" sz="1800" dirty="0" err="1">
                <a:solidFill>
                  <a:schemeClr val="bg1"/>
                </a:solidFill>
                <a:latin typeface="Times New Roman" panose="02020603050405020304" pitchFamily="18" charset="0"/>
                <a:cs typeface="Times New Roman" panose="02020603050405020304" pitchFamily="18" charset="0"/>
              </a:rPr>
              <a:t>Sumeet</a:t>
            </a:r>
            <a:r>
              <a:rPr lang="en-US" sz="1800" dirty="0">
                <a:solidFill>
                  <a:schemeClr val="bg1"/>
                </a:solidFill>
                <a:latin typeface="Times New Roman" panose="02020603050405020304" pitchFamily="18" charset="0"/>
                <a:cs typeface="Times New Roman" panose="02020603050405020304" pitchFamily="18" charset="0"/>
              </a:rPr>
              <a:t> </a:t>
            </a:r>
            <a:r>
              <a:rPr lang="en-US" sz="1800" dirty="0" err="1">
                <a:solidFill>
                  <a:schemeClr val="bg1"/>
                </a:solidFill>
                <a:latin typeface="Times New Roman" panose="02020603050405020304" pitchFamily="18" charset="0"/>
                <a:cs typeface="Times New Roman" panose="02020603050405020304" pitchFamily="18" charset="0"/>
              </a:rPr>
              <a:t>Upasani</a:t>
            </a:r>
            <a:endParaRPr lang="en-US" sz="1800" dirty="0">
              <a:solidFill>
                <a:schemeClr val="bg1"/>
              </a:solidFill>
              <a:latin typeface="Times New Roman" panose="02020603050405020304" pitchFamily="18" charset="0"/>
              <a:cs typeface="Times New Roman" panose="02020603050405020304" pitchFamily="18" charset="0"/>
            </a:endParaRPr>
          </a:p>
          <a:p>
            <a:pPr marL="342900" indent="-342900" fontAlgn="auto">
              <a:spcBef>
                <a:spcPts val="0"/>
              </a:spcBef>
              <a:spcAft>
                <a:spcPts val="0"/>
              </a:spcAft>
              <a:defRPr/>
            </a:pPr>
            <a:endParaRPr lang="en-US"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457200" y="5722937"/>
            <a:ext cx="8458200" cy="830263"/>
          </a:xfrm>
          <a:prstGeom prst="rect">
            <a:avLst/>
          </a:prstGeom>
        </p:spPr>
        <p:style>
          <a:lnRef idx="1">
            <a:schemeClr val="accent1"/>
          </a:lnRef>
          <a:fillRef idx="2">
            <a:schemeClr val="accent1"/>
          </a:fillRef>
          <a:effectRef idx="1">
            <a:schemeClr val="accent1"/>
          </a:effectRef>
          <a:fontRef idx="minor">
            <a:schemeClr val="dk1"/>
          </a:fontRef>
        </p:style>
        <p:txBody>
          <a:bodyPr>
            <a:spAutoFit/>
          </a:bodyPr>
          <a:lstStyle/>
          <a:p>
            <a:pPr algn="ctr" fontAlgn="auto">
              <a:spcBef>
                <a:spcPts val="0"/>
              </a:spcBef>
              <a:spcAft>
                <a:spcPts val="0"/>
              </a:spcAft>
              <a:defRPr/>
            </a:pPr>
            <a:r>
              <a:rPr lang="en-US" sz="2400" dirty="0">
                <a:latin typeface="Times New Roman" pitchFamily="18" charset="0"/>
                <a:cs typeface="Times New Roman" pitchFamily="18" charset="0"/>
              </a:rPr>
              <a:t>Department of  Electronics &amp; Telecommunication Engineering</a:t>
            </a:r>
          </a:p>
          <a:p>
            <a:pPr algn="ctr" fontAlgn="auto">
              <a:spcBef>
                <a:spcPts val="0"/>
              </a:spcBef>
              <a:spcAft>
                <a:spcPts val="0"/>
              </a:spcAft>
              <a:defRPr/>
            </a:pPr>
            <a:r>
              <a:rPr lang="en-US" sz="2400" dirty="0">
                <a:latin typeface="Times New Roman" pitchFamily="18" charset="0"/>
                <a:cs typeface="Times New Roman" pitchFamily="18" charset="0"/>
              </a:rPr>
              <a:t>Smt. Kashibai Navale College of Engineering, Pune - 41.</a:t>
            </a:r>
          </a:p>
        </p:txBody>
      </p:sp>
      <p:sp>
        <p:nvSpPr>
          <p:cNvPr id="2058" name="TextBox 3"/>
          <p:cNvSpPr txBox="1">
            <a:spLocks noChangeArrowheads="1"/>
          </p:cNvSpPr>
          <p:nvPr/>
        </p:nvSpPr>
        <p:spPr bwMode="auto">
          <a:xfrm>
            <a:off x="457200" y="4251924"/>
            <a:ext cx="4495800" cy="1200329"/>
          </a:xfrm>
          <a:prstGeom prst="rect">
            <a:avLst/>
          </a:prstGeom>
          <a:ln w="19050">
            <a:solidFill>
              <a:schemeClr val="bg1"/>
            </a:solidFill>
            <a:headEnd/>
            <a:tailEnd/>
          </a:ln>
        </p:spPr>
        <p:style>
          <a:lnRef idx="1">
            <a:schemeClr val="accent6"/>
          </a:lnRef>
          <a:fillRef idx="2">
            <a:schemeClr val="accent6"/>
          </a:fillRef>
          <a:effectRef idx="1">
            <a:schemeClr val="accent6"/>
          </a:effectRef>
          <a:fontRef idx="minor">
            <a:schemeClr val="dk1"/>
          </a:fontRef>
        </p:style>
        <p:txBody>
          <a:bodyPr wrap="square">
            <a:spAutoFit/>
          </a:bodyPr>
          <a:lstStyle/>
          <a:p>
            <a:pPr marL="109728" algn="ctr">
              <a:defRPr/>
            </a:pPr>
            <a:r>
              <a:rPr lang="en-US" sz="1800" dirty="0">
                <a:solidFill>
                  <a:schemeClr val="bg1"/>
                </a:solidFill>
                <a:latin typeface="Times New Roman" panose="02020603050405020304" pitchFamily="18" charset="0"/>
                <a:cs typeface="Times New Roman" panose="02020603050405020304" pitchFamily="18" charset="0"/>
              </a:rPr>
              <a:t>Category: </a:t>
            </a:r>
          </a:p>
          <a:p>
            <a:pPr marL="109728" algn="ctr">
              <a:defRPr/>
            </a:pPr>
            <a:r>
              <a:rPr lang="en-US" sz="1800" dirty="0">
                <a:solidFill>
                  <a:schemeClr val="bg1"/>
                </a:solidFill>
                <a:latin typeface="Times New Roman" panose="02020603050405020304" pitchFamily="18" charset="0"/>
                <a:cs typeface="Times New Roman" panose="02020603050405020304" pitchFamily="18" charset="0"/>
              </a:rPr>
              <a:t>Sponsored by NSM Solutions.</a:t>
            </a:r>
          </a:p>
          <a:p>
            <a:pPr marL="109728" algn="ctr">
              <a:defRPr/>
            </a:pPr>
            <a:r>
              <a:rPr lang="en-US" sz="1800" dirty="0">
                <a:solidFill>
                  <a:schemeClr val="bg1"/>
                </a:solidFill>
                <a:latin typeface="Times New Roman" panose="02020603050405020304" pitchFamily="18" charset="0"/>
                <a:cs typeface="Times New Roman" panose="02020603050405020304" pitchFamily="18" charset="0"/>
              </a:rPr>
              <a:t>External Mentor:-</a:t>
            </a:r>
          </a:p>
          <a:p>
            <a:pPr marL="109728" algn="ctr">
              <a:defRPr/>
            </a:pPr>
            <a:r>
              <a:rPr lang="en-US" sz="1800" dirty="0">
                <a:solidFill>
                  <a:schemeClr val="bg1"/>
                </a:solidFill>
                <a:latin typeface="Times New Roman" panose="02020603050405020304" pitchFamily="18" charset="0"/>
                <a:cs typeface="Times New Roman" panose="02020603050405020304" pitchFamily="18" charset="0"/>
              </a:rPr>
              <a:t>Mr. N.S. Mande</a:t>
            </a:r>
          </a:p>
        </p:txBody>
      </p:sp>
      <p:sp>
        <p:nvSpPr>
          <p:cNvPr id="2" name="TextBox 3"/>
          <p:cNvSpPr txBox="1">
            <a:spLocks noChangeArrowheads="1"/>
          </p:cNvSpPr>
          <p:nvPr/>
        </p:nvSpPr>
        <p:spPr bwMode="auto">
          <a:xfrm>
            <a:off x="7315200" y="269793"/>
            <a:ext cx="1600200" cy="523220"/>
          </a:xfrm>
          <a:prstGeom prst="rect">
            <a:avLst/>
          </a:prstGeom>
          <a:gradFill rotWithShape="1">
            <a:gsLst>
              <a:gs pos="0">
                <a:srgbClr val="03D4A8"/>
              </a:gs>
              <a:gs pos="25000">
                <a:srgbClr val="21D6E0"/>
              </a:gs>
              <a:gs pos="75000">
                <a:srgbClr val="0087E6"/>
              </a:gs>
              <a:gs pos="100000">
                <a:srgbClr val="005CBF"/>
              </a:gs>
            </a:gsLst>
            <a:lin ang="5400000"/>
          </a:gradFill>
          <a:ln w="9525">
            <a:noFill/>
            <a:miter lim="800000"/>
            <a:headEnd/>
            <a:tailEnd/>
          </a:ln>
        </p:spPr>
        <p:txBody>
          <a:bodyPr wrap="square">
            <a:spAutoFit/>
          </a:bodyPr>
          <a:lstStyle/>
          <a:p>
            <a:pPr algn="ctr"/>
            <a:r>
              <a:rPr lang="en-US" dirty="0">
                <a:latin typeface="Times New Roman" panose="02020603050405020304" pitchFamily="18" charset="0"/>
                <a:cs typeface="Times New Roman" panose="02020603050405020304" pitchFamily="18" charset="0"/>
              </a:rPr>
              <a:t>  Group No: -</a:t>
            </a:r>
          </a:p>
          <a:p>
            <a:pPr algn="ctr"/>
            <a:r>
              <a:rPr lang="en-US" b="1" dirty="0">
                <a:solidFill>
                  <a:schemeClr val="bg1"/>
                </a:solidFill>
                <a:latin typeface="Times New Roman" panose="02020603050405020304" pitchFamily="18" charset="0"/>
                <a:cs typeface="Times New Roman" panose="02020603050405020304" pitchFamily="18" charset="0"/>
              </a:rPr>
              <a:t>A32</a:t>
            </a:r>
          </a:p>
        </p:txBody>
      </p:sp>
      <p:pic>
        <p:nvPicPr>
          <p:cNvPr id="2059" name="Picture 2"/>
          <p:cNvPicPr>
            <a:picLocks noChangeAspect="1" noChangeArrowheads="1"/>
          </p:cNvPicPr>
          <p:nvPr/>
        </p:nvPicPr>
        <p:blipFill>
          <a:blip r:embed="rId2"/>
          <a:srcRect/>
          <a:stretch>
            <a:fillRect/>
          </a:stretch>
        </p:blipFill>
        <p:spPr bwMode="auto">
          <a:xfrm>
            <a:off x="152400" y="152400"/>
            <a:ext cx="1600200" cy="1104900"/>
          </a:xfrm>
          <a:prstGeom prst="rect">
            <a:avLst/>
          </a:prstGeom>
          <a:noFill/>
          <a:ln w="9525">
            <a:noFill/>
            <a:miter lim="800000"/>
            <a:headEnd/>
            <a:tailEnd/>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4191" y="256383"/>
            <a:ext cx="7886700" cy="549274"/>
          </a:xfrm>
        </p:spPr>
        <p:txBody>
          <a:bodyPr>
            <a:normAutofit fontScale="90000"/>
          </a:bodyPr>
          <a:lstStyle/>
          <a:p>
            <a:pPr algn="ctr"/>
            <a:r>
              <a:rPr lang="en-IN" sz="3600" b="1" dirty="0">
                <a:solidFill>
                  <a:schemeClr val="bg2"/>
                </a:solidFill>
                <a:latin typeface="Times New Roman" pitchFamily="18" charset="0"/>
                <a:cs typeface="Times New Roman" pitchFamily="18" charset="0"/>
              </a:rPr>
              <a:t>ABOUT DLMS/COSEM</a:t>
            </a:r>
            <a:endParaRPr lang="en-IN" dirty="0">
              <a:solidFill>
                <a:schemeClr val="bg2"/>
              </a:solidFill>
            </a:endParaRPr>
          </a:p>
        </p:txBody>
      </p:sp>
      <p:sp>
        <p:nvSpPr>
          <p:cNvPr id="3" name="Content Placeholder 2"/>
          <p:cNvSpPr>
            <a:spLocks noGrp="1"/>
          </p:cNvSpPr>
          <p:nvPr>
            <p:ph idx="1"/>
          </p:nvPr>
        </p:nvSpPr>
        <p:spPr>
          <a:xfrm>
            <a:off x="628650" y="1520795"/>
            <a:ext cx="7886700" cy="5110163"/>
          </a:xfrm>
        </p:spPr>
        <p:txBody>
          <a:bodyPr>
            <a:normAutofit/>
          </a:bodyPr>
          <a:lstStyle/>
          <a:p>
            <a:pPr algn="just">
              <a:buClr>
                <a:schemeClr val="bg1"/>
              </a:buClr>
              <a:buFont typeface="Wingdings" panose="05000000000000000000" pitchFamily="2" charset="2"/>
              <a:buChar char="Ø"/>
            </a:pPr>
            <a:r>
              <a:rPr lang="en-US" sz="2800" dirty="0">
                <a:solidFill>
                  <a:schemeClr val="bg1"/>
                </a:solidFill>
                <a:latin typeface="Times New Roman" pitchFamily="18" charset="0"/>
                <a:cs typeface="Times New Roman" pitchFamily="18" charset="0"/>
              </a:rPr>
              <a:t>The 	DLMS/COSEM specification specifies an interface model and communication protocols for data exchange with metering equipment. </a:t>
            </a:r>
          </a:p>
          <a:p>
            <a:pPr algn="just">
              <a:buClr>
                <a:schemeClr val="bg1"/>
              </a:buClr>
              <a:buFont typeface="Wingdings" panose="05000000000000000000" pitchFamily="2" charset="2"/>
              <a:buChar char="Ø"/>
            </a:pPr>
            <a:r>
              <a:rPr lang="en-US" sz="2800" dirty="0">
                <a:solidFill>
                  <a:schemeClr val="bg1"/>
                </a:solidFill>
                <a:latin typeface="Times New Roman" pitchFamily="18" charset="0"/>
                <a:cs typeface="Times New Roman" pitchFamily="18" charset="0"/>
              </a:rPr>
              <a:t>The interface model provides a view of the functionality of the meter as it is available at its interface(s). It uses generic building blocks to model this functionality.</a:t>
            </a:r>
          </a:p>
          <a:p>
            <a:pPr algn="just">
              <a:buClr>
                <a:schemeClr val="bg1"/>
              </a:buClr>
              <a:buFont typeface="Wingdings" panose="05000000000000000000" pitchFamily="2" charset="2"/>
              <a:buChar char="Ø"/>
            </a:pPr>
            <a:r>
              <a:rPr lang="en-US" sz="2800" dirty="0">
                <a:solidFill>
                  <a:schemeClr val="bg1"/>
                </a:solidFill>
                <a:latin typeface="Times New Roman" pitchFamily="18" charset="0"/>
                <a:cs typeface="Times New Roman" pitchFamily="18" charset="0"/>
              </a:rPr>
              <a:t>DLMS/COSEM provides built-in security mechanisms from the outset. </a:t>
            </a:r>
          </a:p>
          <a:p>
            <a:pPr algn="just">
              <a:buClr>
                <a:schemeClr val="bg1"/>
              </a:buClr>
              <a:buFont typeface="Wingdings" panose="05000000000000000000" pitchFamily="2" charset="2"/>
              <a:buChar char="Ø"/>
            </a:pPr>
            <a:endParaRPr lang="en-IN" sz="2800" dirty="0">
              <a:solidFill>
                <a:schemeClr val="bg1"/>
              </a:solidFill>
              <a:latin typeface="Times New Roman" pitchFamily="18" charset="0"/>
              <a:cs typeface="Times New Roman" pitchFamily="18" charset="0"/>
            </a:endParaRPr>
          </a:p>
        </p:txBody>
      </p:sp>
      <p:sp>
        <p:nvSpPr>
          <p:cNvPr id="4" name="Date Placeholder 3"/>
          <p:cNvSpPr>
            <a:spLocks noGrp="1"/>
          </p:cNvSpPr>
          <p:nvPr>
            <p:ph type="dt" sz="half" idx="10"/>
          </p:nvPr>
        </p:nvSpPr>
        <p:spPr>
          <a:xfrm>
            <a:off x="0" y="6470650"/>
            <a:ext cx="1616075" cy="274638"/>
          </a:xfrm>
          <a:prstGeom prst="rect">
            <a:avLst/>
          </a:prstGeom>
        </p:spPr>
        <p:txBody>
          <a:bodyPr/>
          <a:lstStyle/>
          <a:p>
            <a:pPr>
              <a:defRPr/>
            </a:pPr>
            <a:fld id="{30291866-E6AB-47D6-8A38-70A183396341}" type="datetime5">
              <a:rPr lang="en-US" smtClean="0"/>
              <a:t>30-Apr-21</a:t>
            </a:fld>
            <a:endParaRPr lang="en-US"/>
          </a:p>
        </p:txBody>
      </p:sp>
      <p:sp>
        <p:nvSpPr>
          <p:cNvPr id="5" name="Footer Placeholder 4"/>
          <p:cNvSpPr>
            <a:spLocks noGrp="1"/>
          </p:cNvSpPr>
          <p:nvPr>
            <p:ph type="ftr" sz="quarter" idx="11"/>
          </p:nvPr>
        </p:nvSpPr>
        <p:spPr>
          <a:xfrm>
            <a:off x="3200400" y="6516628"/>
            <a:ext cx="3859795" cy="228660"/>
          </a:xfrm>
        </p:spPr>
        <p:txBody>
          <a:bodyPr/>
          <a:lstStyle/>
          <a:p>
            <a:pPr>
              <a:defRPr/>
            </a:pPr>
            <a:r>
              <a:rPr lang="en-US" sz="1600" dirty="0"/>
              <a:t>SKNCOE BE (E &amp; TC) 2020-21</a:t>
            </a:r>
          </a:p>
        </p:txBody>
      </p:sp>
      <p:sp>
        <p:nvSpPr>
          <p:cNvPr id="6" name="Slide Number Placeholder 5"/>
          <p:cNvSpPr>
            <a:spLocks noGrp="1"/>
          </p:cNvSpPr>
          <p:nvPr>
            <p:ph type="sldNum" sz="quarter" idx="12"/>
          </p:nvPr>
        </p:nvSpPr>
        <p:spPr/>
        <p:txBody>
          <a:bodyPr/>
          <a:lstStyle/>
          <a:p>
            <a:pPr>
              <a:defRPr/>
            </a:pPr>
            <a:fld id="{310A76A0-256F-4F28-AB52-94CEC88C3011}" type="slidenum">
              <a:rPr lang="en-US" smtClean="0"/>
              <a:pPr>
                <a:defRPr/>
              </a:pPr>
              <a:t>10</a:t>
            </a:fld>
            <a:endParaRPr lang="en-US"/>
          </a:p>
        </p:txBody>
      </p:sp>
    </p:spTree>
    <p:extLst>
      <p:ext uri="{BB962C8B-B14F-4D97-AF65-F5344CB8AC3E}">
        <p14:creationId xmlns:p14="http://schemas.microsoft.com/office/powerpoint/2010/main" val="26751211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4191" y="256383"/>
            <a:ext cx="7886700" cy="549274"/>
          </a:xfrm>
        </p:spPr>
        <p:txBody>
          <a:bodyPr>
            <a:normAutofit fontScale="90000"/>
          </a:bodyPr>
          <a:lstStyle/>
          <a:p>
            <a:pPr algn="ctr"/>
            <a:r>
              <a:rPr lang="en-IN" sz="3600" b="1" dirty="0">
                <a:solidFill>
                  <a:schemeClr val="bg2"/>
                </a:solidFill>
                <a:latin typeface="Times New Roman" pitchFamily="18" charset="0"/>
                <a:cs typeface="Times New Roman" pitchFamily="18" charset="0"/>
              </a:rPr>
              <a:t>ABOUT DLMS/COSEM</a:t>
            </a:r>
            <a:endParaRPr lang="en-IN" dirty="0">
              <a:solidFill>
                <a:schemeClr val="bg2"/>
              </a:solidFill>
            </a:endParaRPr>
          </a:p>
        </p:txBody>
      </p:sp>
      <p:sp>
        <p:nvSpPr>
          <p:cNvPr id="4" name="Date Placeholder 3"/>
          <p:cNvSpPr>
            <a:spLocks noGrp="1"/>
          </p:cNvSpPr>
          <p:nvPr>
            <p:ph type="dt" sz="half" idx="10"/>
          </p:nvPr>
        </p:nvSpPr>
        <p:spPr>
          <a:xfrm>
            <a:off x="0" y="6470650"/>
            <a:ext cx="1616075" cy="274638"/>
          </a:xfrm>
          <a:prstGeom prst="rect">
            <a:avLst/>
          </a:prstGeom>
        </p:spPr>
        <p:txBody>
          <a:bodyPr/>
          <a:lstStyle/>
          <a:p>
            <a:pPr>
              <a:defRPr/>
            </a:pPr>
            <a:fld id="{30291866-E6AB-47D6-8A38-70A183396341}" type="datetime5">
              <a:rPr lang="en-US" smtClean="0"/>
              <a:t>30-Apr-21</a:t>
            </a:fld>
            <a:endParaRPr lang="en-US"/>
          </a:p>
        </p:txBody>
      </p:sp>
      <p:sp>
        <p:nvSpPr>
          <p:cNvPr id="5" name="Footer Placeholder 4"/>
          <p:cNvSpPr>
            <a:spLocks noGrp="1"/>
          </p:cNvSpPr>
          <p:nvPr>
            <p:ph type="ftr" sz="quarter" idx="11"/>
          </p:nvPr>
        </p:nvSpPr>
        <p:spPr>
          <a:xfrm>
            <a:off x="3200400" y="6516628"/>
            <a:ext cx="3859795" cy="228660"/>
          </a:xfrm>
        </p:spPr>
        <p:txBody>
          <a:bodyPr/>
          <a:lstStyle/>
          <a:p>
            <a:pPr>
              <a:defRPr/>
            </a:pPr>
            <a:r>
              <a:rPr lang="en-US" sz="1600" dirty="0"/>
              <a:t>SKNCOE BE (E &amp; TC) 2020-21</a:t>
            </a:r>
          </a:p>
        </p:txBody>
      </p:sp>
      <p:sp>
        <p:nvSpPr>
          <p:cNvPr id="6" name="Slide Number Placeholder 5"/>
          <p:cNvSpPr>
            <a:spLocks noGrp="1"/>
          </p:cNvSpPr>
          <p:nvPr>
            <p:ph type="sldNum" sz="quarter" idx="12"/>
          </p:nvPr>
        </p:nvSpPr>
        <p:spPr/>
        <p:txBody>
          <a:bodyPr/>
          <a:lstStyle/>
          <a:p>
            <a:pPr>
              <a:defRPr/>
            </a:pPr>
            <a:fld id="{310A76A0-256F-4F28-AB52-94CEC88C3011}" type="slidenum">
              <a:rPr lang="en-US" smtClean="0"/>
              <a:pPr>
                <a:defRPr/>
              </a:pPr>
              <a:t>11</a:t>
            </a:fld>
            <a:endParaRPr lang="en-US"/>
          </a:p>
        </p:txBody>
      </p:sp>
      <p:pic>
        <p:nvPicPr>
          <p:cNvPr id="14" name="Content Placeholder 13">
            <a:extLst>
              <a:ext uri="{FF2B5EF4-FFF2-40B4-BE49-F238E27FC236}">
                <a16:creationId xmlns:a16="http://schemas.microsoft.com/office/drawing/2014/main" id="{4D466C87-608C-4E02-90D2-2C95ED1E661F}"/>
              </a:ext>
            </a:extLst>
          </p:cNvPr>
          <p:cNvPicPr>
            <a:picLocks noGrp="1"/>
          </p:cNvPicPr>
          <p:nvPr>
            <p:ph idx="1"/>
          </p:nvPr>
        </p:nvPicPr>
        <p:blipFill>
          <a:blip r:embed="rId2"/>
          <a:stretch>
            <a:fillRect/>
          </a:stretch>
        </p:blipFill>
        <p:spPr>
          <a:xfrm>
            <a:off x="4952999" y="1122024"/>
            <a:ext cx="3697232" cy="5032258"/>
          </a:xfrm>
          <a:prstGeom prst="rect">
            <a:avLst/>
          </a:prstGeom>
        </p:spPr>
      </p:pic>
      <p:sp>
        <p:nvSpPr>
          <p:cNvPr id="16" name="TextBox 15">
            <a:extLst>
              <a:ext uri="{FF2B5EF4-FFF2-40B4-BE49-F238E27FC236}">
                <a16:creationId xmlns:a16="http://schemas.microsoft.com/office/drawing/2014/main" id="{1498C5FF-D9E9-4828-917E-77961B7AADA3}"/>
              </a:ext>
            </a:extLst>
          </p:cNvPr>
          <p:cNvSpPr txBox="1"/>
          <p:nvPr/>
        </p:nvSpPr>
        <p:spPr>
          <a:xfrm>
            <a:off x="493769" y="1372271"/>
            <a:ext cx="4459231" cy="5191036"/>
          </a:xfrm>
          <a:prstGeom prst="rect">
            <a:avLst/>
          </a:prstGeom>
          <a:noFill/>
        </p:spPr>
        <p:txBody>
          <a:bodyPr wrap="square" rtlCol="0">
            <a:spAutoFit/>
          </a:bodyPr>
          <a:lstStyle/>
          <a:p>
            <a:pPr algn="just"/>
            <a:r>
              <a:rPr lang="en-IN" sz="1800" dirty="0">
                <a:solidFill>
                  <a:srgbClr val="000000"/>
                </a:solidFill>
                <a:effectLst/>
                <a:latin typeface="Arial" panose="020B0604020202020204" pitchFamily="34" charset="0"/>
                <a:ea typeface="Arial" panose="020B0604020202020204" pitchFamily="34" charset="0"/>
              </a:rPr>
              <a:t>The DLMS/COSEM specification follows a three-step approach.</a:t>
            </a:r>
          </a:p>
          <a:p>
            <a:pPr algn="just"/>
            <a:endParaRPr lang="en-IN" sz="1800" dirty="0">
              <a:solidFill>
                <a:srgbClr val="000000"/>
              </a:solidFill>
              <a:effectLst/>
              <a:latin typeface="Arial" panose="020B0604020202020204" pitchFamily="34" charset="0"/>
              <a:ea typeface="Arial" panose="020B0604020202020204" pitchFamily="34" charset="0"/>
            </a:endParaRPr>
          </a:p>
          <a:p>
            <a:pPr marL="342900" lvl="0" indent="-342900" algn="just" fontAlgn="base">
              <a:lnSpc>
                <a:spcPct val="102000"/>
              </a:lnSpc>
              <a:spcAft>
                <a:spcPts val="50"/>
              </a:spcAft>
              <a:buClr>
                <a:srgbClr val="000000"/>
              </a:buClr>
              <a:buSzPts val="1000"/>
              <a:buFont typeface="Wingdings" panose="05000000000000000000" pitchFamily="2" charset="2"/>
              <a:buChar char="Ø"/>
            </a:pPr>
            <a:r>
              <a:rPr lang="en-IN" sz="1800" u="none" strike="noStrike"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Step 1, Modelling: This covers the interface 	model of metering equipment and rules for data </a:t>
            </a:r>
          </a:p>
          <a:p>
            <a:pPr marL="236220" marR="34290" indent="-5715" algn="just">
              <a:lnSpc>
                <a:spcPct val="102000"/>
              </a:lnSpc>
              <a:spcAft>
                <a:spcPts val="45"/>
              </a:spcAft>
            </a:pPr>
            <a:r>
              <a:rPr lang="en-IN" sz="1800" dirty="0">
                <a:solidFill>
                  <a:srgbClr val="000000"/>
                </a:solidFill>
                <a:effectLst/>
                <a:latin typeface="Arial" panose="020B0604020202020204" pitchFamily="34" charset="0"/>
                <a:ea typeface="Arial" panose="020B0604020202020204" pitchFamily="34" charset="0"/>
              </a:rPr>
              <a:t>Identification.</a:t>
            </a:r>
          </a:p>
          <a:p>
            <a:pPr marL="236220" marR="34290" indent="-5715" algn="just">
              <a:lnSpc>
                <a:spcPct val="102000"/>
              </a:lnSpc>
              <a:spcAft>
                <a:spcPts val="45"/>
              </a:spcAft>
            </a:pPr>
            <a:endParaRPr lang="en-IN" sz="1800" dirty="0">
              <a:solidFill>
                <a:srgbClr val="000000"/>
              </a:solidFill>
              <a:effectLst/>
              <a:latin typeface="Arial" panose="020B0604020202020204" pitchFamily="34" charset="0"/>
              <a:ea typeface="Arial" panose="020B0604020202020204" pitchFamily="34" charset="0"/>
            </a:endParaRPr>
          </a:p>
          <a:p>
            <a:pPr marL="342900" lvl="0" indent="-342900" algn="just" fontAlgn="base">
              <a:lnSpc>
                <a:spcPct val="102000"/>
              </a:lnSpc>
              <a:spcAft>
                <a:spcPts val="130"/>
              </a:spcAft>
              <a:buClr>
                <a:srgbClr val="000000"/>
              </a:buClr>
              <a:buSzPts val="1000"/>
              <a:buFont typeface="Wingdings" panose="05000000000000000000" pitchFamily="2" charset="2"/>
              <a:buChar char="Ø"/>
            </a:pPr>
            <a:r>
              <a:rPr lang="en-IN" sz="1800" u="none" strike="noStrike"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Step 2, Messaging: This covers the services for mapping the interface model to protocol data units (APDU) and the encoding of this APDUs. </a:t>
            </a:r>
          </a:p>
          <a:p>
            <a:pPr marL="342900" lvl="0" indent="-342900" algn="just" fontAlgn="base">
              <a:lnSpc>
                <a:spcPct val="102000"/>
              </a:lnSpc>
              <a:spcAft>
                <a:spcPts val="130"/>
              </a:spcAft>
              <a:buClr>
                <a:srgbClr val="000000"/>
              </a:buClr>
              <a:buSzPts val="1000"/>
              <a:buFont typeface="Wingdings" panose="05000000000000000000" pitchFamily="2" charset="2"/>
              <a:buChar char="Ø"/>
            </a:pPr>
            <a:endParaRPr lang="en-IN" sz="1800" u="none" strike="noStrike"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endParaRPr>
          </a:p>
          <a:p>
            <a:pPr marL="342900" lvl="0" indent="-342900" algn="just" fontAlgn="base">
              <a:lnSpc>
                <a:spcPct val="102000"/>
              </a:lnSpc>
              <a:spcAft>
                <a:spcPts val="460"/>
              </a:spcAft>
              <a:buClr>
                <a:srgbClr val="000000"/>
              </a:buClr>
              <a:buSzPts val="1000"/>
              <a:buFont typeface="Wingdings" panose="05000000000000000000" pitchFamily="2" charset="2"/>
              <a:buChar char="Ø"/>
            </a:pPr>
            <a:r>
              <a:rPr lang="en-IN" sz="1800" u="none" strike="noStrike"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Step 3, Transporting: This covers the transportation of the messages through the communication channel. </a:t>
            </a:r>
          </a:p>
          <a:p>
            <a:pPr algn="just"/>
            <a:endParaRPr lang="en-IN" sz="1800" dirty="0">
              <a:solidFill>
                <a:srgbClr val="000000"/>
              </a:solidFill>
              <a:effectLst/>
              <a:latin typeface="Arial" panose="020B0604020202020204" pitchFamily="34" charset="0"/>
              <a:ea typeface="Arial" panose="020B0604020202020204" pitchFamily="34" charset="0"/>
            </a:endParaRPr>
          </a:p>
          <a:p>
            <a:endParaRPr lang="en-IN" dirty="0"/>
          </a:p>
        </p:txBody>
      </p:sp>
      <p:sp>
        <p:nvSpPr>
          <p:cNvPr id="3" name="TextBox 2">
            <a:extLst>
              <a:ext uri="{FF2B5EF4-FFF2-40B4-BE49-F238E27FC236}">
                <a16:creationId xmlns:a16="http://schemas.microsoft.com/office/drawing/2014/main" id="{29C6883F-8168-4606-A328-835D2A438E60}"/>
              </a:ext>
            </a:extLst>
          </p:cNvPr>
          <p:cNvSpPr txBox="1"/>
          <p:nvPr/>
        </p:nvSpPr>
        <p:spPr>
          <a:xfrm>
            <a:off x="5334000" y="6212883"/>
            <a:ext cx="3697232" cy="307777"/>
          </a:xfrm>
          <a:prstGeom prst="rect">
            <a:avLst/>
          </a:prstGeom>
          <a:noFill/>
        </p:spPr>
        <p:txBody>
          <a:bodyPr wrap="square" rtlCol="0">
            <a:spAutoFit/>
          </a:bodyPr>
          <a:lstStyle/>
          <a:p>
            <a:r>
              <a:rPr lang="en-IN" dirty="0"/>
              <a:t>Fig 1. 3- step approach in DLMS/COSEM</a:t>
            </a:r>
          </a:p>
        </p:txBody>
      </p:sp>
    </p:spTree>
    <p:extLst>
      <p:ext uri="{BB962C8B-B14F-4D97-AF65-F5344CB8AC3E}">
        <p14:creationId xmlns:p14="http://schemas.microsoft.com/office/powerpoint/2010/main" val="29230063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4191" y="256383"/>
            <a:ext cx="7886700" cy="549274"/>
          </a:xfrm>
        </p:spPr>
        <p:txBody>
          <a:bodyPr>
            <a:normAutofit fontScale="90000"/>
          </a:bodyPr>
          <a:lstStyle/>
          <a:p>
            <a:pPr algn="ctr"/>
            <a:r>
              <a:rPr lang="en-IN" sz="3600" b="1" dirty="0">
                <a:solidFill>
                  <a:schemeClr val="bg2"/>
                </a:solidFill>
                <a:latin typeface="Times New Roman" pitchFamily="18" charset="0"/>
                <a:cs typeface="Times New Roman" pitchFamily="18" charset="0"/>
              </a:rPr>
              <a:t>ABOUT DLMS/COSEM</a:t>
            </a:r>
            <a:endParaRPr lang="en-IN" dirty="0">
              <a:solidFill>
                <a:schemeClr val="bg2"/>
              </a:solidFill>
            </a:endParaRPr>
          </a:p>
        </p:txBody>
      </p:sp>
      <p:sp>
        <p:nvSpPr>
          <p:cNvPr id="4" name="Date Placeholder 3"/>
          <p:cNvSpPr>
            <a:spLocks noGrp="1"/>
          </p:cNvSpPr>
          <p:nvPr>
            <p:ph type="dt" sz="half" idx="10"/>
          </p:nvPr>
        </p:nvSpPr>
        <p:spPr>
          <a:xfrm>
            <a:off x="0" y="6470650"/>
            <a:ext cx="1616075" cy="274638"/>
          </a:xfrm>
          <a:prstGeom prst="rect">
            <a:avLst/>
          </a:prstGeom>
        </p:spPr>
        <p:txBody>
          <a:bodyPr/>
          <a:lstStyle/>
          <a:p>
            <a:pPr>
              <a:defRPr/>
            </a:pPr>
            <a:fld id="{30291866-E6AB-47D6-8A38-70A183396341}" type="datetime5">
              <a:rPr lang="en-US" smtClean="0"/>
              <a:t>30-Apr-21</a:t>
            </a:fld>
            <a:endParaRPr lang="en-US"/>
          </a:p>
        </p:txBody>
      </p:sp>
      <p:sp>
        <p:nvSpPr>
          <p:cNvPr id="5" name="Footer Placeholder 4"/>
          <p:cNvSpPr>
            <a:spLocks noGrp="1"/>
          </p:cNvSpPr>
          <p:nvPr>
            <p:ph type="ftr" sz="quarter" idx="11"/>
          </p:nvPr>
        </p:nvSpPr>
        <p:spPr>
          <a:xfrm>
            <a:off x="3200400" y="6516628"/>
            <a:ext cx="3859795" cy="228660"/>
          </a:xfrm>
        </p:spPr>
        <p:txBody>
          <a:bodyPr/>
          <a:lstStyle/>
          <a:p>
            <a:pPr>
              <a:defRPr/>
            </a:pPr>
            <a:r>
              <a:rPr lang="en-US" sz="1600" dirty="0"/>
              <a:t>SKNCOE BE (E &amp; TC) 2020-21</a:t>
            </a:r>
          </a:p>
        </p:txBody>
      </p:sp>
      <p:sp>
        <p:nvSpPr>
          <p:cNvPr id="6" name="Slide Number Placeholder 5"/>
          <p:cNvSpPr>
            <a:spLocks noGrp="1"/>
          </p:cNvSpPr>
          <p:nvPr>
            <p:ph type="sldNum" sz="quarter" idx="12"/>
          </p:nvPr>
        </p:nvSpPr>
        <p:spPr/>
        <p:txBody>
          <a:bodyPr/>
          <a:lstStyle/>
          <a:p>
            <a:pPr>
              <a:defRPr/>
            </a:pPr>
            <a:fld id="{310A76A0-256F-4F28-AB52-94CEC88C3011}" type="slidenum">
              <a:rPr lang="en-US" smtClean="0"/>
              <a:pPr>
                <a:defRPr/>
              </a:pPr>
              <a:t>12</a:t>
            </a:fld>
            <a:endParaRPr lang="en-US"/>
          </a:p>
        </p:txBody>
      </p:sp>
      <p:sp>
        <p:nvSpPr>
          <p:cNvPr id="16" name="TextBox 15">
            <a:extLst>
              <a:ext uri="{FF2B5EF4-FFF2-40B4-BE49-F238E27FC236}">
                <a16:creationId xmlns:a16="http://schemas.microsoft.com/office/drawing/2014/main" id="{1498C5FF-D9E9-4828-917E-77961B7AADA3}"/>
              </a:ext>
            </a:extLst>
          </p:cNvPr>
          <p:cNvSpPr txBox="1"/>
          <p:nvPr/>
        </p:nvSpPr>
        <p:spPr>
          <a:xfrm>
            <a:off x="347065" y="1366723"/>
            <a:ext cx="4516307" cy="5264235"/>
          </a:xfrm>
          <a:prstGeom prst="rect">
            <a:avLst/>
          </a:prstGeom>
          <a:noFill/>
        </p:spPr>
        <p:txBody>
          <a:bodyPr wrap="square" rtlCol="0">
            <a:spAutoFit/>
          </a:bodyPr>
          <a:lstStyle/>
          <a:p>
            <a:pPr marL="284480" marR="34290" indent="-285750" algn="just">
              <a:lnSpc>
                <a:spcPct val="102000"/>
              </a:lnSpc>
              <a:spcAft>
                <a:spcPts val="855"/>
              </a:spcAft>
              <a:buFont typeface="Wingdings" panose="05000000000000000000" pitchFamily="2" charset="2"/>
              <a:buChar char="Ø"/>
            </a:pPr>
            <a:r>
              <a:rPr lang="en-IN" sz="1800" dirty="0">
                <a:solidFill>
                  <a:srgbClr val="000000"/>
                </a:solidFill>
                <a:effectLst/>
                <a:latin typeface="Arial" panose="020B0604020202020204" pitchFamily="34" charset="0"/>
                <a:ea typeface="Arial" panose="020B0604020202020204" pitchFamily="34" charset="0"/>
              </a:rPr>
              <a:t>DLMS/COSEM uses the concepts of the Open Systems Interconnection (OSI) model to model information exchange between meters and data collection systems. </a:t>
            </a:r>
          </a:p>
          <a:p>
            <a:pPr marL="285750" indent="-285750" algn="just">
              <a:lnSpc>
                <a:spcPct val="102000"/>
              </a:lnSpc>
              <a:spcAft>
                <a:spcPts val="460"/>
              </a:spcAft>
              <a:buFont typeface="Wingdings" panose="05000000000000000000" pitchFamily="2" charset="2"/>
              <a:buChar char="Ø"/>
            </a:pPr>
            <a:r>
              <a:rPr lang="en-IN" sz="1800" dirty="0">
                <a:solidFill>
                  <a:srgbClr val="000000"/>
                </a:solidFill>
                <a:effectLst/>
                <a:latin typeface="Arial" panose="020B0604020202020204" pitchFamily="34" charset="0"/>
                <a:ea typeface="Arial" panose="020B0604020202020204" pitchFamily="34" charset="0"/>
              </a:rPr>
              <a:t>Data exchange between data collection systems and metering devices is based on the client/server model where data collection systems play the role of the client and metering devices play the role of the server. The client sends service requests to the server which sends service responses </a:t>
            </a:r>
          </a:p>
          <a:p>
            <a:pPr marL="285750" indent="-285750" algn="just">
              <a:lnSpc>
                <a:spcPct val="102000"/>
              </a:lnSpc>
              <a:spcAft>
                <a:spcPts val="460"/>
              </a:spcAft>
              <a:buFont typeface="Wingdings" panose="05000000000000000000" pitchFamily="2" charset="2"/>
              <a:buChar char="Ø"/>
            </a:pPr>
            <a:r>
              <a:rPr lang="en-IN" sz="1800" dirty="0">
                <a:solidFill>
                  <a:srgbClr val="000000"/>
                </a:solidFill>
                <a:effectLst/>
                <a:latin typeface="Arial" panose="020B0604020202020204" pitchFamily="34" charset="0"/>
                <a:ea typeface="Arial" panose="020B0604020202020204" pitchFamily="34" charset="0"/>
              </a:rPr>
              <a:t> Therefore, message exchange takes place via a protocol stack</a:t>
            </a:r>
          </a:p>
          <a:p>
            <a:endParaRPr lang="en-IN" sz="1800" dirty="0">
              <a:solidFill>
                <a:srgbClr val="000000"/>
              </a:solidFill>
              <a:effectLst/>
              <a:latin typeface="Arial" panose="020B0604020202020204" pitchFamily="34" charset="0"/>
              <a:ea typeface="Arial" panose="020B0604020202020204" pitchFamily="34" charset="0"/>
            </a:endParaRPr>
          </a:p>
          <a:p>
            <a:endParaRPr lang="en-IN" dirty="0"/>
          </a:p>
        </p:txBody>
      </p:sp>
      <p:grpSp>
        <p:nvGrpSpPr>
          <p:cNvPr id="8" name="Group 7">
            <a:extLst>
              <a:ext uri="{FF2B5EF4-FFF2-40B4-BE49-F238E27FC236}">
                <a16:creationId xmlns:a16="http://schemas.microsoft.com/office/drawing/2014/main" id="{50C40DC5-D0AC-46B0-97AB-D55D07350C6C}"/>
              </a:ext>
            </a:extLst>
          </p:cNvPr>
          <p:cNvGrpSpPr>
            <a:grpSpLocks/>
          </p:cNvGrpSpPr>
          <p:nvPr/>
        </p:nvGrpSpPr>
        <p:grpSpPr bwMode="auto">
          <a:xfrm>
            <a:off x="4863373" y="1906528"/>
            <a:ext cx="4023170" cy="3578022"/>
            <a:chOff x="7590" y="0"/>
            <a:chExt cx="52538" cy="40694"/>
          </a:xfrm>
        </p:grpSpPr>
        <p:sp>
          <p:nvSpPr>
            <p:cNvPr id="9" name="Rectangle 8">
              <a:extLst>
                <a:ext uri="{FF2B5EF4-FFF2-40B4-BE49-F238E27FC236}">
                  <a16:creationId xmlns:a16="http://schemas.microsoft.com/office/drawing/2014/main" id="{73083453-8163-44C3-9FCE-C487DFE3DD4E}"/>
                </a:ext>
              </a:extLst>
            </p:cNvPr>
            <p:cNvSpPr>
              <a:spLocks noChangeArrowheads="1"/>
            </p:cNvSpPr>
            <p:nvPr/>
          </p:nvSpPr>
          <p:spPr bwMode="auto">
            <a:xfrm>
              <a:off x="59660" y="39112"/>
              <a:ext cx="468" cy="15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5715" marR="0" lvl="0" indent="-5715" algn="l" defTabSz="914400" eaLnBrk="1" fontAlgn="auto" latinLnBrk="0" hangingPunct="1">
                <a:lnSpc>
                  <a:spcPct val="106000"/>
                </a:lnSpc>
                <a:spcBef>
                  <a:spcPts val="0"/>
                </a:spcBef>
                <a:spcAft>
                  <a:spcPts val="800"/>
                </a:spcAft>
                <a:buClrTx/>
                <a:buSzTx/>
                <a:buFontTx/>
                <a:buNone/>
                <a:tabLst/>
                <a:defRPr/>
              </a:pPr>
              <a:r>
                <a:rPr kumimoji="0" lang="en-IN" sz="1000" b="0" i="0" u="none" strike="noStrike" kern="0" cap="none" spc="0" normalizeH="0" baseline="0" noProof="0">
                  <a:ln>
                    <a:noFill/>
                  </a:ln>
                  <a:solidFill>
                    <a:srgbClr val="000000"/>
                  </a:solidFill>
                  <a:effectLst/>
                  <a:uLnTx/>
                  <a:uFillTx/>
                  <a:latin typeface="Arial" panose="020B0604020202020204" pitchFamily="34" charset="0"/>
                  <a:ea typeface="Arial" panose="020B0604020202020204" pitchFamily="34" charset="0"/>
                </a:rPr>
                <a:t> </a:t>
              </a:r>
            </a:p>
          </p:txBody>
        </p:sp>
        <p:sp>
          <p:nvSpPr>
            <p:cNvPr id="10" name="Shape 9158">
              <a:extLst>
                <a:ext uri="{FF2B5EF4-FFF2-40B4-BE49-F238E27FC236}">
                  <a16:creationId xmlns:a16="http://schemas.microsoft.com/office/drawing/2014/main" id="{02E00CEF-9743-45F3-9102-F748C4221E8D}"/>
                </a:ext>
              </a:extLst>
            </p:cNvPr>
            <p:cNvSpPr>
              <a:spLocks/>
            </p:cNvSpPr>
            <p:nvPr/>
          </p:nvSpPr>
          <p:spPr bwMode="auto">
            <a:xfrm>
              <a:off x="7590" y="0"/>
              <a:ext cx="17252" cy="10362"/>
            </a:xfrm>
            <a:custGeom>
              <a:avLst/>
              <a:gdLst>
                <a:gd name="T0" fmla="*/ 0 w 1725191"/>
                <a:gd name="T1" fmla="*/ 0 h 1036224"/>
                <a:gd name="T2" fmla="*/ 1725191 w 1725191"/>
                <a:gd name="T3" fmla="*/ 0 h 1036224"/>
                <a:gd name="T4" fmla="*/ 1725191 w 1725191"/>
                <a:gd name="T5" fmla="*/ 1036224 h 1036224"/>
                <a:gd name="T6" fmla="*/ 0 w 1725191"/>
                <a:gd name="T7" fmla="*/ 1036224 h 1036224"/>
                <a:gd name="T8" fmla="*/ 0 w 1725191"/>
                <a:gd name="T9" fmla="*/ 0 h 1036224"/>
                <a:gd name="T10" fmla="*/ 0 w 1725191"/>
                <a:gd name="T11" fmla="*/ 0 h 1036224"/>
                <a:gd name="T12" fmla="*/ 1725191 w 1725191"/>
                <a:gd name="T13" fmla="*/ 1036224 h 1036224"/>
              </a:gdLst>
              <a:ahLst/>
              <a:cxnLst>
                <a:cxn ang="0">
                  <a:pos x="T0" y="T1"/>
                </a:cxn>
                <a:cxn ang="0">
                  <a:pos x="T2" y="T3"/>
                </a:cxn>
                <a:cxn ang="0">
                  <a:pos x="T4" y="T5"/>
                </a:cxn>
                <a:cxn ang="0">
                  <a:pos x="T6" y="T7"/>
                </a:cxn>
                <a:cxn ang="0">
                  <a:pos x="T8" y="T9"/>
                </a:cxn>
              </a:cxnLst>
              <a:rect l="T10" t="T11" r="T12" b="T13"/>
              <a:pathLst>
                <a:path w="1725191" h="1036224">
                  <a:moveTo>
                    <a:pt x="0" y="0"/>
                  </a:moveTo>
                  <a:lnTo>
                    <a:pt x="1725191" y="0"/>
                  </a:lnTo>
                  <a:lnTo>
                    <a:pt x="1725191" y="1036224"/>
                  </a:lnTo>
                  <a:lnTo>
                    <a:pt x="0" y="1036224"/>
                  </a:lnTo>
                  <a:lnTo>
                    <a:pt x="0" y="0"/>
                  </a:lnTo>
                  <a:close/>
                </a:path>
              </a:pathLst>
            </a:custGeom>
            <a:noFill/>
            <a:ln w="2921"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ysClr val="windowText" lastClr="000000"/>
                </a:solidFill>
                <a:effectLst/>
                <a:uLnTx/>
                <a:uFillTx/>
              </a:endParaRPr>
            </a:p>
          </p:txBody>
        </p:sp>
        <p:sp>
          <p:nvSpPr>
            <p:cNvPr id="11" name="Rectangle 10">
              <a:extLst>
                <a:ext uri="{FF2B5EF4-FFF2-40B4-BE49-F238E27FC236}">
                  <a16:creationId xmlns:a16="http://schemas.microsoft.com/office/drawing/2014/main" id="{81790FBD-535F-4473-9C3B-95C0E290855A}"/>
                </a:ext>
              </a:extLst>
            </p:cNvPr>
            <p:cNvSpPr>
              <a:spLocks noChangeArrowheads="1"/>
            </p:cNvSpPr>
            <p:nvPr/>
          </p:nvSpPr>
          <p:spPr bwMode="auto">
            <a:xfrm>
              <a:off x="13679" y="2466"/>
              <a:ext cx="6748" cy="1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5715" marR="0" lvl="0" indent="-5715" algn="l" defTabSz="914400" eaLnBrk="1" fontAlgn="auto" latinLnBrk="0" hangingPunct="1">
                <a:lnSpc>
                  <a:spcPct val="106000"/>
                </a:lnSpc>
                <a:spcBef>
                  <a:spcPts val="0"/>
                </a:spcBef>
                <a:spcAft>
                  <a:spcPts val="800"/>
                </a:spcAft>
                <a:buClrTx/>
                <a:buSzTx/>
                <a:buFontTx/>
                <a:buNone/>
                <a:tabLst/>
                <a:defRPr/>
              </a:pPr>
              <a:r>
                <a:rPr kumimoji="0" lang="en-IN" sz="950" b="0" i="0" u="none" strike="noStrike" kern="0" cap="none" spc="0" normalizeH="0" baseline="0" noProof="0">
                  <a:ln>
                    <a:noFill/>
                  </a:ln>
                  <a:solidFill>
                    <a:srgbClr val="000000"/>
                  </a:solidFill>
                  <a:effectLst/>
                  <a:uLnTx/>
                  <a:uFillTx/>
                  <a:latin typeface="Arial" panose="020B0604020202020204" pitchFamily="34" charset="0"/>
                  <a:ea typeface="Arial" panose="020B0604020202020204" pitchFamily="34" charset="0"/>
                </a:rPr>
                <a:t>Client AP</a:t>
              </a:r>
              <a:endParaRPr kumimoji="0" lang="en-IN" sz="1000" b="0" i="0" u="none" strike="noStrike" kern="0" cap="none" spc="0" normalizeH="0" baseline="0" noProof="0">
                <a:ln>
                  <a:noFill/>
                </a:ln>
                <a:solidFill>
                  <a:srgbClr val="000000"/>
                </a:solidFill>
                <a:effectLst/>
                <a:uLnTx/>
                <a:uFillTx/>
                <a:latin typeface="Arial" panose="020B0604020202020204" pitchFamily="34" charset="0"/>
                <a:ea typeface="Arial" panose="020B0604020202020204" pitchFamily="34" charset="0"/>
              </a:endParaRPr>
            </a:p>
          </p:txBody>
        </p:sp>
        <p:sp>
          <p:nvSpPr>
            <p:cNvPr id="12" name="Rectangle 11">
              <a:extLst>
                <a:ext uri="{FF2B5EF4-FFF2-40B4-BE49-F238E27FC236}">
                  <a16:creationId xmlns:a16="http://schemas.microsoft.com/office/drawing/2014/main" id="{D81C01DF-3F61-4F9B-BAC3-AC43801BD82C}"/>
                </a:ext>
              </a:extLst>
            </p:cNvPr>
            <p:cNvSpPr>
              <a:spLocks noChangeArrowheads="1"/>
            </p:cNvSpPr>
            <p:nvPr/>
          </p:nvSpPr>
          <p:spPr bwMode="auto">
            <a:xfrm>
              <a:off x="24141" y="5184"/>
              <a:ext cx="539" cy="1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5715" marR="0" lvl="0" indent="-5715" algn="l" defTabSz="914400" eaLnBrk="1" fontAlgn="auto" latinLnBrk="0" hangingPunct="1">
                <a:lnSpc>
                  <a:spcPct val="106000"/>
                </a:lnSpc>
                <a:spcBef>
                  <a:spcPts val="0"/>
                </a:spcBef>
                <a:spcAft>
                  <a:spcPts val="800"/>
                </a:spcAft>
                <a:buClrTx/>
                <a:buSzTx/>
                <a:buFontTx/>
                <a:buNone/>
                <a:tabLst/>
                <a:defRPr/>
              </a:pPr>
              <a:r>
                <a:rPr kumimoji="0" lang="en-IN" sz="950" b="0" i="0" u="none" strike="noStrike" kern="0" cap="none" spc="0" normalizeH="0" baseline="0" noProof="0" dirty="0">
                  <a:ln>
                    <a:noFill/>
                  </a:ln>
                  <a:solidFill>
                    <a:srgbClr val="000000"/>
                  </a:solidFill>
                  <a:effectLst/>
                  <a:uLnTx/>
                  <a:uFillTx/>
                  <a:latin typeface="Arial" panose="020B0604020202020204" pitchFamily="34" charset="0"/>
                  <a:ea typeface="Arial" panose="020B0604020202020204" pitchFamily="34" charset="0"/>
                </a:rPr>
                <a:t>)</a:t>
              </a:r>
              <a:endParaRPr kumimoji="0" lang="en-IN" sz="1000" b="0" i="0" u="none" strike="noStrike" kern="0" cap="none" spc="0" normalizeH="0" baseline="0" noProof="0" dirty="0">
                <a:ln>
                  <a:noFill/>
                </a:ln>
                <a:solidFill>
                  <a:srgbClr val="000000"/>
                </a:solidFill>
                <a:effectLst/>
                <a:uLnTx/>
                <a:uFillTx/>
                <a:latin typeface="Arial" panose="020B0604020202020204" pitchFamily="34" charset="0"/>
                <a:ea typeface="Arial" panose="020B0604020202020204" pitchFamily="34" charset="0"/>
              </a:endParaRPr>
            </a:p>
          </p:txBody>
        </p:sp>
        <p:sp>
          <p:nvSpPr>
            <p:cNvPr id="13" name="Rectangle 12">
              <a:extLst>
                <a:ext uri="{FF2B5EF4-FFF2-40B4-BE49-F238E27FC236}">
                  <a16:creationId xmlns:a16="http://schemas.microsoft.com/office/drawing/2014/main" id="{2D8EC676-F0A5-496A-B806-89E8C4F58C80}"/>
                </a:ext>
              </a:extLst>
            </p:cNvPr>
            <p:cNvSpPr>
              <a:spLocks noChangeArrowheads="1"/>
            </p:cNvSpPr>
            <p:nvPr/>
          </p:nvSpPr>
          <p:spPr bwMode="auto">
            <a:xfrm>
              <a:off x="8589" y="5260"/>
              <a:ext cx="16194" cy="34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5715" marR="0" lvl="0" indent="-5715" algn="l" defTabSz="914400" eaLnBrk="1" fontAlgn="auto" latinLnBrk="0" hangingPunct="1">
                <a:lnSpc>
                  <a:spcPct val="106000"/>
                </a:lnSpc>
                <a:spcBef>
                  <a:spcPts val="0"/>
                </a:spcBef>
                <a:spcAft>
                  <a:spcPts val="800"/>
                </a:spcAft>
                <a:buClrTx/>
                <a:buSzTx/>
                <a:buFontTx/>
                <a:buNone/>
                <a:tabLst/>
                <a:defRPr/>
              </a:pPr>
              <a:r>
                <a:rPr kumimoji="0" lang="en-IN" sz="950" b="0" i="0" u="none" strike="noStrike" kern="0" cap="none" spc="0" normalizeH="0" baseline="0" noProof="0" dirty="0">
                  <a:ln>
                    <a:noFill/>
                  </a:ln>
                  <a:solidFill>
                    <a:srgbClr val="000000"/>
                  </a:solidFill>
                  <a:effectLst/>
                  <a:uLnTx/>
                  <a:uFillTx/>
                  <a:latin typeface="Arial" panose="020B0604020202020204" pitchFamily="34" charset="0"/>
                  <a:ea typeface="Arial" panose="020B0604020202020204" pitchFamily="34" charset="0"/>
                </a:rPr>
                <a:t>Data collection system</a:t>
              </a:r>
              <a:endParaRPr kumimoji="0" lang="en-IN" sz="1000" b="0" i="0" u="none" strike="noStrike" kern="0" cap="none" spc="0" normalizeH="0" baseline="0" noProof="0" dirty="0">
                <a:ln>
                  <a:noFill/>
                </a:ln>
                <a:solidFill>
                  <a:srgbClr val="000000"/>
                </a:solidFill>
                <a:effectLst/>
                <a:uLnTx/>
                <a:uFillTx/>
                <a:latin typeface="Arial" panose="020B0604020202020204" pitchFamily="34" charset="0"/>
                <a:ea typeface="Arial" panose="020B0604020202020204" pitchFamily="34" charset="0"/>
              </a:endParaRPr>
            </a:p>
          </p:txBody>
        </p:sp>
        <p:sp>
          <p:nvSpPr>
            <p:cNvPr id="15" name="Rectangle 14">
              <a:extLst>
                <a:ext uri="{FF2B5EF4-FFF2-40B4-BE49-F238E27FC236}">
                  <a16:creationId xmlns:a16="http://schemas.microsoft.com/office/drawing/2014/main" id="{16FD1A9D-D5E8-41A7-A458-E93A86E824DA}"/>
                </a:ext>
              </a:extLst>
            </p:cNvPr>
            <p:cNvSpPr>
              <a:spLocks noChangeArrowheads="1"/>
            </p:cNvSpPr>
            <p:nvPr/>
          </p:nvSpPr>
          <p:spPr bwMode="auto">
            <a:xfrm>
              <a:off x="8119" y="5144"/>
              <a:ext cx="539" cy="1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5715" marR="0" lvl="0" indent="-5715" algn="l" defTabSz="914400" eaLnBrk="1" fontAlgn="auto" latinLnBrk="0" hangingPunct="1">
                <a:lnSpc>
                  <a:spcPct val="106000"/>
                </a:lnSpc>
                <a:spcBef>
                  <a:spcPts val="0"/>
                </a:spcBef>
                <a:spcAft>
                  <a:spcPts val="800"/>
                </a:spcAft>
                <a:buClrTx/>
                <a:buSzTx/>
                <a:buFontTx/>
                <a:buNone/>
                <a:tabLst/>
                <a:defRPr/>
              </a:pPr>
              <a:r>
                <a:rPr kumimoji="0" lang="en-IN" sz="950" b="0" i="0" u="none" strike="noStrike" kern="0" cap="none" spc="0" normalizeH="0" baseline="0" noProof="0" dirty="0">
                  <a:ln>
                    <a:noFill/>
                  </a:ln>
                  <a:solidFill>
                    <a:srgbClr val="000000"/>
                  </a:solidFill>
                  <a:effectLst/>
                  <a:uLnTx/>
                  <a:uFillTx/>
                  <a:latin typeface="Arial" panose="020B0604020202020204" pitchFamily="34" charset="0"/>
                  <a:ea typeface="Arial" panose="020B0604020202020204" pitchFamily="34" charset="0"/>
                </a:rPr>
                <a:t>(</a:t>
              </a:r>
              <a:endParaRPr kumimoji="0" lang="en-IN" sz="1000" b="0" i="0" u="none" strike="noStrike" kern="0" cap="none" spc="0" normalizeH="0" baseline="0" noProof="0" dirty="0">
                <a:ln>
                  <a:noFill/>
                </a:ln>
                <a:solidFill>
                  <a:srgbClr val="000000"/>
                </a:solidFill>
                <a:effectLst/>
                <a:uLnTx/>
                <a:uFillTx/>
                <a:latin typeface="Arial" panose="020B0604020202020204" pitchFamily="34" charset="0"/>
                <a:ea typeface="Arial" panose="020B0604020202020204" pitchFamily="34" charset="0"/>
              </a:endParaRPr>
            </a:p>
          </p:txBody>
        </p:sp>
        <p:sp>
          <p:nvSpPr>
            <p:cNvPr id="17" name="Shape 9161">
              <a:extLst>
                <a:ext uri="{FF2B5EF4-FFF2-40B4-BE49-F238E27FC236}">
                  <a16:creationId xmlns:a16="http://schemas.microsoft.com/office/drawing/2014/main" id="{A51269AA-8B58-461E-AF11-3E0562D8E838}"/>
                </a:ext>
              </a:extLst>
            </p:cNvPr>
            <p:cNvSpPr>
              <a:spLocks/>
            </p:cNvSpPr>
            <p:nvPr/>
          </p:nvSpPr>
          <p:spPr bwMode="auto">
            <a:xfrm>
              <a:off x="42094" y="0"/>
              <a:ext cx="17252" cy="10362"/>
            </a:xfrm>
            <a:custGeom>
              <a:avLst/>
              <a:gdLst>
                <a:gd name="T0" fmla="*/ 0 w 1725191"/>
                <a:gd name="T1" fmla="*/ 0 h 1036224"/>
                <a:gd name="T2" fmla="*/ 1725191 w 1725191"/>
                <a:gd name="T3" fmla="*/ 0 h 1036224"/>
                <a:gd name="T4" fmla="*/ 1725191 w 1725191"/>
                <a:gd name="T5" fmla="*/ 1036224 h 1036224"/>
                <a:gd name="T6" fmla="*/ 0 w 1725191"/>
                <a:gd name="T7" fmla="*/ 1036224 h 1036224"/>
                <a:gd name="T8" fmla="*/ 0 w 1725191"/>
                <a:gd name="T9" fmla="*/ 0 h 1036224"/>
                <a:gd name="T10" fmla="*/ 0 w 1725191"/>
                <a:gd name="T11" fmla="*/ 0 h 1036224"/>
                <a:gd name="T12" fmla="*/ 1725191 w 1725191"/>
                <a:gd name="T13" fmla="*/ 1036224 h 1036224"/>
              </a:gdLst>
              <a:ahLst/>
              <a:cxnLst>
                <a:cxn ang="0">
                  <a:pos x="T0" y="T1"/>
                </a:cxn>
                <a:cxn ang="0">
                  <a:pos x="T2" y="T3"/>
                </a:cxn>
                <a:cxn ang="0">
                  <a:pos x="T4" y="T5"/>
                </a:cxn>
                <a:cxn ang="0">
                  <a:pos x="T6" y="T7"/>
                </a:cxn>
                <a:cxn ang="0">
                  <a:pos x="T8" y="T9"/>
                </a:cxn>
              </a:cxnLst>
              <a:rect l="T10" t="T11" r="T12" b="T13"/>
              <a:pathLst>
                <a:path w="1725191" h="1036224">
                  <a:moveTo>
                    <a:pt x="0" y="0"/>
                  </a:moveTo>
                  <a:lnTo>
                    <a:pt x="1725191" y="0"/>
                  </a:lnTo>
                  <a:lnTo>
                    <a:pt x="1725191" y="1036224"/>
                  </a:lnTo>
                  <a:lnTo>
                    <a:pt x="0" y="1036224"/>
                  </a:lnTo>
                  <a:lnTo>
                    <a:pt x="0" y="0"/>
                  </a:lnTo>
                  <a:close/>
                </a:path>
              </a:pathLst>
            </a:custGeom>
            <a:noFill/>
            <a:ln w="2921"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ysClr val="windowText" lastClr="000000"/>
                </a:solidFill>
                <a:effectLst/>
                <a:uLnTx/>
                <a:uFillTx/>
              </a:endParaRPr>
            </a:p>
          </p:txBody>
        </p:sp>
        <p:sp>
          <p:nvSpPr>
            <p:cNvPr id="18" name="Rectangle 17">
              <a:extLst>
                <a:ext uri="{FF2B5EF4-FFF2-40B4-BE49-F238E27FC236}">
                  <a16:creationId xmlns:a16="http://schemas.microsoft.com/office/drawing/2014/main" id="{BF465BBE-85F0-4FFE-B9C9-075EEEAE9485}"/>
                </a:ext>
              </a:extLst>
            </p:cNvPr>
            <p:cNvSpPr>
              <a:spLocks noChangeArrowheads="1"/>
            </p:cNvSpPr>
            <p:nvPr/>
          </p:nvSpPr>
          <p:spPr bwMode="auto">
            <a:xfrm>
              <a:off x="47947" y="2466"/>
              <a:ext cx="7377" cy="1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5715" marR="0" lvl="0" indent="-5715" algn="l" defTabSz="914400" eaLnBrk="1" fontAlgn="auto" latinLnBrk="0" hangingPunct="1">
                <a:lnSpc>
                  <a:spcPct val="106000"/>
                </a:lnSpc>
                <a:spcBef>
                  <a:spcPts val="0"/>
                </a:spcBef>
                <a:spcAft>
                  <a:spcPts val="800"/>
                </a:spcAft>
                <a:buClrTx/>
                <a:buSzTx/>
                <a:buFontTx/>
                <a:buNone/>
                <a:tabLst/>
                <a:defRPr/>
              </a:pPr>
              <a:r>
                <a:rPr kumimoji="0" lang="en-IN" sz="950" b="0" i="0" u="none" strike="noStrike" kern="0" cap="none" spc="0" normalizeH="0" baseline="0" noProof="0">
                  <a:ln>
                    <a:noFill/>
                  </a:ln>
                  <a:solidFill>
                    <a:srgbClr val="000000"/>
                  </a:solidFill>
                  <a:effectLst/>
                  <a:uLnTx/>
                  <a:uFillTx/>
                  <a:latin typeface="Arial" panose="020B0604020202020204" pitchFamily="34" charset="0"/>
                  <a:ea typeface="Arial" panose="020B0604020202020204" pitchFamily="34" charset="0"/>
                </a:rPr>
                <a:t>Server AP</a:t>
              </a:r>
              <a:endParaRPr kumimoji="0" lang="en-IN" sz="1000" b="0" i="0" u="none" strike="noStrike" kern="0" cap="none" spc="0" normalizeH="0" baseline="0" noProof="0">
                <a:ln>
                  <a:noFill/>
                </a:ln>
                <a:solidFill>
                  <a:srgbClr val="000000"/>
                </a:solidFill>
                <a:effectLst/>
                <a:uLnTx/>
                <a:uFillTx/>
                <a:latin typeface="Arial" panose="020B0604020202020204" pitchFamily="34" charset="0"/>
                <a:ea typeface="Arial" panose="020B0604020202020204" pitchFamily="34" charset="0"/>
              </a:endParaRPr>
            </a:p>
          </p:txBody>
        </p:sp>
        <p:sp>
          <p:nvSpPr>
            <p:cNvPr id="19" name="Rectangle 18">
              <a:extLst>
                <a:ext uri="{FF2B5EF4-FFF2-40B4-BE49-F238E27FC236}">
                  <a16:creationId xmlns:a16="http://schemas.microsoft.com/office/drawing/2014/main" id="{B7D6F47D-42ED-428A-BE34-BA64A9DC256B}"/>
                </a:ext>
              </a:extLst>
            </p:cNvPr>
            <p:cNvSpPr>
              <a:spLocks noChangeArrowheads="1"/>
            </p:cNvSpPr>
            <p:nvPr/>
          </p:nvSpPr>
          <p:spPr bwMode="auto">
            <a:xfrm>
              <a:off x="44651" y="5434"/>
              <a:ext cx="11426" cy="1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5715" marR="0" lvl="0" indent="-5715" algn="l" defTabSz="914400" eaLnBrk="1" fontAlgn="auto" latinLnBrk="0" hangingPunct="1">
                <a:lnSpc>
                  <a:spcPct val="106000"/>
                </a:lnSpc>
                <a:spcBef>
                  <a:spcPts val="0"/>
                </a:spcBef>
                <a:spcAft>
                  <a:spcPts val="800"/>
                </a:spcAft>
                <a:buClrTx/>
                <a:buSzTx/>
                <a:buFontTx/>
                <a:buNone/>
                <a:tabLst/>
                <a:defRPr/>
              </a:pPr>
              <a:r>
                <a:rPr kumimoji="0" lang="en-IN" sz="950" b="0" i="0" u="none" strike="noStrike" kern="0" cap="none" spc="0" normalizeH="0" baseline="0" noProof="0" dirty="0">
                  <a:ln>
                    <a:noFill/>
                  </a:ln>
                  <a:solidFill>
                    <a:srgbClr val="000000"/>
                  </a:solidFill>
                  <a:effectLst/>
                  <a:uLnTx/>
                  <a:uFillTx/>
                  <a:latin typeface="Arial" panose="020B0604020202020204" pitchFamily="34" charset="0"/>
                  <a:ea typeface="Arial" panose="020B0604020202020204" pitchFamily="34" charset="0"/>
                </a:rPr>
                <a:t>Metering device</a:t>
              </a:r>
              <a:endParaRPr kumimoji="0" lang="en-IN" sz="1000" b="0" i="0" u="none" strike="noStrike" kern="0" cap="none" spc="0" normalizeH="0" baseline="0" noProof="0" dirty="0">
                <a:ln>
                  <a:noFill/>
                </a:ln>
                <a:solidFill>
                  <a:srgbClr val="000000"/>
                </a:solidFill>
                <a:effectLst/>
                <a:uLnTx/>
                <a:uFillTx/>
                <a:latin typeface="Arial" panose="020B0604020202020204" pitchFamily="34" charset="0"/>
                <a:ea typeface="Arial" panose="020B0604020202020204" pitchFamily="34" charset="0"/>
              </a:endParaRPr>
            </a:p>
          </p:txBody>
        </p:sp>
        <p:sp>
          <p:nvSpPr>
            <p:cNvPr id="20" name="Rectangle 19">
              <a:extLst>
                <a:ext uri="{FF2B5EF4-FFF2-40B4-BE49-F238E27FC236}">
                  <a16:creationId xmlns:a16="http://schemas.microsoft.com/office/drawing/2014/main" id="{A3001263-7A28-4227-81B1-DDC8DD49E845}"/>
                </a:ext>
              </a:extLst>
            </p:cNvPr>
            <p:cNvSpPr>
              <a:spLocks noChangeArrowheads="1"/>
            </p:cNvSpPr>
            <p:nvPr/>
          </p:nvSpPr>
          <p:spPr bwMode="auto">
            <a:xfrm>
              <a:off x="55538" y="5409"/>
              <a:ext cx="539" cy="1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5715" marR="0" lvl="0" indent="-5715" algn="l" defTabSz="914400" eaLnBrk="1" fontAlgn="auto" latinLnBrk="0" hangingPunct="1">
                <a:lnSpc>
                  <a:spcPct val="106000"/>
                </a:lnSpc>
                <a:spcBef>
                  <a:spcPts val="0"/>
                </a:spcBef>
                <a:spcAft>
                  <a:spcPts val="800"/>
                </a:spcAft>
                <a:buClrTx/>
                <a:buSzTx/>
                <a:buFontTx/>
                <a:buNone/>
                <a:tabLst/>
                <a:defRPr/>
              </a:pPr>
              <a:r>
                <a:rPr kumimoji="0" lang="en-IN" sz="950" b="0" i="0" u="none" strike="noStrike" kern="0" cap="none" spc="0" normalizeH="0" baseline="0" noProof="0" dirty="0">
                  <a:ln>
                    <a:noFill/>
                  </a:ln>
                  <a:solidFill>
                    <a:srgbClr val="000000"/>
                  </a:solidFill>
                  <a:effectLst/>
                  <a:uLnTx/>
                  <a:uFillTx/>
                  <a:latin typeface="Arial" panose="020B0604020202020204" pitchFamily="34" charset="0"/>
                  <a:ea typeface="Arial" panose="020B0604020202020204" pitchFamily="34" charset="0"/>
                </a:rPr>
                <a:t>)</a:t>
              </a:r>
              <a:endParaRPr kumimoji="0" lang="en-IN" sz="1000" b="0" i="0" u="none" strike="noStrike" kern="0" cap="none" spc="0" normalizeH="0" baseline="0" noProof="0" dirty="0">
                <a:ln>
                  <a:noFill/>
                </a:ln>
                <a:solidFill>
                  <a:srgbClr val="000000"/>
                </a:solidFill>
                <a:effectLst/>
                <a:uLnTx/>
                <a:uFillTx/>
                <a:latin typeface="Arial" panose="020B0604020202020204" pitchFamily="34" charset="0"/>
                <a:ea typeface="Arial" panose="020B0604020202020204" pitchFamily="34" charset="0"/>
              </a:endParaRPr>
            </a:p>
          </p:txBody>
        </p:sp>
        <p:sp>
          <p:nvSpPr>
            <p:cNvPr id="21" name="Rectangle 20">
              <a:extLst>
                <a:ext uri="{FF2B5EF4-FFF2-40B4-BE49-F238E27FC236}">
                  <a16:creationId xmlns:a16="http://schemas.microsoft.com/office/drawing/2014/main" id="{84C8853B-443C-4BD5-93BF-B24802E08B69}"/>
                </a:ext>
              </a:extLst>
            </p:cNvPr>
            <p:cNvSpPr>
              <a:spLocks noChangeArrowheads="1"/>
            </p:cNvSpPr>
            <p:nvPr/>
          </p:nvSpPr>
          <p:spPr bwMode="auto">
            <a:xfrm>
              <a:off x="44041" y="5270"/>
              <a:ext cx="539" cy="1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5715" marR="0" lvl="0" indent="-5715" algn="l" defTabSz="914400" eaLnBrk="1" fontAlgn="auto" latinLnBrk="0" hangingPunct="1">
                <a:lnSpc>
                  <a:spcPct val="106000"/>
                </a:lnSpc>
                <a:spcBef>
                  <a:spcPts val="0"/>
                </a:spcBef>
                <a:spcAft>
                  <a:spcPts val="800"/>
                </a:spcAft>
                <a:buClrTx/>
                <a:buSzTx/>
                <a:buFontTx/>
                <a:buNone/>
                <a:tabLst/>
                <a:defRPr/>
              </a:pPr>
              <a:r>
                <a:rPr kumimoji="0" lang="en-IN" sz="950" b="0" i="0" u="none" strike="noStrike" kern="0" cap="none" spc="0" normalizeH="0" baseline="0" noProof="0" dirty="0">
                  <a:ln>
                    <a:noFill/>
                  </a:ln>
                  <a:solidFill>
                    <a:srgbClr val="000000"/>
                  </a:solidFill>
                  <a:effectLst/>
                  <a:uLnTx/>
                  <a:uFillTx/>
                  <a:latin typeface="Arial" panose="020B0604020202020204" pitchFamily="34" charset="0"/>
                  <a:ea typeface="Arial" panose="020B0604020202020204" pitchFamily="34" charset="0"/>
                </a:rPr>
                <a:t>(</a:t>
              </a:r>
              <a:endParaRPr kumimoji="0" lang="en-IN" sz="1000" b="0" i="0" u="none" strike="noStrike" kern="0" cap="none" spc="0" normalizeH="0" baseline="0" noProof="0" dirty="0">
                <a:ln>
                  <a:noFill/>
                </a:ln>
                <a:solidFill>
                  <a:srgbClr val="000000"/>
                </a:solidFill>
                <a:effectLst/>
                <a:uLnTx/>
                <a:uFillTx/>
                <a:latin typeface="Arial" panose="020B0604020202020204" pitchFamily="34" charset="0"/>
                <a:ea typeface="Arial" panose="020B0604020202020204" pitchFamily="34" charset="0"/>
              </a:endParaRPr>
            </a:p>
          </p:txBody>
        </p:sp>
        <p:sp>
          <p:nvSpPr>
            <p:cNvPr id="22" name="Shape 9164">
              <a:extLst>
                <a:ext uri="{FF2B5EF4-FFF2-40B4-BE49-F238E27FC236}">
                  <a16:creationId xmlns:a16="http://schemas.microsoft.com/office/drawing/2014/main" id="{B07A8D3F-7734-4A9F-83A7-3ED9C6B7BC61}"/>
                </a:ext>
              </a:extLst>
            </p:cNvPr>
            <p:cNvSpPr>
              <a:spLocks/>
            </p:cNvSpPr>
            <p:nvPr/>
          </p:nvSpPr>
          <p:spPr bwMode="auto">
            <a:xfrm>
              <a:off x="7590" y="15543"/>
              <a:ext cx="17252" cy="3454"/>
            </a:xfrm>
            <a:custGeom>
              <a:avLst/>
              <a:gdLst>
                <a:gd name="T0" fmla="*/ 0 w 1725191"/>
                <a:gd name="T1" fmla="*/ 0 h 345405"/>
                <a:gd name="T2" fmla="*/ 1725191 w 1725191"/>
                <a:gd name="T3" fmla="*/ 0 h 345405"/>
                <a:gd name="T4" fmla="*/ 1725191 w 1725191"/>
                <a:gd name="T5" fmla="*/ 345405 h 345405"/>
                <a:gd name="T6" fmla="*/ 0 w 1725191"/>
                <a:gd name="T7" fmla="*/ 345405 h 345405"/>
                <a:gd name="T8" fmla="*/ 0 w 1725191"/>
                <a:gd name="T9" fmla="*/ 0 h 345405"/>
                <a:gd name="T10" fmla="*/ 0 w 1725191"/>
                <a:gd name="T11" fmla="*/ 0 h 345405"/>
                <a:gd name="T12" fmla="*/ 1725191 w 1725191"/>
                <a:gd name="T13" fmla="*/ 345405 h 345405"/>
              </a:gdLst>
              <a:ahLst/>
              <a:cxnLst>
                <a:cxn ang="0">
                  <a:pos x="T0" y="T1"/>
                </a:cxn>
                <a:cxn ang="0">
                  <a:pos x="T2" y="T3"/>
                </a:cxn>
                <a:cxn ang="0">
                  <a:pos x="T4" y="T5"/>
                </a:cxn>
                <a:cxn ang="0">
                  <a:pos x="T6" y="T7"/>
                </a:cxn>
                <a:cxn ang="0">
                  <a:pos x="T8" y="T9"/>
                </a:cxn>
              </a:cxnLst>
              <a:rect l="T10" t="T11" r="T12" b="T13"/>
              <a:pathLst>
                <a:path w="1725191" h="345405">
                  <a:moveTo>
                    <a:pt x="0" y="0"/>
                  </a:moveTo>
                  <a:lnTo>
                    <a:pt x="1725191" y="0"/>
                  </a:lnTo>
                  <a:lnTo>
                    <a:pt x="1725191" y="345405"/>
                  </a:lnTo>
                  <a:lnTo>
                    <a:pt x="0" y="345405"/>
                  </a:lnTo>
                  <a:lnTo>
                    <a:pt x="0" y="0"/>
                  </a:lnTo>
                  <a:close/>
                </a:path>
              </a:pathLst>
            </a:custGeom>
            <a:noFill/>
            <a:ln w="2921"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ysClr val="windowText" lastClr="000000"/>
                </a:solidFill>
                <a:effectLst/>
                <a:uLnTx/>
                <a:uFillTx/>
              </a:endParaRPr>
            </a:p>
          </p:txBody>
        </p:sp>
        <p:sp>
          <p:nvSpPr>
            <p:cNvPr id="23" name="Shape 9165">
              <a:extLst>
                <a:ext uri="{FF2B5EF4-FFF2-40B4-BE49-F238E27FC236}">
                  <a16:creationId xmlns:a16="http://schemas.microsoft.com/office/drawing/2014/main" id="{BB835428-4E7E-4FEC-9EAF-39C3360684C9}"/>
                </a:ext>
              </a:extLst>
            </p:cNvPr>
            <p:cNvSpPr>
              <a:spLocks/>
            </p:cNvSpPr>
            <p:nvPr/>
          </p:nvSpPr>
          <p:spPr bwMode="auto">
            <a:xfrm>
              <a:off x="7590" y="20724"/>
              <a:ext cx="17252" cy="1727"/>
            </a:xfrm>
            <a:custGeom>
              <a:avLst/>
              <a:gdLst>
                <a:gd name="T0" fmla="*/ 0 w 1725191"/>
                <a:gd name="T1" fmla="*/ 0 h 172707"/>
                <a:gd name="T2" fmla="*/ 1725191 w 1725191"/>
                <a:gd name="T3" fmla="*/ 0 h 172707"/>
                <a:gd name="T4" fmla="*/ 1725191 w 1725191"/>
                <a:gd name="T5" fmla="*/ 172707 h 172707"/>
                <a:gd name="T6" fmla="*/ 0 w 1725191"/>
                <a:gd name="T7" fmla="*/ 172707 h 172707"/>
                <a:gd name="T8" fmla="*/ 0 w 1725191"/>
                <a:gd name="T9" fmla="*/ 0 h 172707"/>
                <a:gd name="T10" fmla="*/ 0 w 1725191"/>
                <a:gd name="T11" fmla="*/ 0 h 172707"/>
                <a:gd name="T12" fmla="*/ 1725191 w 1725191"/>
                <a:gd name="T13" fmla="*/ 172707 h 172707"/>
              </a:gdLst>
              <a:ahLst/>
              <a:cxnLst>
                <a:cxn ang="0">
                  <a:pos x="T0" y="T1"/>
                </a:cxn>
                <a:cxn ang="0">
                  <a:pos x="T2" y="T3"/>
                </a:cxn>
                <a:cxn ang="0">
                  <a:pos x="T4" y="T5"/>
                </a:cxn>
                <a:cxn ang="0">
                  <a:pos x="T6" y="T7"/>
                </a:cxn>
                <a:cxn ang="0">
                  <a:pos x="T8" y="T9"/>
                </a:cxn>
              </a:cxnLst>
              <a:rect l="T10" t="T11" r="T12" b="T13"/>
              <a:pathLst>
                <a:path w="1725191" h="172707">
                  <a:moveTo>
                    <a:pt x="0" y="0"/>
                  </a:moveTo>
                  <a:lnTo>
                    <a:pt x="1725191" y="0"/>
                  </a:lnTo>
                  <a:lnTo>
                    <a:pt x="1725191" y="172707"/>
                  </a:lnTo>
                  <a:lnTo>
                    <a:pt x="0" y="172707"/>
                  </a:lnTo>
                  <a:lnTo>
                    <a:pt x="0" y="0"/>
                  </a:lnTo>
                  <a:close/>
                </a:path>
              </a:pathLst>
            </a:custGeom>
            <a:noFill/>
            <a:ln w="2921"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ysClr val="windowText" lastClr="000000"/>
                </a:solidFill>
                <a:effectLst/>
                <a:uLnTx/>
                <a:uFillTx/>
              </a:endParaRPr>
            </a:p>
          </p:txBody>
        </p:sp>
        <p:sp>
          <p:nvSpPr>
            <p:cNvPr id="24" name="Shape 9166">
              <a:extLst>
                <a:ext uri="{FF2B5EF4-FFF2-40B4-BE49-F238E27FC236}">
                  <a16:creationId xmlns:a16="http://schemas.microsoft.com/office/drawing/2014/main" id="{E3E28830-85A4-477A-A51C-B442F2667A33}"/>
                </a:ext>
              </a:extLst>
            </p:cNvPr>
            <p:cNvSpPr>
              <a:spLocks/>
            </p:cNvSpPr>
            <p:nvPr/>
          </p:nvSpPr>
          <p:spPr bwMode="auto">
            <a:xfrm>
              <a:off x="7590" y="22451"/>
              <a:ext cx="17252" cy="1727"/>
            </a:xfrm>
            <a:custGeom>
              <a:avLst/>
              <a:gdLst>
                <a:gd name="T0" fmla="*/ 0 w 1725191"/>
                <a:gd name="T1" fmla="*/ 0 h 172707"/>
                <a:gd name="T2" fmla="*/ 1725191 w 1725191"/>
                <a:gd name="T3" fmla="*/ 0 h 172707"/>
                <a:gd name="T4" fmla="*/ 1725191 w 1725191"/>
                <a:gd name="T5" fmla="*/ 172707 h 172707"/>
                <a:gd name="T6" fmla="*/ 0 w 1725191"/>
                <a:gd name="T7" fmla="*/ 172707 h 172707"/>
                <a:gd name="T8" fmla="*/ 0 w 1725191"/>
                <a:gd name="T9" fmla="*/ 0 h 172707"/>
                <a:gd name="T10" fmla="*/ 0 w 1725191"/>
                <a:gd name="T11" fmla="*/ 0 h 172707"/>
                <a:gd name="T12" fmla="*/ 1725191 w 1725191"/>
                <a:gd name="T13" fmla="*/ 172707 h 172707"/>
              </a:gdLst>
              <a:ahLst/>
              <a:cxnLst>
                <a:cxn ang="0">
                  <a:pos x="T0" y="T1"/>
                </a:cxn>
                <a:cxn ang="0">
                  <a:pos x="T2" y="T3"/>
                </a:cxn>
                <a:cxn ang="0">
                  <a:pos x="T4" y="T5"/>
                </a:cxn>
                <a:cxn ang="0">
                  <a:pos x="T6" y="T7"/>
                </a:cxn>
                <a:cxn ang="0">
                  <a:pos x="T8" y="T9"/>
                </a:cxn>
              </a:cxnLst>
              <a:rect l="T10" t="T11" r="T12" b="T13"/>
              <a:pathLst>
                <a:path w="1725191" h="172707">
                  <a:moveTo>
                    <a:pt x="0" y="0"/>
                  </a:moveTo>
                  <a:lnTo>
                    <a:pt x="1725191" y="0"/>
                  </a:lnTo>
                  <a:lnTo>
                    <a:pt x="1725191" y="172707"/>
                  </a:lnTo>
                  <a:lnTo>
                    <a:pt x="0" y="172707"/>
                  </a:lnTo>
                  <a:lnTo>
                    <a:pt x="0" y="0"/>
                  </a:lnTo>
                  <a:close/>
                </a:path>
              </a:pathLst>
            </a:custGeom>
            <a:noFill/>
            <a:ln w="2921"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ysClr val="windowText" lastClr="000000"/>
                </a:solidFill>
                <a:effectLst/>
                <a:uLnTx/>
                <a:uFillTx/>
              </a:endParaRPr>
            </a:p>
          </p:txBody>
        </p:sp>
        <p:sp>
          <p:nvSpPr>
            <p:cNvPr id="25" name="Shape 9167">
              <a:extLst>
                <a:ext uri="{FF2B5EF4-FFF2-40B4-BE49-F238E27FC236}">
                  <a16:creationId xmlns:a16="http://schemas.microsoft.com/office/drawing/2014/main" id="{F2B5E405-1532-4A73-B4B6-5AEAE8FCE69E}"/>
                </a:ext>
              </a:extLst>
            </p:cNvPr>
            <p:cNvSpPr>
              <a:spLocks/>
            </p:cNvSpPr>
            <p:nvPr/>
          </p:nvSpPr>
          <p:spPr bwMode="auto">
            <a:xfrm>
              <a:off x="7590" y="24178"/>
              <a:ext cx="17252" cy="1727"/>
            </a:xfrm>
            <a:custGeom>
              <a:avLst/>
              <a:gdLst>
                <a:gd name="T0" fmla="*/ 0 w 1725191"/>
                <a:gd name="T1" fmla="*/ 0 h 172707"/>
                <a:gd name="T2" fmla="*/ 1725191 w 1725191"/>
                <a:gd name="T3" fmla="*/ 0 h 172707"/>
                <a:gd name="T4" fmla="*/ 1725191 w 1725191"/>
                <a:gd name="T5" fmla="*/ 172707 h 172707"/>
                <a:gd name="T6" fmla="*/ 0 w 1725191"/>
                <a:gd name="T7" fmla="*/ 172707 h 172707"/>
                <a:gd name="T8" fmla="*/ 0 w 1725191"/>
                <a:gd name="T9" fmla="*/ 0 h 172707"/>
                <a:gd name="T10" fmla="*/ 0 w 1725191"/>
                <a:gd name="T11" fmla="*/ 0 h 172707"/>
                <a:gd name="T12" fmla="*/ 1725191 w 1725191"/>
                <a:gd name="T13" fmla="*/ 172707 h 172707"/>
              </a:gdLst>
              <a:ahLst/>
              <a:cxnLst>
                <a:cxn ang="0">
                  <a:pos x="T0" y="T1"/>
                </a:cxn>
                <a:cxn ang="0">
                  <a:pos x="T2" y="T3"/>
                </a:cxn>
                <a:cxn ang="0">
                  <a:pos x="T4" y="T5"/>
                </a:cxn>
                <a:cxn ang="0">
                  <a:pos x="T6" y="T7"/>
                </a:cxn>
                <a:cxn ang="0">
                  <a:pos x="T8" y="T9"/>
                </a:cxn>
              </a:cxnLst>
              <a:rect l="T10" t="T11" r="T12" b="T13"/>
              <a:pathLst>
                <a:path w="1725191" h="172707">
                  <a:moveTo>
                    <a:pt x="0" y="0"/>
                  </a:moveTo>
                  <a:lnTo>
                    <a:pt x="1725191" y="0"/>
                  </a:lnTo>
                  <a:lnTo>
                    <a:pt x="1725191" y="172707"/>
                  </a:lnTo>
                  <a:lnTo>
                    <a:pt x="0" y="172707"/>
                  </a:lnTo>
                  <a:lnTo>
                    <a:pt x="0" y="0"/>
                  </a:lnTo>
                  <a:close/>
                </a:path>
              </a:pathLst>
            </a:custGeom>
            <a:noFill/>
            <a:ln w="2921"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ysClr val="windowText" lastClr="000000"/>
                </a:solidFill>
                <a:effectLst/>
                <a:uLnTx/>
                <a:uFillTx/>
              </a:endParaRPr>
            </a:p>
          </p:txBody>
        </p:sp>
        <p:sp>
          <p:nvSpPr>
            <p:cNvPr id="26" name="Shape 9168">
              <a:extLst>
                <a:ext uri="{FF2B5EF4-FFF2-40B4-BE49-F238E27FC236}">
                  <a16:creationId xmlns:a16="http://schemas.microsoft.com/office/drawing/2014/main" id="{2838E7DB-E851-43FF-BA0C-433724D4D983}"/>
                </a:ext>
              </a:extLst>
            </p:cNvPr>
            <p:cNvSpPr>
              <a:spLocks/>
            </p:cNvSpPr>
            <p:nvPr/>
          </p:nvSpPr>
          <p:spPr bwMode="auto">
            <a:xfrm>
              <a:off x="7590" y="27632"/>
              <a:ext cx="17252" cy="3454"/>
            </a:xfrm>
            <a:custGeom>
              <a:avLst/>
              <a:gdLst>
                <a:gd name="T0" fmla="*/ 0 w 1725191"/>
                <a:gd name="T1" fmla="*/ 0 h 345405"/>
                <a:gd name="T2" fmla="*/ 1725191 w 1725191"/>
                <a:gd name="T3" fmla="*/ 0 h 345405"/>
                <a:gd name="T4" fmla="*/ 1725191 w 1725191"/>
                <a:gd name="T5" fmla="*/ 345405 h 345405"/>
                <a:gd name="T6" fmla="*/ 0 w 1725191"/>
                <a:gd name="T7" fmla="*/ 345405 h 345405"/>
                <a:gd name="T8" fmla="*/ 0 w 1725191"/>
                <a:gd name="T9" fmla="*/ 0 h 345405"/>
                <a:gd name="T10" fmla="*/ 0 w 1725191"/>
                <a:gd name="T11" fmla="*/ 0 h 345405"/>
                <a:gd name="T12" fmla="*/ 1725191 w 1725191"/>
                <a:gd name="T13" fmla="*/ 345405 h 345405"/>
              </a:gdLst>
              <a:ahLst/>
              <a:cxnLst>
                <a:cxn ang="0">
                  <a:pos x="T0" y="T1"/>
                </a:cxn>
                <a:cxn ang="0">
                  <a:pos x="T2" y="T3"/>
                </a:cxn>
                <a:cxn ang="0">
                  <a:pos x="T4" y="T5"/>
                </a:cxn>
                <a:cxn ang="0">
                  <a:pos x="T6" y="T7"/>
                </a:cxn>
                <a:cxn ang="0">
                  <a:pos x="T8" y="T9"/>
                </a:cxn>
              </a:cxnLst>
              <a:rect l="T10" t="T11" r="T12" b="T13"/>
              <a:pathLst>
                <a:path w="1725191" h="345405">
                  <a:moveTo>
                    <a:pt x="0" y="0"/>
                  </a:moveTo>
                  <a:lnTo>
                    <a:pt x="1725191" y="0"/>
                  </a:lnTo>
                  <a:lnTo>
                    <a:pt x="1725191" y="345405"/>
                  </a:lnTo>
                  <a:lnTo>
                    <a:pt x="0" y="345405"/>
                  </a:lnTo>
                  <a:lnTo>
                    <a:pt x="0" y="0"/>
                  </a:lnTo>
                  <a:close/>
                </a:path>
              </a:pathLst>
            </a:custGeom>
            <a:noFill/>
            <a:ln w="2921"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ysClr val="windowText" lastClr="000000"/>
                </a:solidFill>
                <a:effectLst/>
                <a:uLnTx/>
                <a:uFillTx/>
              </a:endParaRPr>
            </a:p>
          </p:txBody>
        </p:sp>
        <p:sp>
          <p:nvSpPr>
            <p:cNvPr id="27" name="Shape 9169">
              <a:extLst>
                <a:ext uri="{FF2B5EF4-FFF2-40B4-BE49-F238E27FC236}">
                  <a16:creationId xmlns:a16="http://schemas.microsoft.com/office/drawing/2014/main" id="{3CD3326D-1222-45B7-B1BB-754D9E15B906}"/>
                </a:ext>
              </a:extLst>
            </p:cNvPr>
            <p:cNvSpPr>
              <a:spLocks/>
            </p:cNvSpPr>
            <p:nvPr/>
          </p:nvSpPr>
          <p:spPr bwMode="auto">
            <a:xfrm>
              <a:off x="16216" y="15543"/>
              <a:ext cx="34504" cy="20724"/>
            </a:xfrm>
            <a:custGeom>
              <a:avLst/>
              <a:gdLst>
                <a:gd name="T0" fmla="*/ 0 w 3450391"/>
                <a:gd name="T1" fmla="*/ 0 h 2072448"/>
                <a:gd name="T2" fmla="*/ 0 w 3450391"/>
                <a:gd name="T3" fmla="*/ 2072448 h 2072448"/>
                <a:gd name="T4" fmla="*/ 3450391 w 3450391"/>
                <a:gd name="T5" fmla="*/ 2072448 h 2072448"/>
                <a:gd name="T6" fmla="*/ 3450391 w 3450391"/>
                <a:gd name="T7" fmla="*/ 0 h 2072448"/>
                <a:gd name="T8" fmla="*/ 0 w 3450391"/>
                <a:gd name="T9" fmla="*/ 0 h 2072448"/>
                <a:gd name="T10" fmla="*/ 3450391 w 3450391"/>
                <a:gd name="T11" fmla="*/ 2072448 h 2072448"/>
              </a:gdLst>
              <a:ahLst/>
              <a:cxnLst>
                <a:cxn ang="0">
                  <a:pos x="T0" y="T1"/>
                </a:cxn>
                <a:cxn ang="0">
                  <a:pos x="T2" y="T3"/>
                </a:cxn>
                <a:cxn ang="0">
                  <a:pos x="T4" y="T5"/>
                </a:cxn>
                <a:cxn ang="0">
                  <a:pos x="T6" y="T7"/>
                </a:cxn>
              </a:cxnLst>
              <a:rect l="T8" t="T9" r="T10" b="T11"/>
              <a:pathLst>
                <a:path w="3450391" h="2072448">
                  <a:moveTo>
                    <a:pt x="0" y="0"/>
                  </a:moveTo>
                  <a:lnTo>
                    <a:pt x="0" y="2072448"/>
                  </a:lnTo>
                  <a:lnTo>
                    <a:pt x="3450391" y="2072448"/>
                  </a:lnTo>
                  <a:lnTo>
                    <a:pt x="3450391" y="0"/>
                  </a:lnTo>
                </a:path>
              </a:pathLst>
            </a:custGeom>
            <a:noFill/>
            <a:ln w="2921"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ysClr val="windowText" lastClr="000000"/>
                </a:solidFill>
                <a:effectLst/>
                <a:uLnTx/>
                <a:uFillTx/>
              </a:endParaRPr>
            </a:p>
          </p:txBody>
        </p:sp>
        <p:sp>
          <p:nvSpPr>
            <p:cNvPr id="28" name="Shape 9170">
              <a:extLst>
                <a:ext uri="{FF2B5EF4-FFF2-40B4-BE49-F238E27FC236}">
                  <a16:creationId xmlns:a16="http://schemas.microsoft.com/office/drawing/2014/main" id="{AD7C0817-B1DA-4FC4-8C8C-B3C3A0F285EF}"/>
                </a:ext>
              </a:extLst>
            </p:cNvPr>
            <p:cNvSpPr>
              <a:spLocks/>
            </p:cNvSpPr>
            <p:nvPr/>
          </p:nvSpPr>
          <p:spPr bwMode="auto">
            <a:xfrm>
              <a:off x="16216" y="10362"/>
              <a:ext cx="0" cy="4256"/>
            </a:xfrm>
            <a:custGeom>
              <a:avLst/>
              <a:gdLst>
                <a:gd name="T0" fmla="*/ 0 h 425626"/>
                <a:gd name="T1" fmla="*/ 425626 h 425626"/>
                <a:gd name="T2" fmla="*/ 0 h 425626"/>
                <a:gd name="T3" fmla="*/ 425626 h 425626"/>
              </a:gdLst>
              <a:ahLst/>
              <a:cxnLst>
                <a:cxn ang="0">
                  <a:pos x="0" y="T0"/>
                </a:cxn>
                <a:cxn ang="0">
                  <a:pos x="0" y="T1"/>
                </a:cxn>
              </a:cxnLst>
              <a:rect l="0" t="T2" r="0" b="T3"/>
              <a:pathLst>
                <a:path h="425626">
                  <a:moveTo>
                    <a:pt x="0" y="0"/>
                  </a:moveTo>
                  <a:lnTo>
                    <a:pt x="0" y="425626"/>
                  </a:lnTo>
                </a:path>
              </a:pathLst>
            </a:custGeom>
            <a:noFill/>
            <a:ln w="2921"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ysClr val="windowText" lastClr="000000"/>
                </a:solidFill>
                <a:effectLst/>
                <a:uLnTx/>
                <a:uFillTx/>
              </a:endParaRPr>
            </a:p>
          </p:txBody>
        </p:sp>
        <p:sp>
          <p:nvSpPr>
            <p:cNvPr id="29" name="Shape 9171">
              <a:extLst>
                <a:ext uri="{FF2B5EF4-FFF2-40B4-BE49-F238E27FC236}">
                  <a16:creationId xmlns:a16="http://schemas.microsoft.com/office/drawing/2014/main" id="{3BB31D77-818A-4514-B0EB-1E5F6DD220FA}"/>
                </a:ext>
              </a:extLst>
            </p:cNvPr>
            <p:cNvSpPr>
              <a:spLocks/>
            </p:cNvSpPr>
            <p:nvPr/>
          </p:nvSpPr>
          <p:spPr bwMode="auto">
            <a:xfrm>
              <a:off x="15880" y="14534"/>
              <a:ext cx="672" cy="1009"/>
            </a:xfrm>
            <a:custGeom>
              <a:avLst/>
              <a:gdLst>
                <a:gd name="T0" fmla="*/ 0 w 67191"/>
                <a:gd name="T1" fmla="*/ 0 h 100893"/>
                <a:gd name="T2" fmla="*/ 67191 w 67191"/>
                <a:gd name="T3" fmla="*/ 0 h 100893"/>
                <a:gd name="T4" fmla="*/ 33595 w 67191"/>
                <a:gd name="T5" fmla="*/ 100893 h 100893"/>
                <a:gd name="T6" fmla="*/ 0 w 67191"/>
                <a:gd name="T7" fmla="*/ 0 h 100893"/>
                <a:gd name="T8" fmla="*/ 0 w 67191"/>
                <a:gd name="T9" fmla="*/ 0 h 100893"/>
                <a:gd name="T10" fmla="*/ 67191 w 67191"/>
                <a:gd name="T11" fmla="*/ 100893 h 100893"/>
              </a:gdLst>
              <a:ahLst/>
              <a:cxnLst>
                <a:cxn ang="0">
                  <a:pos x="T0" y="T1"/>
                </a:cxn>
                <a:cxn ang="0">
                  <a:pos x="T2" y="T3"/>
                </a:cxn>
                <a:cxn ang="0">
                  <a:pos x="T4" y="T5"/>
                </a:cxn>
                <a:cxn ang="0">
                  <a:pos x="T6" y="T7"/>
                </a:cxn>
              </a:cxnLst>
              <a:rect l="T8" t="T9" r="T10" b="T11"/>
              <a:pathLst>
                <a:path w="67191" h="100893">
                  <a:moveTo>
                    <a:pt x="0" y="0"/>
                  </a:moveTo>
                  <a:lnTo>
                    <a:pt x="67191" y="0"/>
                  </a:lnTo>
                  <a:lnTo>
                    <a:pt x="33595" y="100893"/>
                  </a:lnTo>
                  <a:lnTo>
                    <a:pt x="0" y="0"/>
                  </a:lnTo>
                  <a:close/>
                </a:path>
              </a:pathLst>
            </a:custGeom>
            <a:solidFill>
              <a:srgbClr val="000000"/>
            </a:solidFill>
            <a:ln>
              <a:noFill/>
            </a:ln>
            <a:extLst>
              <a:ext uri="{91240B29-F687-4F45-9708-019B960494DF}">
                <a14:hiddenLine xmlns:a14="http://schemas.microsoft.com/office/drawing/2010/main" w="0">
                  <a:solidFill>
                    <a:srgbClr val="000000"/>
                  </a:solidFill>
                  <a:miter lim="127000"/>
                  <a:headEnd/>
                  <a:tailEnd/>
                </a14:hiddenLine>
              </a:ext>
            </a:extLst>
          </p:spPr>
          <p:txBody>
            <a:bodyPr rot="0" vert="horz" wrap="square" lIns="91440" tIns="45720" rIns="91440" bIns="45720" anchor="t" anchorCtr="0" upright="1">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ysClr val="windowText" lastClr="000000"/>
                </a:solidFill>
                <a:effectLst/>
                <a:uLnTx/>
                <a:uFillTx/>
              </a:endParaRPr>
            </a:p>
          </p:txBody>
        </p:sp>
        <p:sp>
          <p:nvSpPr>
            <p:cNvPr id="30" name="Shape 9172">
              <a:extLst>
                <a:ext uri="{FF2B5EF4-FFF2-40B4-BE49-F238E27FC236}">
                  <a16:creationId xmlns:a16="http://schemas.microsoft.com/office/drawing/2014/main" id="{0EBCA4C7-AC14-4CE3-A62D-ACD459DB3266}"/>
                </a:ext>
              </a:extLst>
            </p:cNvPr>
            <p:cNvSpPr>
              <a:spLocks/>
            </p:cNvSpPr>
            <p:nvPr/>
          </p:nvSpPr>
          <p:spPr bwMode="auto">
            <a:xfrm>
              <a:off x="50720" y="10362"/>
              <a:ext cx="0" cy="4256"/>
            </a:xfrm>
            <a:custGeom>
              <a:avLst/>
              <a:gdLst>
                <a:gd name="T0" fmla="*/ 0 h 425626"/>
                <a:gd name="T1" fmla="*/ 425626 h 425626"/>
                <a:gd name="T2" fmla="*/ 0 h 425626"/>
                <a:gd name="T3" fmla="*/ 425626 h 425626"/>
              </a:gdLst>
              <a:ahLst/>
              <a:cxnLst>
                <a:cxn ang="0">
                  <a:pos x="0" y="T0"/>
                </a:cxn>
                <a:cxn ang="0">
                  <a:pos x="0" y="T1"/>
                </a:cxn>
              </a:cxnLst>
              <a:rect l="0" t="T2" r="0" b="T3"/>
              <a:pathLst>
                <a:path h="425626">
                  <a:moveTo>
                    <a:pt x="0" y="0"/>
                  </a:moveTo>
                  <a:lnTo>
                    <a:pt x="0" y="425626"/>
                  </a:lnTo>
                </a:path>
              </a:pathLst>
            </a:custGeom>
            <a:noFill/>
            <a:ln w="2921"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ysClr val="windowText" lastClr="000000"/>
                </a:solidFill>
                <a:effectLst/>
                <a:uLnTx/>
                <a:uFillTx/>
              </a:endParaRPr>
            </a:p>
          </p:txBody>
        </p:sp>
        <p:sp>
          <p:nvSpPr>
            <p:cNvPr id="31" name="Shape 9173">
              <a:extLst>
                <a:ext uri="{FF2B5EF4-FFF2-40B4-BE49-F238E27FC236}">
                  <a16:creationId xmlns:a16="http://schemas.microsoft.com/office/drawing/2014/main" id="{D58A9EE5-82FE-47BC-B219-E7528CA40441}"/>
                </a:ext>
              </a:extLst>
            </p:cNvPr>
            <p:cNvSpPr>
              <a:spLocks/>
            </p:cNvSpPr>
            <p:nvPr/>
          </p:nvSpPr>
          <p:spPr bwMode="auto">
            <a:xfrm>
              <a:off x="50384" y="14534"/>
              <a:ext cx="672" cy="1009"/>
            </a:xfrm>
            <a:custGeom>
              <a:avLst/>
              <a:gdLst>
                <a:gd name="T0" fmla="*/ 0 w 67182"/>
                <a:gd name="T1" fmla="*/ 0 h 100893"/>
                <a:gd name="T2" fmla="*/ 67182 w 67182"/>
                <a:gd name="T3" fmla="*/ 0 h 100893"/>
                <a:gd name="T4" fmla="*/ 33586 w 67182"/>
                <a:gd name="T5" fmla="*/ 100893 h 100893"/>
                <a:gd name="T6" fmla="*/ 0 w 67182"/>
                <a:gd name="T7" fmla="*/ 0 h 100893"/>
                <a:gd name="T8" fmla="*/ 0 w 67182"/>
                <a:gd name="T9" fmla="*/ 0 h 100893"/>
                <a:gd name="T10" fmla="*/ 67182 w 67182"/>
                <a:gd name="T11" fmla="*/ 100893 h 100893"/>
              </a:gdLst>
              <a:ahLst/>
              <a:cxnLst>
                <a:cxn ang="0">
                  <a:pos x="T0" y="T1"/>
                </a:cxn>
                <a:cxn ang="0">
                  <a:pos x="T2" y="T3"/>
                </a:cxn>
                <a:cxn ang="0">
                  <a:pos x="T4" y="T5"/>
                </a:cxn>
                <a:cxn ang="0">
                  <a:pos x="T6" y="T7"/>
                </a:cxn>
              </a:cxnLst>
              <a:rect l="T8" t="T9" r="T10" b="T11"/>
              <a:pathLst>
                <a:path w="67182" h="100893">
                  <a:moveTo>
                    <a:pt x="0" y="0"/>
                  </a:moveTo>
                  <a:lnTo>
                    <a:pt x="67182" y="0"/>
                  </a:lnTo>
                  <a:lnTo>
                    <a:pt x="33586" y="100893"/>
                  </a:lnTo>
                  <a:lnTo>
                    <a:pt x="0" y="0"/>
                  </a:lnTo>
                  <a:close/>
                </a:path>
              </a:pathLst>
            </a:custGeom>
            <a:solidFill>
              <a:srgbClr val="000000"/>
            </a:solidFill>
            <a:ln>
              <a:noFill/>
            </a:ln>
            <a:extLst>
              <a:ext uri="{91240B29-F687-4F45-9708-019B960494DF}">
                <a14:hiddenLine xmlns:a14="http://schemas.microsoft.com/office/drawing/2010/main" w="0">
                  <a:solidFill>
                    <a:srgbClr val="000000"/>
                  </a:solidFill>
                  <a:miter lim="127000"/>
                  <a:headEnd/>
                  <a:tailEnd/>
                </a14:hiddenLine>
              </a:ext>
            </a:extLst>
          </p:spPr>
          <p:txBody>
            <a:bodyPr rot="0" vert="horz" wrap="square" lIns="91440" tIns="45720" rIns="91440" bIns="45720" anchor="t" anchorCtr="0" upright="1">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ysClr val="windowText" lastClr="000000"/>
                </a:solidFill>
                <a:effectLst/>
                <a:uLnTx/>
                <a:uFillTx/>
              </a:endParaRPr>
            </a:p>
          </p:txBody>
        </p:sp>
        <p:sp>
          <p:nvSpPr>
            <p:cNvPr id="32" name="Rectangle 31">
              <a:extLst>
                <a:ext uri="{FF2B5EF4-FFF2-40B4-BE49-F238E27FC236}">
                  <a16:creationId xmlns:a16="http://schemas.microsoft.com/office/drawing/2014/main" id="{72DDE9E6-F8E4-4B04-BEA3-8288D426DC3B}"/>
                </a:ext>
              </a:extLst>
            </p:cNvPr>
            <p:cNvSpPr>
              <a:spLocks noChangeArrowheads="1"/>
            </p:cNvSpPr>
            <p:nvPr/>
          </p:nvSpPr>
          <p:spPr bwMode="auto">
            <a:xfrm>
              <a:off x="17468" y="12431"/>
              <a:ext cx="5849" cy="1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5715" marR="0" lvl="0" indent="-5715" algn="l" defTabSz="914400" eaLnBrk="1" fontAlgn="auto" latinLnBrk="0" hangingPunct="1">
                <a:lnSpc>
                  <a:spcPct val="106000"/>
                </a:lnSpc>
                <a:spcBef>
                  <a:spcPts val="0"/>
                </a:spcBef>
                <a:spcAft>
                  <a:spcPts val="800"/>
                </a:spcAft>
                <a:buClrTx/>
                <a:buSzTx/>
                <a:buFontTx/>
                <a:buNone/>
                <a:tabLst/>
                <a:defRPr/>
              </a:pPr>
              <a:r>
                <a:rPr kumimoji="0" lang="en-IN" sz="950" b="0" i="0" u="none" strike="noStrike" kern="0" cap="none" spc="0" normalizeH="0" baseline="0" noProof="0">
                  <a:ln>
                    <a:noFill/>
                  </a:ln>
                  <a:solidFill>
                    <a:srgbClr val="000000"/>
                  </a:solidFill>
                  <a:effectLst/>
                  <a:uLnTx/>
                  <a:uFillTx/>
                  <a:latin typeface="Arial" panose="020B0604020202020204" pitchFamily="34" charset="0"/>
                  <a:ea typeface="Arial" panose="020B0604020202020204" pitchFamily="34" charset="0"/>
                </a:rPr>
                <a:t>.request</a:t>
              </a:r>
              <a:endParaRPr kumimoji="0" lang="en-IN" sz="1000" b="0" i="0" u="none" strike="noStrike" kern="0" cap="none" spc="0" normalizeH="0" baseline="0" noProof="0">
                <a:ln>
                  <a:noFill/>
                </a:ln>
                <a:solidFill>
                  <a:srgbClr val="000000"/>
                </a:solidFill>
                <a:effectLst/>
                <a:uLnTx/>
                <a:uFillTx/>
                <a:latin typeface="Arial" panose="020B0604020202020204" pitchFamily="34" charset="0"/>
                <a:ea typeface="Arial" panose="020B0604020202020204" pitchFamily="34" charset="0"/>
              </a:endParaRPr>
            </a:p>
          </p:txBody>
        </p:sp>
        <p:sp>
          <p:nvSpPr>
            <p:cNvPr id="33" name="Rectangle 32">
              <a:extLst>
                <a:ext uri="{FF2B5EF4-FFF2-40B4-BE49-F238E27FC236}">
                  <a16:creationId xmlns:a16="http://schemas.microsoft.com/office/drawing/2014/main" id="{23225865-2226-46D6-BAA8-275BB2FCEB4C}"/>
                </a:ext>
              </a:extLst>
            </p:cNvPr>
            <p:cNvSpPr>
              <a:spLocks noChangeArrowheads="1"/>
            </p:cNvSpPr>
            <p:nvPr/>
          </p:nvSpPr>
          <p:spPr bwMode="auto">
            <a:xfrm>
              <a:off x="44482" y="12569"/>
              <a:ext cx="7108" cy="1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5715" marR="0" lvl="0" indent="-5715" algn="l" defTabSz="914400" eaLnBrk="1" fontAlgn="auto" latinLnBrk="0" hangingPunct="1">
                <a:lnSpc>
                  <a:spcPct val="106000"/>
                </a:lnSpc>
                <a:spcBef>
                  <a:spcPts val="0"/>
                </a:spcBef>
                <a:spcAft>
                  <a:spcPts val="800"/>
                </a:spcAft>
                <a:buClrTx/>
                <a:buSzTx/>
                <a:buFontTx/>
                <a:buNone/>
                <a:tabLst/>
                <a:defRPr/>
              </a:pPr>
              <a:r>
                <a:rPr kumimoji="0" lang="en-IN" sz="950" b="0" i="0" u="none" strike="noStrike" kern="0" cap="none" spc="0" normalizeH="0" baseline="0" noProof="0">
                  <a:ln>
                    <a:noFill/>
                  </a:ln>
                  <a:solidFill>
                    <a:srgbClr val="000000"/>
                  </a:solidFill>
                  <a:effectLst/>
                  <a:uLnTx/>
                  <a:uFillTx/>
                  <a:latin typeface="Arial" panose="020B0604020202020204" pitchFamily="34" charset="0"/>
                  <a:ea typeface="Arial" panose="020B0604020202020204" pitchFamily="34" charset="0"/>
                </a:rPr>
                <a:t>.response</a:t>
              </a:r>
              <a:endParaRPr kumimoji="0" lang="en-IN" sz="1000" b="0" i="0" u="none" strike="noStrike" kern="0" cap="none" spc="0" normalizeH="0" baseline="0" noProof="0">
                <a:ln>
                  <a:noFill/>
                </a:ln>
                <a:solidFill>
                  <a:srgbClr val="000000"/>
                </a:solidFill>
                <a:effectLst/>
                <a:uLnTx/>
                <a:uFillTx/>
                <a:latin typeface="Arial" panose="020B0604020202020204" pitchFamily="34" charset="0"/>
                <a:ea typeface="Arial" panose="020B0604020202020204" pitchFamily="34" charset="0"/>
              </a:endParaRPr>
            </a:p>
          </p:txBody>
        </p:sp>
        <p:sp>
          <p:nvSpPr>
            <p:cNvPr id="34" name="Shape 9176">
              <a:extLst>
                <a:ext uri="{FF2B5EF4-FFF2-40B4-BE49-F238E27FC236}">
                  <a16:creationId xmlns:a16="http://schemas.microsoft.com/office/drawing/2014/main" id="{967E4001-7455-4FB2-8C8F-3F939D29D8F7}"/>
                </a:ext>
              </a:extLst>
            </p:cNvPr>
            <p:cNvSpPr>
              <a:spLocks/>
            </p:cNvSpPr>
            <p:nvPr/>
          </p:nvSpPr>
          <p:spPr bwMode="auto">
            <a:xfrm>
              <a:off x="24842" y="1727"/>
              <a:ext cx="16328" cy="0"/>
            </a:xfrm>
            <a:custGeom>
              <a:avLst/>
              <a:gdLst>
                <a:gd name="T0" fmla="*/ 0 w 1632804"/>
                <a:gd name="T1" fmla="*/ 1632804 w 1632804"/>
                <a:gd name="T2" fmla="*/ 0 w 1632804"/>
                <a:gd name="T3" fmla="*/ 1632804 w 1632804"/>
              </a:gdLst>
              <a:ahLst/>
              <a:cxnLst>
                <a:cxn ang="0">
                  <a:pos x="T0" y="0"/>
                </a:cxn>
                <a:cxn ang="0">
                  <a:pos x="T1" y="0"/>
                </a:cxn>
              </a:cxnLst>
              <a:rect l="T2" t="0" r="T3" b="0"/>
              <a:pathLst>
                <a:path w="1632804">
                  <a:moveTo>
                    <a:pt x="0" y="0"/>
                  </a:moveTo>
                  <a:lnTo>
                    <a:pt x="1632804" y="0"/>
                  </a:lnTo>
                </a:path>
              </a:pathLst>
            </a:custGeom>
            <a:noFill/>
            <a:ln w="2921"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ysClr val="windowText" lastClr="000000"/>
                </a:solidFill>
                <a:effectLst/>
                <a:uLnTx/>
                <a:uFillTx/>
              </a:endParaRPr>
            </a:p>
          </p:txBody>
        </p:sp>
        <p:sp>
          <p:nvSpPr>
            <p:cNvPr id="35" name="Shape 9177">
              <a:extLst>
                <a:ext uri="{FF2B5EF4-FFF2-40B4-BE49-F238E27FC236}">
                  <a16:creationId xmlns:a16="http://schemas.microsoft.com/office/drawing/2014/main" id="{568DE9D5-2F6C-4A65-AAF7-757A0CB18F91}"/>
                </a:ext>
              </a:extLst>
            </p:cNvPr>
            <p:cNvSpPr>
              <a:spLocks/>
            </p:cNvSpPr>
            <p:nvPr/>
          </p:nvSpPr>
          <p:spPr bwMode="auto">
            <a:xfrm>
              <a:off x="41086" y="1390"/>
              <a:ext cx="1008" cy="673"/>
            </a:xfrm>
            <a:custGeom>
              <a:avLst/>
              <a:gdLst>
                <a:gd name="T0" fmla="*/ 0 w 100777"/>
                <a:gd name="T1" fmla="*/ 0 h 67262"/>
                <a:gd name="T2" fmla="*/ 100777 w 100777"/>
                <a:gd name="T3" fmla="*/ 33631 h 67262"/>
                <a:gd name="T4" fmla="*/ 0 w 100777"/>
                <a:gd name="T5" fmla="*/ 67262 h 67262"/>
                <a:gd name="T6" fmla="*/ 0 w 100777"/>
                <a:gd name="T7" fmla="*/ 0 h 67262"/>
                <a:gd name="T8" fmla="*/ 0 w 100777"/>
                <a:gd name="T9" fmla="*/ 0 h 67262"/>
                <a:gd name="T10" fmla="*/ 100777 w 100777"/>
                <a:gd name="T11" fmla="*/ 67262 h 67262"/>
              </a:gdLst>
              <a:ahLst/>
              <a:cxnLst>
                <a:cxn ang="0">
                  <a:pos x="T0" y="T1"/>
                </a:cxn>
                <a:cxn ang="0">
                  <a:pos x="T2" y="T3"/>
                </a:cxn>
                <a:cxn ang="0">
                  <a:pos x="T4" y="T5"/>
                </a:cxn>
                <a:cxn ang="0">
                  <a:pos x="T6" y="T7"/>
                </a:cxn>
              </a:cxnLst>
              <a:rect l="T8" t="T9" r="T10" b="T11"/>
              <a:pathLst>
                <a:path w="100777" h="67262">
                  <a:moveTo>
                    <a:pt x="0" y="0"/>
                  </a:moveTo>
                  <a:lnTo>
                    <a:pt x="100777" y="33631"/>
                  </a:lnTo>
                  <a:lnTo>
                    <a:pt x="0" y="67262"/>
                  </a:lnTo>
                  <a:lnTo>
                    <a:pt x="0" y="0"/>
                  </a:lnTo>
                  <a:close/>
                </a:path>
              </a:pathLst>
            </a:custGeom>
            <a:solidFill>
              <a:srgbClr val="000000"/>
            </a:solidFill>
            <a:ln>
              <a:noFill/>
            </a:ln>
            <a:extLst>
              <a:ext uri="{91240B29-F687-4F45-9708-019B960494DF}">
                <a14:hiddenLine xmlns:a14="http://schemas.microsoft.com/office/drawing/2010/main" w="0">
                  <a:solidFill>
                    <a:srgbClr val="000000"/>
                  </a:solidFill>
                  <a:miter lim="127000"/>
                  <a:headEnd/>
                  <a:tailEnd/>
                </a14:hiddenLine>
              </a:ext>
            </a:extLst>
          </p:spPr>
          <p:txBody>
            <a:bodyPr rot="0" vert="horz" wrap="square" lIns="91440" tIns="45720" rIns="91440" bIns="45720" anchor="t" anchorCtr="0" upright="1">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ysClr val="windowText" lastClr="000000"/>
                </a:solidFill>
                <a:effectLst/>
                <a:uLnTx/>
                <a:uFillTx/>
              </a:endParaRPr>
            </a:p>
          </p:txBody>
        </p:sp>
        <p:sp>
          <p:nvSpPr>
            <p:cNvPr id="36" name="Shape 9178">
              <a:extLst>
                <a:ext uri="{FF2B5EF4-FFF2-40B4-BE49-F238E27FC236}">
                  <a16:creationId xmlns:a16="http://schemas.microsoft.com/office/drawing/2014/main" id="{A38AFF1A-B15A-4210-B865-F70B728F4CE7}"/>
                </a:ext>
              </a:extLst>
            </p:cNvPr>
            <p:cNvSpPr>
              <a:spLocks/>
            </p:cNvSpPr>
            <p:nvPr/>
          </p:nvSpPr>
          <p:spPr bwMode="auto">
            <a:xfrm>
              <a:off x="25766" y="5181"/>
              <a:ext cx="16328" cy="0"/>
            </a:xfrm>
            <a:custGeom>
              <a:avLst/>
              <a:gdLst>
                <a:gd name="T0" fmla="*/ 1632804 w 1632804"/>
                <a:gd name="T1" fmla="*/ 0 w 1632804"/>
                <a:gd name="T2" fmla="*/ 0 w 1632804"/>
                <a:gd name="T3" fmla="*/ 1632804 w 1632804"/>
              </a:gdLst>
              <a:ahLst/>
              <a:cxnLst>
                <a:cxn ang="0">
                  <a:pos x="T0" y="0"/>
                </a:cxn>
                <a:cxn ang="0">
                  <a:pos x="T1" y="0"/>
                </a:cxn>
              </a:cxnLst>
              <a:rect l="T2" t="0" r="T3" b="0"/>
              <a:pathLst>
                <a:path w="1632804">
                  <a:moveTo>
                    <a:pt x="1632804" y="0"/>
                  </a:moveTo>
                  <a:lnTo>
                    <a:pt x="0" y="0"/>
                  </a:lnTo>
                </a:path>
              </a:pathLst>
            </a:custGeom>
            <a:noFill/>
            <a:ln w="2921"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ysClr val="windowText" lastClr="000000"/>
                </a:solidFill>
                <a:effectLst/>
                <a:uLnTx/>
                <a:uFillTx/>
              </a:endParaRPr>
            </a:p>
          </p:txBody>
        </p:sp>
        <p:sp>
          <p:nvSpPr>
            <p:cNvPr id="37" name="Shape 9179">
              <a:extLst>
                <a:ext uri="{FF2B5EF4-FFF2-40B4-BE49-F238E27FC236}">
                  <a16:creationId xmlns:a16="http://schemas.microsoft.com/office/drawing/2014/main" id="{353831AA-BE3B-4C13-84FD-6177786CE80D}"/>
                </a:ext>
              </a:extLst>
            </p:cNvPr>
            <p:cNvSpPr>
              <a:spLocks/>
            </p:cNvSpPr>
            <p:nvPr/>
          </p:nvSpPr>
          <p:spPr bwMode="auto">
            <a:xfrm>
              <a:off x="24842" y="4845"/>
              <a:ext cx="1008" cy="672"/>
            </a:xfrm>
            <a:custGeom>
              <a:avLst/>
              <a:gdLst>
                <a:gd name="T0" fmla="*/ 100777 w 100777"/>
                <a:gd name="T1" fmla="*/ 0 h 67253"/>
                <a:gd name="T2" fmla="*/ 100777 w 100777"/>
                <a:gd name="T3" fmla="*/ 67253 h 67253"/>
                <a:gd name="T4" fmla="*/ 0 w 100777"/>
                <a:gd name="T5" fmla="*/ 33631 h 67253"/>
                <a:gd name="T6" fmla="*/ 100777 w 100777"/>
                <a:gd name="T7" fmla="*/ 0 h 67253"/>
                <a:gd name="T8" fmla="*/ 0 w 100777"/>
                <a:gd name="T9" fmla="*/ 0 h 67253"/>
                <a:gd name="T10" fmla="*/ 100777 w 100777"/>
                <a:gd name="T11" fmla="*/ 67253 h 67253"/>
              </a:gdLst>
              <a:ahLst/>
              <a:cxnLst>
                <a:cxn ang="0">
                  <a:pos x="T0" y="T1"/>
                </a:cxn>
                <a:cxn ang="0">
                  <a:pos x="T2" y="T3"/>
                </a:cxn>
                <a:cxn ang="0">
                  <a:pos x="T4" y="T5"/>
                </a:cxn>
                <a:cxn ang="0">
                  <a:pos x="T6" y="T7"/>
                </a:cxn>
              </a:cxnLst>
              <a:rect l="T8" t="T9" r="T10" b="T11"/>
              <a:pathLst>
                <a:path w="100777" h="67253">
                  <a:moveTo>
                    <a:pt x="100777" y="0"/>
                  </a:moveTo>
                  <a:lnTo>
                    <a:pt x="100777" y="67253"/>
                  </a:lnTo>
                  <a:lnTo>
                    <a:pt x="0" y="33631"/>
                  </a:lnTo>
                  <a:lnTo>
                    <a:pt x="100777" y="0"/>
                  </a:lnTo>
                  <a:close/>
                </a:path>
              </a:pathLst>
            </a:custGeom>
            <a:solidFill>
              <a:srgbClr val="000000"/>
            </a:solidFill>
            <a:ln>
              <a:noFill/>
            </a:ln>
            <a:extLst>
              <a:ext uri="{91240B29-F687-4F45-9708-019B960494DF}">
                <a14:hiddenLine xmlns:a14="http://schemas.microsoft.com/office/drawing/2010/main" w="0">
                  <a:solidFill>
                    <a:srgbClr val="000000"/>
                  </a:solidFill>
                  <a:miter lim="127000"/>
                  <a:headEnd/>
                  <a:tailEnd/>
                </a14:hiddenLine>
              </a:ext>
            </a:extLst>
          </p:spPr>
          <p:txBody>
            <a:bodyPr rot="0" vert="horz" wrap="square" lIns="91440" tIns="45720" rIns="91440" bIns="45720" anchor="t" anchorCtr="0" upright="1">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ysClr val="windowText" lastClr="000000"/>
                </a:solidFill>
                <a:effectLst/>
                <a:uLnTx/>
                <a:uFillTx/>
              </a:endParaRPr>
            </a:p>
          </p:txBody>
        </p:sp>
        <p:sp>
          <p:nvSpPr>
            <p:cNvPr id="38" name="Rectangle 37">
              <a:extLst>
                <a:ext uri="{FF2B5EF4-FFF2-40B4-BE49-F238E27FC236}">
                  <a16:creationId xmlns:a16="http://schemas.microsoft.com/office/drawing/2014/main" id="{6C487A87-0017-4E70-95AC-16EA86C81D2B}"/>
                </a:ext>
              </a:extLst>
            </p:cNvPr>
            <p:cNvSpPr>
              <a:spLocks noChangeArrowheads="1"/>
            </p:cNvSpPr>
            <p:nvPr/>
          </p:nvSpPr>
          <p:spPr bwMode="auto">
            <a:xfrm>
              <a:off x="28259" y="342"/>
              <a:ext cx="13856" cy="1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5715" marR="0" lvl="0" indent="-5715" algn="l" defTabSz="914400" eaLnBrk="1" fontAlgn="auto" latinLnBrk="0" hangingPunct="1">
                <a:lnSpc>
                  <a:spcPct val="106000"/>
                </a:lnSpc>
                <a:spcBef>
                  <a:spcPts val="0"/>
                </a:spcBef>
                <a:spcAft>
                  <a:spcPts val="800"/>
                </a:spcAft>
                <a:buClrTx/>
                <a:buSzTx/>
                <a:buFontTx/>
                <a:buNone/>
                <a:tabLst/>
                <a:defRPr/>
              </a:pPr>
              <a:r>
                <a:rPr kumimoji="0" lang="en-IN" sz="950" b="0" i="0" u="none" strike="noStrike" kern="0" cap="none" spc="0" normalizeH="0" baseline="0" noProof="0">
                  <a:ln>
                    <a:noFill/>
                  </a:ln>
                  <a:solidFill>
                    <a:srgbClr val="000000"/>
                  </a:solidFill>
                  <a:effectLst/>
                  <a:uLnTx/>
                  <a:uFillTx/>
                  <a:latin typeface="Arial" panose="020B0604020202020204" pitchFamily="34" charset="0"/>
                  <a:ea typeface="Arial" panose="020B0604020202020204" pitchFamily="34" charset="0"/>
                </a:rPr>
                <a:t> SERVICE .request</a:t>
              </a:r>
              <a:endParaRPr kumimoji="0" lang="en-IN" sz="1000" b="0" i="0" u="none" strike="noStrike" kern="0" cap="none" spc="0" normalizeH="0" baseline="0" noProof="0">
                <a:ln>
                  <a:noFill/>
                </a:ln>
                <a:solidFill>
                  <a:srgbClr val="000000"/>
                </a:solidFill>
                <a:effectLst/>
                <a:uLnTx/>
                <a:uFillTx/>
                <a:latin typeface="Arial" panose="020B0604020202020204" pitchFamily="34" charset="0"/>
                <a:ea typeface="Arial" panose="020B0604020202020204" pitchFamily="34" charset="0"/>
              </a:endParaRPr>
            </a:p>
          </p:txBody>
        </p:sp>
        <p:sp>
          <p:nvSpPr>
            <p:cNvPr id="39" name="Rectangle 38">
              <a:extLst>
                <a:ext uri="{FF2B5EF4-FFF2-40B4-BE49-F238E27FC236}">
                  <a16:creationId xmlns:a16="http://schemas.microsoft.com/office/drawing/2014/main" id="{7F52C717-0C6C-4DCA-ADFE-EF43888104EE}"/>
                </a:ext>
              </a:extLst>
            </p:cNvPr>
            <p:cNvSpPr>
              <a:spLocks noChangeArrowheads="1"/>
            </p:cNvSpPr>
            <p:nvPr/>
          </p:nvSpPr>
          <p:spPr bwMode="auto">
            <a:xfrm>
              <a:off x="27786" y="3968"/>
              <a:ext cx="15115" cy="1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5715" marR="0" lvl="0" indent="-5715" algn="l" defTabSz="914400" eaLnBrk="1" fontAlgn="auto" latinLnBrk="0" hangingPunct="1">
                <a:lnSpc>
                  <a:spcPct val="106000"/>
                </a:lnSpc>
                <a:spcBef>
                  <a:spcPts val="0"/>
                </a:spcBef>
                <a:spcAft>
                  <a:spcPts val="800"/>
                </a:spcAft>
                <a:buClrTx/>
                <a:buSzTx/>
                <a:buFontTx/>
                <a:buNone/>
                <a:tabLst/>
                <a:defRPr/>
              </a:pPr>
              <a:r>
                <a:rPr kumimoji="0" lang="en-IN" sz="950" b="0" i="0" u="none" strike="noStrike" kern="0" cap="none" spc="0" normalizeH="0" baseline="0" noProof="0">
                  <a:ln>
                    <a:noFill/>
                  </a:ln>
                  <a:solidFill>
                    <a:srgbClr val="000000"/>
                  </a:solidFill>
                  <a:effectLst/>
                  <a:uLnTx/>
                  <a:uFillTx/>
                  <a:latin typeface="Arial" panose="020B0604020202020204" pitchFamily="34" charset="0"/>
                  <a:ea typeface="Arial" panose="020B0604020202020204" pitchFamily="34" charset="0"/>
                </a:rPr>
                <a:t> SERVICE .response</a:t>
              </a:r>
              <a:endParaRPr kumimoji="0" lang="en-IN" sz="1000" b="0" i="0" u="none" strike="noStrike" kern="0" cap="none" spc="0" normalizeH="0" baseline="0" noProof="0">
                <a:ln>
                  <a:noFill/>
                </a:ln>
                <a:solidFill>
                  <a:srgbClr val="000000"/>
                </a:solidFill>
                <a:effectLst/>
                <a:uLnTx/>
                <a:uFillTx/>
                <a:latin typeface="Arial" panose="020B0604020202020204" pitchFamily="34" charset="0"/>
                <a:ea typeface="Arial" panose="020B0604020202020204" pitchFamily="34" charset="0"/>
              </a:endParaRPr>
            </a:p>
          </p:txBody>
        </p:sp>
        <p:sp>
          <p:nvSpPr>
            <p:cNvPr id="40" name="Rectangle 39">
              <a:extLst>
                <a:ext uri="{FF2B5EF4-FFF2-40B4-BE49-F238E27FC236}">
                  <a16:creationId xmlns:a16="http://schemas.microsoft.com/office/drawing/2014/main" id="{8BF5A7D0-2AAA-460F-8273-E291BE7EF1C4}"/>
                </a:ext>
              </a:extLst>
            </p:cNvPr>
            <p:cNvSpPr>
              <a:spLocks noChangeArrowheads="1"/>
            </p:cNvSpPr>
            <p:nvPr/>
          </p:nvSpPr>
          <p:spPr bwMode="auto">
            <a:xfrm>
              <a:off x="29003" y="16748"/>
              <a:ext cx="11876" cy="1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5715" marR="0" lvl="0" indent="-5715" algn="l" defTabSz="914400" eaLnBrk="1" fontAlgn="auto" latinLnBrk="0" hangingPunct="1">
                <a:lnSpc>
                  <a:spcPct val="106000"/>
                </a:lnSpc>
                <a:spcBef>
                  <a:spcPts val="0"/>
                </a:spcBef>
                <a:spcAft>
                  <a:spcPts val="800"/>
                </a:spcAft>
                <a:buClrTx/>
                <a:buSzTx/>
                <a:buFontTx/>
                <a:buNone/>
                <a:tabLst/>
                <a:defRPr/>
              </a:pPr>
              <a:r>
                <a:rPr kumimoji="0" lang="en-IN" sz="950" b="0" i="0" u="none" strike="noStrike" kern="0" cap="none" spc="0" normalizeH="0" baseline="0" noProof="0">
                  <a:ln>
                    <a:noFill/>
                  </a:ln>
                  <a:solidFill>
                    <a:srgbClr val="000000"/>
                  </a:solidFill>
                  <a:effectLst/>
                  <a:uLnTx/>
                  <a:uFillTx/>
                  <a:latin typeface="Arial" panose="020B0604020202020204" pitchFamily="34" charset="0"/>
                  <a:ea typeface="Arial" panose="020B0604020202020204" pitchFamily="34" charset="0"/>
                </a:rPr>
                <a:t>Application layer</a:t>
              </a:r>
              <a:endParaRPr kumimoji="0" lang="en-IN" sz="1000" b="0" i="0" u="none" strike="noStrike" kern="0" cap="none" spc="0" normalizeH="0" baseline="0" noProof="0">
                <a:ln>
                  <a:noFill/>
                </a:ln>
                <a:solidFill>
                  <a:srgbClr val="000000"/>
                </a:solidFill>
                <a:effectLst/>
                <a:uLnTx/>
                <a:uFillTx/>
                <a:latin typeface="Arial" panose="020B0604020202020204" pitchFamily="34" charset="0"/>
                <a:ea typeface="Arial" panose="020B0604020202020204" pitchFamily="34" charset="0"/>
              </a:endParaRPr>
            </a:p>
          </p:txBody>
        </p:sp>
        <p:sp>
          <p:nvSpPr>
            <p:cNvPr id="41" name="Rectangle 40">
              <a:extLst>
                <a:ext uri="{FF2B5EF4-FFF2-40B4-BE49-F238E27FC236}">
                  <a16:creationId xmlns:a16="http://schemas.microsoft.com/office/drawing/2014/main" id="{659EEA03-0CBB-4C80-BED6-1D7E2ADBC2EB}"/>
                </a:ext>
              </a:extLst>
            </p:cNvPr>
            <p:cNvSpPr>
              <a:spLocks noChangeArrowheads="1"/>
            </p:cNvSpPr>
            <p:nvPr/>
          </p:nvSpPr>
          <p:spPr bwMode="auto">
            <a:xfrm>
              <a:off x="28293" y="22793"/>
              <a:ext cx="13766" cy="1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5715" marR="0" lvl="0" indent="-5715" algn="l" defTabSz="914400" eaLnBrk="1" fontAlgn="auto" latinLnBrk="0" hangingPunct="1">
                <a:lnSpc>
                  <a:spcPct val="106000"/>
                </a:lnSpc>
                <a:spcBef>
                  <a:spcPts val="0"/>
                </a:spcBef>
                <a:spcAft>
                  <a:spcPts val="800"/>
                </a:spcAft>
                <a:buClrTx/>
                <a:buSzTx/>
                <a:buFontTx/>
                <a:buNone/>
                <a:tabLst/>
                <a:defRPr/>
              </a:pPr>
              <a:r>
                <a:rPr kumimoji="0" lang="en-IN" sz="950" b="0" i="0" u="none" strike="noStrike" kern="0" cap="none" spc="0" normalizeH="0" baseline="0" noProof="0">
                  <a:ln>
                    <a:noFill/>
                  </a:ln>
                  <a:solidFill>
                    <a:srgbClr val="000000"/>
                  </a:solidFill>
                  <a:effectLst/>
                  <a:uLnTx/>
                  <a:uFillTx/>
                  <a:latin typeface="Arial" panose="020B0604020202020204" pitchFamily="34" charset="0"/>
                  <a:ea typeface="Arial" panose="020B0604020202020204" pitchFamily="34" charset="0"/>
                </a:rPr>
                <a:t>Intermediate layers</a:t>
              </a:r>
              <a:endParaRPr kumimoji="0" lang="en-IN" sz="1000" b="0" i="0" u="none" strike="noStrike" kern="0" cap="none" spc="0" normalizeH="0" baseline="0" noProof="0">
                <a:ln>
                  <a:noFill/>
                </a:ln>
                <a:solidFill>
                  <a:srgbClr val="000000"/>
                </a:solidFill>
                <a:effectLst/>
                <a:uLnTx/>
                <a:uFillTx/>
                <a:latin typeface="Arial" panose="020B0604020202020204" pitchFamily="34" charset="0"/>
                <a:ea typeface="Arial" panose="020B0604020202020204" pitchFamily="34" charset="0"/>
              </a:endParaRPr>
            </a:p>
          </p:txBody>
        </p:sp>
        <p:sp>
          <p:nvSpPr>
            <p:cNvPr id="42" name="Rectangle 41">
              <a:extLst>
                <a:ext uri="{FF2B5EF4-FFF2-40B4-BE49-F238E27FC236}">
                  <a16:creationId xmlns:a16="http://schemas.microsoft.com/office/drawing/2014/main" id="{906D0472-35D1-4431-B4EA-CCFC45ADAF38}"/>
                </a:ext>
              </a:extLst>
            </p:cNvPr>
            <p:cNvSpPr>
              <a:spLocks noChangeArrowheads="1"/>
            </p:cNvSpPr>
            <p:nvPr/>
          </p:nvSpPr>
          <p:spPr bwMode="auto">
            <a:xfrm>
              <a:off x="29714" y="28838"/>
              <a:ext cx="9985" cy="1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5715" marR="0" lvl="0" indent="-5715" algn="l" defTabSz="914400" eaLnBrk="1" fontAlgn="auto" latinLnBrk="0" hangingPunct="1">
                <a:lnSpc>
                  <a:spcPct val="106000"/>
                </a:lnSpc>
                <a:spcBef>
                  <a:spcPts val="0"/>
                </a:spcBef>
                <a:spcAft>
                  <a:spcPts val="800"/>
                </a:spcAft>
                <a:buClrTx/>
                <a:buSzTx/>
                <a:buFontTx/>
                <a:buNone/>
                <a:tabLst/>
                <a:defRPr/>
              </a:pPr>
              <a:r>
                <a:rPr kumimoji="0" lang="en-IN" sz="950" b="0" i="0" u="none" strike="noStrike" kern="0" cap="none" spc="0" normalizeH="0" baseline="0" noProof="0">
                  <a:ln>
                    <a:noFill/>
                  </a:ln>
                  <a:solidFill>
                    <a:srgbClr val="000000"/>
                  </a:solidFill>
                  <a:effectLst/>
                  <a:uLnTx/>
                  <a:uFillTx/>
                  <a:latin typeface="Arial" panose="020B0604020202020204" pitchFamily="34" charset="0"/>
                  <a:ea typeface="Arial" panose="020B0604020202020204" pitchFamily="34" charset="0"/>
                </a:rPr>
                <a:t>Physical layer</a:t>
              </a:r>
              <a:endParaRPr kumimoji="0" lang="en-IN" sz="1000" b="0" i="0" u="none" strike="noStrike" kern="0" cap="none" spc="0" normalizeH="0" baseline="0" noProof="0">
                <a:ln>
                  <a:noFill/>
                </a:ln>
                <a:solidFill>
                  <a:srgbClr val="000000"/>
                </a:solidFill>
                <a:effectLst/>
                <a:uLnTx/>
                <a:uFillTx/>
                <a:latin typeface="Arial" panose="020B0604020202020204" pitchFamily="34" charset="0"/>
                <a:ea typeface="Arial" panose="020B0604020202020204" pitchFamily="34" charset="0"/>
              </a:endParaRPr>
            </a:p>
          </p:txBody>
        </p:sp>
        <p:sp>
          <p:nvSpPr>
            <p:cNvPr id="43" name="Shape 9185">
              <a:extLst>
                <a:ext uri="{FF2B5EF4-FFF2-40B4-BE49-F238E27FC236}">
                  <a16:creationId xmlns:a16="http://schemas.microsoft.com/office/drawing/2014/main" id="{EC0B3779-ED2C-4353-AD10-C229B5FB1D55}"/>
                </a:ext>
              </a:extLst>
            </p:cNvPr>
            <p:cNvSpPr>
              <a:spLocks/>
            </p:cNvSpPr>
            <p:nvPr/>
          </p:nvSpPr>
          <p:spPr bwMode="auto">
            <a:xfrm>
              <a:off x="24790" y="32762"/>
              <a:ext cx="17543" cy="7246"/>
            </a:xfrm>
            <a:custGeom>
              <a:avLst/>
              <a:gdLst>
                <a:gd name="T0" fmla="*/ 910558 w 1754231"/>
                <a:gd name="T1" fmla="*/ 5724 h 724589"/>
                <a:gd name="T2" fmla="*/ 945908 w 1754231"/>
                <a:gd name="T3" fmla="*/ 7631 h 724589"/>
                <a:gd name="T4" fmla="*/ 981268 w 1754231"/>
                <a:gd name="T5" fmla="*/ 14077 h 724589"/>
                <a:gd name="T6" fmla="*/ 1014660 w 1754231"/>
                <a:gd name="T7" fmla="*/ 25462 h 724589"/>
                <a:gd name="T8" fmla="*/ 1062570 w 1754231"/>
                <a:gd name="T9" fmla="*/ 41793 h 724589"/>
                <a:gd name="T10" fmla="*/ 1101944 w 1754231"/>
                <a:gd name="T11" fmla="*/ 67026 h 724589"/>
                <a:gd name="T12" fmla="*/ 1127770 w 1754231"/>
                <a:gd name="T13" fmla="*/ 97934 h 724589"/>
                <a:gd name="T14" fmla="*/ 1198558 w 1754231"/>
                <a:gd name="T15" fmla="*/ 42597 h 724589"/>
                <a:gd name="T16" fmla="*/ 1324932 w 1754231"/>
                <a:gd name="T17" fmla="*/ 35058 h 724589"/>
                <a:gd name="T18" fmla="*/ 1410035 w 1754231"/>
                <a:gd name="T19" fmla="*/ 81081 h 724589"/>
                <a:gd name="T20" fmla="*/ 1439147 w 1754231"/>
                <a:gd name="T21" fmla="*/ 96828 h 724589"/>
                <a:gd name="T22" fmla="*/ 1460811 w 1754231"/>
                <a:gd name="T23" fmla="*/ 117619 h 724589"/>
                <a:gd name="T24" fmla="*/ 1472496 w 1754231"/>
                <a:gd name="T25" fmla="*/ 141042 h 724589"/>
                <a:gd name="T26" fmla="*/ 1565979 w 1754231"/>
                <a:gd name="T27" fmla="*/ 122663 h 724589"/>
                <a:gd name="T28" fmla="*/ 1666281 w 1754231"/>
                <a:gd name="T29" fmla="*/ 150501 h 724589"/>
                <a:gd name="T30" fmla="*/ 1710530 w 1754231"/>
                <a:gd name="T31" fmla="*/ 207107 h 724589"/>
                <a:gd name="T32" fmla="*/ 1733973 w 1754231"/>
                <a:gd name="T33" fmla="*/ 254620 h 724589"/>
                <a:gd name="T34" fmla="*/ 1699301 w 1754231"/>
                <a:gd name="T35" fmla="*/ 306045 h 724589"/>
                <a:gd name="T36" fmla="*/ 1629673 w 1754231"/>
                <a:gd name="T37" fmla="*/ 327019 h 724589"/>
                <a:gd name="T38" fmla="*/ 1716026 w 1754231"/>
                <a:gd name="T39" fmla="*/ 352516 h 724589"/>
                <a:gd name="T40" fmla="*/ 1754231 w 1754231"/>
                <a:gd name="T41" fmla="*/ 418700 h 724589"/>
                <a:gd name="T42" fmla="*/ 1715021 w 1754231"/>
                <a:gd name="T43" fmla="*/ 474840 h 724589"/>
                <a:gd name="T44" fmla="*/ 1677591 w 1754231"/>
                <a:gd name="T45" fmla="*/ 528431 h 724589"/>
                <a:gd name="T46" fmla="*/ 1582621 w 1754231"/>
                <a:gd name="T47" fmla="*/ 553929 h 724589"/>
                <a:gd name="T48" fmla="*/ 1497948 w 1754231"/>
                <a:gd name="T49" fmla="*/ 533110 h 724589"/>
                <a:gd name="T50" fmla="*/ 1434683 w 1754231"/>
                <a:gd name="T51" fmla="*/ 636252 h 724589"/>
                <a:gd name="T52" fmla="*/ 1254811 w 1754231"/>
                <a:gd name="T53" fmla="*/ 686516 h 724589"/>
                <a:gd name="T54" fmla="*/ 1096183 w 1754231"/>
                <a:gd name="T55" fmla="*/ 645382 h 724589"/>
                <a:gd name="T56" fmla="*/ 1086388 w 1754231"/>
                <a:gd name="T57" fmla="*/ 642841 h 724589"/>
                <a:gd name="T58" fmla="*/ 1076793 w 1754231"/>
                <a:gd name="T59" fmla="*/ 639971 h 724589"/>
                <a:gd name="T60" fmla="*/ 1067445 w 1754231"/>
                <a:gd name="T61" fmla="*/ 636791 h 724589"/>
                <a:gd name="T62" fmla="*/ 906388 w 1754231"/>
                <a:gd name="T63" fmla="*/ 724589 h 724589"/>
                <a:gd name="T64" fmla="*/ 667241 w 1754231"/>
                <a:gd name="T65" fmla="*/ 713457 h 724589"/>
                <a:gd name="T66" fmla="*/ 527062 w 1754231"/>
                <a:gd name="T67" fmla="*/ 611641 h 724589"/>
                <a:gd name="T68" fmla="*/ 452139 w 1754231"/>
                <a:gd name="T69" fmla="*/ 671218 h 724589"/>
                <a:gd name="T70" fmla="*/ 317129 w 1754231"/>
                <a:gd name="T71" fmla="*/ 680027 h 724589"/>
                <a:gd name="T72" fmla="*/ 225490 w 1754231"/>
                <a:gd name="T73" fmla="*/ 631308 h 724589"/>
                <a:gd name="T74" fmla="*/ 165493 w 1754231"/>
                <a:gd name="T75" fmla="*/ 599413 h 724589"/>
                <a:gd name="T76" fmla="*/ 136654 w 1754231"/>
                <a:gd name="T77" fmla="*/ 548939 h 724589"/>
                <a:gd name="T78" fmla="*/ 150074 w 1754231"/>
                <a:gd name="T79" fmla="*/ 499305 h 724589"/>
                <a:gd name="T80" fmla="*/ 64717 w 1754231"/>
                <a:gd name="T81" fmla="*/ 495714 h 724589"/>
                <a:gd name="T82" fmla="*/ 0 w 1754231"/>
                <a:gd name="T83" fmla="*/ 447817 h 724589"/>
                <a:gd name="T84" fmla="*/ 5514 w 1754231"/>
                <a:gd name="T85" fmla="*/ 392325 h 724589"/>
                <a:gd name="T86" fmla="*/ 10553 w 1754231"/>
                <a:gd name="T87" fmla="*/ 341659 h 724589"/>
                <a:gd name="T88" fmla="*/ 72823 w 1754231"/>
                <a:gd name="T89" fmla="*/ 301357 h 724589"/>
                <a:gd name="T90" fmla="*/ 150768 w 1754231"/>
                <a:gd name="T91" fmla="*/ 298304 h 724589"/>
                <a:gd name="T92" fmla="*/ 83231 w 1754231"/>
                <a:gd name="T93" fmla="*/ 279990 h 724589"/>
                <a:gd name="T94" fmla="*/ 51315 w 1754231"/>
                <a:gd name="T95" fmla="*/ 229543 h 724589"/>
                <a:gd name="T96" fmla="*/ 79487 w 1754231"/>
                <a:gd name="T97" fmla="*/ 185622 h 724589"/>
                <a:gd name="T98" fmla="*/ 107660 w 1754231"/>
                <a:gd name="T99" fmla="*/ 141709 h 724589"/>
                <a:gd name="T100" fmla="*/ 185249 w 1754231"/>
                <a:gd name="T101" fmla="*/ 120955 h 724589"/>
                <a:gd name="T102" fmla="*/ 252786 w 1754231"/>
                <a:gd name="T103" fmla="*/ 139278 h 724589"/>
                <a:gd name="T104" fmla="*/ 254439 w 1754231"/>
                <a:gd name="T105" fmla="*/ 139717 h 724589"/>
                <a:gd name="T106" fmla="*/ 256073 w 1754231"/>
                <a:gd name="T107" fmla="*/ 140192 h 724589"/>
                <a:gd name="T108" fmla="*/ 257689 w 1754231"/>
                <a:gd name="T109" fmla="*/ 140676 h 724589"/>
                <a:gd name="T110" fmla="*/ 277042 w 1754231"/>
                <a:gd name="T111" fmla="*/ 67154 h 724589"/>
                <a:gd name="T112" fmla="*/ 384401 w 1754231"/>
                <a:gd name="T113" fmla="*/ 17749 h 724589"/>
                <a:gd name="T114" fmla="*/ 497475 w 1754231"/>
                <a:gd name="T115" fmla="*/ 30333 h 724589"/>
                <a:gd name="T116" fmla="*/ 560987 w 1754231"/>
                <a:gd name="T117" fmla="*/ 37398 h 724589"/>
                <a:gd name="T118" fmla="*/ 615853 w 1754231"/>
                <a:gd name="T119" fmla="*/ 63224 h 724589"/>
                <a:gd name="T120" fmla="*/ 646006 w 1754231"/>
                <a:gd name="T121" fmla="*/ 100246 h 724589"/>
                <a:gd name="T122" fmla="*/ 698535 w 1754231"/>
                <a:gd name="T123" fmla="*/ 35118 h 724589"/>
                <a:gd name="T124" fmla="*/ 804506 w 1754231"/>
                <a:gd name="T125" fmla="*/ 0 h 724589"/>
                <a:gd name="T126" fmla="*/ 910558 w 1754231"/>
                <a:gd name="T127" fmla="*/ 5724 h 724589"/>
                <a:gd name="T128" fmla="*/ 0 w 1754231"/>
                <a:gd name="T129" fmla="*/ 0 h 724589"/>
                <a:gd name="T130" fmla="*/ 1754231 w 1754231"/>
                <a:gd name="T131" fmla="*/ 724589 h 7245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 ang="0">
                  <a:pos x="T126" y="T127"/>
                </a:cxn>
              </a:cxnLst>
              <a:rect l="T128" t="T129" r="T130" b="T131"/>
              <a:pathLst>
                <a:path w="1754231" h="724589">
                  <a:moveTo>
                    <a:pt x="910558" y="5724"/>
                  </a:moveTo>
                  <a:cubicBezTo>
                    <a:pt x="945908" y="7631"/>
                    <a:pt x="981268" y="14077"/>
                    <a:pt x="1014660" y="25462"/>
                  </a:cubicBezTo>
                  <a:cubicBezTo>
                    <a:pt x="1062570" y="41793"/>
                    <a:pt x="1101944" y="67026"/>
                    <a:pt x="1127770" y="97934"/>
                  </a:cubicBezTo>
                  <a:cubicBezTo>
                    <a:pt x="1198558" y="42597"/>
                    <a:pt x="1324932" y="35058"/>
                    <a:pt x="1410035" y="81081"/>
                  </a:cubicBezTo>
                  <a:cubicBezTo>
                    <a:pt x="1439147" y="96828"/>
                    <a:pt x="1460811" y="117619"/>
                    <a:pt x="1472496" y="141042"/>
                  </a:cubicBezTo>
                  <a:cubicBezTo>
                    <a:pt x="1565979" y="122663"/>
                    <a:pt x="1666281" y="150501"/>
                    <a:pt x="1710530" y="207107"/>
                  </a:cubicBezTo>
                  <a:cubicBezTo>
                    <a:pt x="1733973" y="254620"/>
                    <a:pt x="1699301" y="306045"/>
                    <a:pt x="1629673" y="327019"/>
                  </a:cubicBezTo>
                  <a:cubicBezTo>
                    <a:pt x="1716026" y="352516"/>
                    <a:pt x="1754231" y="418700"/>
                    <a:pt x="1715021" y="474840"/>
                  </a:cubicBezTo>
                  <a:cubicBezTo>
                    <a:pt x="1677591" y="528431"/>
                    <a:pt x="1582621" y="553929"/>
                    <a:pt x="1497948" y="533110"/>
                  </a:cubicBezTo>
                  <a:cubicBezTo>
                    <a:pt x="1434683" y="636252"/>
                    <a:pt x="1254811" y="686516"/>
                    <a:pt x="1096183" y="645382"/>
                  </a:cubicBezTo>
                  <a:cubicBezTo>
                    <a:pt x="1086388" y="642841"/>
                    <a:pt x="1076793" y="639971"/>
                    <a:pt x="1067445" y="636791"/>
                  </a:cubicBezTo>
                  <a:cubicBezTo>
                    <a:pt x="906388" y="724589"/>
                    <a:pt x="667241" y="713457"/>
                    <a:pt x="527062" y="611641"/>
                  </a:cubicBezTo>
                  <a:cubicBezTo>
                    <a:pt x="452139" y="671218"/>
                    <a:pt x="317129" y="680027"/>
                    <a:pt x="225490" y="631308"/>
                  </a:cubicBezTo>
                  <a:cubicBezTo>
                    <a:pt x="165493" y="599413"/>
                    <a:pt x="136654" y="548939"/>
                    <a:pt x="150074" y="499305"/>
                  </a:cubicBezTo>
                  <a:cubicBezTo>
                    <a:pt x="64717" y="495714"/>
                    <a:pt x="0" y="447817"/>
                    <a:pt x="5514" y="392325"/>
                  </a:cubicBezTo>
                  <a:cubicBezTo>
                    <a:pt x="10553" y="341659"/>
                    <a:pt x="72823" y="301357"/>
                    <a:pt x="150768" y="298304"/>
                  </a:cubicBezTo>
                  <a:cubicBezTo>
                    <a:pt x="83231" y="279990"/>
                    <a:pt x="51315" y="229543"/>
                    <a:pt x="79487" y="185622"/>
                  </a:cubicBezTo>
                  <a:cubicBezTo>
                    <a:pt x="107660" y="141709"/>
                    <a:pt x="185249" y="120955"/>
                    <a:pt x="252786" y="139278"/>
                  </a:cubicBezTo>
                  <a:cubicBezTo>
                    <a:pt x="254439" y="139717"/>
                    <a:pt x="256073" y="140192"/>
                    <a:pt x="257689" y="140676"/>
                  </a:cubicBezTo>
                  <a:cubicBezTo>
                    <a:pt x="277042" y="67154"/>
                    <a:pt x="384401" y="17749"/>
                    <a:pt x="497475" y="30333"/>
                  </a:cubicBezTo>
                  <a:cubicBezTo>
                    <a:pt x="560987" y="37398"/>
                    <a:pt x="615853" y="63224"/>
                    <a:pt x="646006" y="100246"/>
                  </a:cubicBezTo>
                  <a:cubicBezTo>
                    <a:pt x="698535" y="35118"/>
                    <a:pt x="804506" y="0"/>
                    <a:pt x="910558" y="5724"/>
                  </a:cubicBezTo>
                  <a:close/>
                </a:path>
              </a:pathLst>
            </a:custGeom>
            <a:solidFill>
              <a:srgbClr val="FFFFFF"/>
            </a:solidFill>
            <a:ln>
              <a:noFill/>
            </a:ln>
            <a:extLst>
              <a:ext uri="{91240B29-F687-4F45-9708-019B960494DF}">
                <a14:hiddenLine xmlns:a14="http://schemas.microsoft.com/office/drawing/2010/main" w="0">
                  <a:solidFill>
                    <a:srgbClr val="000000"/>
                  </a:solidFill>
                  <a:miter lim="127000"/>
                  <a:headEnd/>
                  <a:tailEnd/>
                </a14:hiddenLine>
              </a:ext>
            </a:extLst>
          </p:spPr>
          <p:txBody>
            <a:bodyPr rot="0" vert="horz" wrap="square" lIns="91440" tIns="45720" rIns="91440" bIns="45720" anchor="t" anchorCtr="0" upright="1">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ysClr val="windowText" lastClr="000000"/>
                </a:solidFill>
                <a:effectLst/>
                <a:uLnTx/>
                <a:uFillTx/>
              </a:endParaRPr>
            </a:p>
          </p:txBody>
        </p:sp>
        <p:sp>
          <p:nvSpPr>
            <p:cNvPr id="44" name="Shape 9186">
              <a:extLst>
                <a:ext uri="{FF2B5EF4-FFF2-40B4-BE49-F238E27FC236}">
                  <a16:creationId xmlns:a16="http://schemas.microsoft.com/office/drawing/2014/main" id="{43426ACD-7648-4E4B-B674-89C0255C72C8}"/>
                </a:ext>
              </a:extLst>
            </p:cNvPr>
            <p:cNvSpPr>
              <a:spLocks/>
            </p:cNvSpPr>
            <p:nvPr/>
          </p:nvSpPr>
          <p:spPr bwMode="auto">
            <a:xfrm>
              <a:off x="24790" y="32561"/>
              <a:ext cx="17543" cy="7447"/>
            </a:xfrm>
            <a:custGeom>
              <a:avLst/>
              <a:gdLst>
                <a:gd name="T0" fmla="*/ 646006 w 1754231"/>
                <a:gd name="T1" fmla="*/ 120323 h 744666"/>
                <a:gd name="T2" fmla="*/ 716045 w 1754231"/>
                <a:gd name="T3" fmla="*/ 33485 h 744666"/>
                <a:gd name="T4" fmla="*/ 881091 w 1754231"/>
                <a:gd name="T5" fmla="*/ 0 h 744666"/>
                <a:gd name="T6" fmla="*/ 1014660 w 1754231"/>
                <a:gd name="T7" fmla="*/ 45539 h 744666"/>
                <a:gd name="T8" fmla="*/ 1062570 w 1754231"/>
                <a:gd name="T9" fmla="*/ 61870 h 744666"/>
                <a:gd name="T10" fmla="*/ 1101944 w 1754231"/>
                <a:gd name="T11" fmla="*/ 87103 h 744666"/>
                <a:gd name="T12" fmla="*/ 1127770 w 1754231"/>
                <a:gd name="T13" fmla="*/ 118011 h 744666"/>
                <a:gd name="T14" fmla="*/ 1198558 w 1754231"/>
                <a:gd name="T15" fmla="*/ 62674 h 744666"/>
                <a:gd name="T16" fmla="*/ 1324932 w 1754231"/>
                <a:gd name="T17" fmla="*/ 55135 h 744666"/>
                <a:gd name="T18" fmla="*/ 1410035 w 1754231"/>
                <a:gd name="T19" fmla="*/ 101159 h 744666"/>
                <a:gd name="T20" fmla="*/ 1439147 w 1754231"/>
                <a:gd name="T21" fmla="*/ 116905 h 744666"/>
                <a:gd name="T22" fmla="*/ 1460811 w 1754231"/>
                <a:gd name="T23" fmla="*/ 137696 h 744666"/>
                <a:gd name="T24" fmla="*/ 1472496 w 1754231"/>
                <a:gd name="T25" fmla="*/ 161119 h 744666"/>
                <a:gd name="T26" fmla="*/ 1565979 w 1754231"/>
                <a:gd name="T27" fmla="*/ 142741 h 744666"/>
                <a:gd name="T28" fmla="*/ 1666281 w 1754231"/>
                <a:gd name="T29" fmla="*/ 170578 h 744666"/>
                <a:gd name="T30" fmla="*/ 1710530 w 1754231"/>
                <a:gd name="T31" fmla="*/ 227184 h 744666"/>
                <a:gd name="T32" fmla="*/ 1733973 w 1754231"/>
                <a:gd name="T33" fmla="*/ 274697 h 744666"/>
                <a:gd name="T34" fmla="*/ 1699301 w 1754231"/>
                <a:gd name="T35" fmla="*/ 326122 h 744666"/>
                <a:gd name="T36" fmla="*/ 1629673 w 1754231"/>
                <a:gd name="T37" fmla="*/ 347096 h 744666"/>
                <a:gd name="T38" fmla="*/ 1716026 w 1754231"/>
                <a:gd name="T39" fmla="*/ 372593 h 744666"/>
                <a:gd name="T40" fmla="*/ 1754231 w 1754231"/>
                <a:gd name="T41" fmla="*/ 438777 h 744666"/>
                <a:gd name="T42" fmla="*/ 1715021 w 1754231"/>
                <a:gd name="T43" fmla="*/ 494917 h 744666"/>
                <a:gd name="T44" fmla="*/ 1677591 w 1754231"/>
                <a:gd name="T45" fmla="*/ 548508 h 744666"/>
                <a:gd name="T46" fmla="*/ 1582621 w 1754231"/>
                <a:gd name="T47" fmla="*/ 574006 h 744666"/>
                <a:gd name="T48" fmla="*/ 1497948 w 1754231"/>
                <a:gd name="T49" fmla="*/ 553187 h 744666"/>
                <a:gd name="T50" fmla="*/ 1434683 w 1754231"/>
                <a:gd name="T51" fmla="*/ 656329 h 744666"/>
                <a:gd name="T52" fmla="*/ 1254811 w 1754231"/>
                <a:gd name="T53" fmla="*/ 706593 h 744666"/>
                <a:gd name="T54" fmla="*/ 1096183 w 1754231"/>
                <a:gd name="T55" fmla="*/ 665459 h 744666"/>
                <a:gd name="T56" fmla="*/ 1086388 w 1754231"/>
                <a:gd name="T57" fmla="*/ 662918 h 744666"/>
                <a:gd name="T58" fmla="*/ 1076793 w 1754231"/>
                <a:gd name="T59" fmla="*/ 660049 h 744666"/>
                <a:gd name="T60" fmla="*/ 1067445 w 1754231"/>
                <a:gd name="T61" fmla="*/ 656868 h 744666"/>
                <a:gd name="T62" fmla="*/ 906388 w 1754231"/>
                <a:gd name="T63" fmla="*/ 744666 h 744666"/>
                <a:gd name="T64" fmla="*/ 667241 w 1754231"/>
                <a:gd name="T65" fmla="*/ 733534 h 744666"/>
                <a:gd name="T66" fmla="*/ 527062 w 1754231"/>
                <a:gd name="T67" fmla="*/ 631718 h 744666"/>
                <a:gd name="T68" fmla="*/ 452139 w 1754231"/>
                <a:gd name="T69" fmla="*/ 691295 h 744666"/>
                <a:gd name="T70" fmla="*/ 317129 w 1754231"/>
                <a:gd name="T71" fmla="*/ 700104 h 744666"/>
                <a:gd name="T72" fmla="*/ 225490 w 1754231"/>
                <a:gd name="T73" fmla="*/ 651385 h 744666"/>
                <a:gd name="T74" fmla="*/ 165493 w 1754231"/>
                <a:gd name="T75" fmla="*/ 619490 h 744666"/>
                <a:gd name="T76" fmla="*/ 136654 w 1754231"/>
                <a:gd name="T77" fmla="*/ 569016 h 744666"/>
                <a:gd name="T78" fmla="*/ 150074 w 1754231"/>
                <a:gd name="T79" fmla="*/ 519382 h 744666"/>
                <a:gd name="T80" fmla="*/ 64717 w 1754231"/>
                <a:gd name="T81" fmla="*/ 515791 h 744666"/>
                <a:gd name="T82" fmla="*/ 0 w 1754231"/>
                <a:gd name="T83" fmla="*/ 467894 h 744666"/>
                <a:gd name="T84" fmla="*/ 5514 w 1754231"/>
                <a:gd name="T85" fmla="*/ 412402 h 744666"/>
                <a:gd name="T86" fmla="*/ 10553 w 1754231"/>
                <a:gd name="T87" fmla="*/ 361736 h 744666"/>
                <a:gd name="T88" fmla="*/ 72823 w 1754231"/>
                <a:gd name="T89" fmla="*/ 321434 h 744666"/>
                <a:gd name="T90" fmla="*/ 150768 w 1754231"/>
                <a:gd name="T91" fmla="*/ 318381 h 744666"/>
                <a:gd name="T92" fmla="*/ 83231 w 1754231"/>
                <a:gd name="T93" fmla="*/ 300067 h 744666"/>
                <a:gd name="T94" fmla="*/ 51315 w 1754231"/>
                <a:gd name="T95" fmla="*/ 249620 h 744666"/>
                <a:gd name="T96" fmla="*/ 79487 w 1754231"/>
                <a:gd name="T97" fmla="*/ 205699 h 744666"/>
                <a:gd name="T98" fmla="*/ 107660 w 1754231"/>
                <a:gd name="T99" fmla="*/ 161786 h 744666"/>
                <a:gd name="T100" fmla="*/ 185249 w 1754231"/>
                <a:gd name="T101" fmla="*/ 141032 h 744666"/>
                <a:gd name="T102" fmla="*/ 252786 w 1754231"/>
                <a:gd name="T103" fmla="*/ 159355 h 744666"/>
                <a:gd name="T104" fmla="*/ 254439 w 1754231"/>
                <a:gd name="T105" fmla="*/ 159794 h 744666"/>
                <a:gd name="T106" fmla="*/ 256073 w 1754231"/>
                <a:gd name="T107" fmla="*/ 160269 h 744666"/>
                <a:gd name="T108" fmla="*/ 257689 w 1754231"/>
                <a:gd name="T109" fmla="*/ 160753 h 744666"/>
                <a:gd name="T110" fmla="*/ 277042 w 1754231"/>
                <a:gd name="T111" fmla="*/ 87231 h 744666"/>
                <a:gd name="T112" fmla="*/ 384401 w 1754231"/>
                <a:gd name="T113" fmla="*/ 37826 h 744666"/>
                <a:gd name="T114" fmla="*/ 497475 w 1754231"/>
                <a:gd name="T115" fmla="*/ 50410 h 744666"/>
                <a:gd name="T116" fmla="*/ 560987 w 1754231"/>
                <a:gd name="T117" fmla="*/ 57475 h 744666"/>
                <a:gd name="T118" fmla="*/ 615853 w 1754231"/>
                <a:gd name="T119" fmla="*/ 83301 h 744666"/>
                <a:gd name="T120" fmla="*/ 646006 w 1754231"/>
                <a:gd name="T121" fmla="*/ 120323 h 744666"/>
                <a:gd name="T122" fmla="*/ 0 w 1754231"/>
                <a:gd name="T123" fmla="*/ 0 h 744666"/>
                <a:gd name="T124" fmla="*/ 1754231 w 1754231"/>
                <a:gd name="T125" fmla="*/ 744666 h 7446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T122" t="T123" r="T124" b="T125"/>
              <a:pathLst>
                <a:path w="1754231" h="744666">
                  <a:moveTo>
                    <a:pt x="646006" y="120323"/>
                  </a:moveTo>
                  <a:cubicBezTo>
                    <a:pt x="716045" y="33485"/>
                    <a:pt x="881091" y="0"/>
                    <a:pt x="1014660" y="45539"/>
                  </a:cubicBezTo>
                  <a:cubicBezTo>
                    <a:pt x="1062570" y="61870"/>
                    <a:pt x="1101944" y="87103"/>
                    <a:pt x="1127770" y="118011"/>
                  </a:cubicBezTo>
                  <a:cubicBezTo>
                    <a:pt x="1198558" y="62674"/>
                    <a:pt x="1324932" y="55135"/>
                    <a:pt x="1410035" y="101159"/>
                  </a:cubicBezTo>
                  <a:cubicBezTo>
                    <a:pt x="1439147" y="116905"/>
                    <a:pt x="1460811" y="137696"/>
                    <a:pt x="1472496" y="161119"/>
                  </a:cubicBezTo>
                  <a:cubicBezTo>
                    <a:pt x="1565979" y="142741"/>
                    <a:pt x="1666281" y="170578"/>
                    <a:pt x="1710530" y="227184"/>
                  </a:cubicBezTo>
                  <a:cubicBezTo>
                    <a:pt x="1733973" y="274697"/>
                    <a:pt x="1699301" y="326122"/>
                    <a:pt x="1629673" y="347096"/>
                  </a:cubicBezTo>
                  <a:cubicBezTo>
                    <a:pt x="1716026" y="372593"/>
                    <a:pt x="1754231" y="438777"/>
                    <a:pt x="1715021" y="494917"/>
                  </a:cubicBezTo>
                  <a:cubicBezTo>
                    <a:pt x="1677591" y="548508"/>
                    <a:pt x="1582621" y="574006"/>
                    <a:pt x="1497948" y="553187"/>
                  </a:cubicBezTo>
                  <a:cubicBezTo>
                    <a:pt x="1434683" y="656329"/>
                    <a:pt x="1254811" y="706593"/>
                    <a:pt x="1096183" y="665459"/>
                  </a:cubicBezTo>
                  <a:cubicBezTo>
                    <a:pt x="1086388" y="662918"/>
                    <a:pt x="1076793" y="660049"/>
                    <a:pt x="1067445" y="656868"/>
                  </a:cubicBezTo>
                  <a:cubicBezTo>
                    <a:pt x="906388" y="744666"/>
                    <a:pt x="667241" y="733534"/>
                    <a:pt x="527062" y="631718"/>
                  </a:cubicBezTo>
                  <a:cubicBezTo>
                    <a:pt x="452139" y="691295"/>
                    <a:pt x="317129" y="700104"/>
                    <a:pt x="225490" y="651385"/>
                  </a:cubicBezTo>
                  <a:cubicBezTo>
                    <a:pt x="165493" y="619490"/>
                    <a:pt x="136654" y="569016"/>
                    <a:pt x="150074" y="519382"/>
                  </a:cubicBezTo>
                  <a:cubicBezTo>
                    <a:pt x="64717" y="515791"/>
                    <a:pt x="0" y="467894"/>
                    <a:pt x="5514" y="412402"/>
                  </a:cubicBezTo>
                  <a:cubicBezTo>
                    <a:pt x="10553" y="361736"/>
                    <a:pt x="72823" y="321434"/>
                    <a:pt x="150768" y="318381"/>
                  </a:cubicBezTo>
                  <a:cubicBezTo>
                    <a:pt x="83231" y="300067"/>
                    <a:pt x="51315" y="249620"/>
                    <a:pt x="79487" y="205699"/>
                  </a:cubicBezTo>
                  <a:cubicBezTo>
                    <a:pt x="107660" y="161786"/>
                    <a:pt x="185249" y="141032"/>
                    <a:pt x="252786" y="159355"/>
                  </a:cubicBezTo>
                  <a:cubicBezTo>
                    <a:pt x="254439" y="159794"/>
                    <a:pt x="256073" y="160269"/>
                    <a:pt x="257689" y="160753"/>
                  </a:cubicBezTo>
                  <a:cubicBezTo>
                    <a:pt x="277042" y="87231"/>
                    <a:pt x="384401" y="37826"/>
                    <a:pt x="497475" y="50410"/>
                  </a:cubicBezTo>
                  <a:cubicBezTo>
                    <a:pt x="560987" y="57475"/>
                    <a:pt x="615853" y="83301"/>
                    <a:pt x="646006" y="120323"/>
                  </a:cubicBezTo>
                  <a:close/>
                </a:path>
              </a:pathLst>
            </a:custGeom>
            <a:noFill/>
            <a:ln w="14607"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ysClr val="windowText" lastClr="000000"/>
                </a:solidFill>
                <a:effectLst/>
                <a:uLnTx/>
                <a:uFillTx/>
              </a:endParaRPr>
            </a:p>
          </p:txBody>
        </p:sp>
        <p:sp>
          <p:nvSpPr>
            <p:cNvPr id="45" name="Rectangle 44">
              <a:extLst>
                <a:ext uri="{FF2B5EF4-FFF2-40B4-BE49-F238E27FC236}">
                  <a16:creationId xmlns:a16="http://schemas.microsoft.com/office/drawing/2014/main" id="{7AB99213-F716-41B7-A9CB-7FF22E340526}"/>
                </a:ext>
              </a:extLst>
            </p:cNvPr>
            <p:cNvSpPr>
              <a:spLocks noChangeArrowheads="1"/>
            </p:cNvSpPr>
            <p:nvPr/>
          </p:nvSpPr>
          <p:spPr bwMode="auto">
            <a:xfrm>
              <a:off x="27786" y="34875"/>
              <a:ext cx="16104" cy="1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5715" marR="0" lvl="0" indent="-5715" algn="l" defTabSz="914400" eaLnBrk="1" fontAlgn="auto" latinLnBrk="0" hangingPunct="1">
                <a:lnSpc>
                  <a:spcPct val="106000"/>
                </a:lnSpc>
                <a:spcBef>
                  <a:spcPts val="0"/>
                </a:spcBef>
                <a:spcAft>
                  <a:spcPts val="800"/>
                </a:spcAft>
                <a:buClrTx/>
                <a:buSzTx/>
                <a:buFontTx/>
                <a:buNone/>
                <a:tabLst/>
                <a:defRPr/>
              </a:pPr>
              <a:r>
                <a:rPr kumimoji="0" lang="en-IN" sz="950" b="0" i="0" u="none" strike="noStrike" kern="0" cap="none" spc="0" normalizeH="0" baseline="0" noProof="0" dirty="0">
                  <a:ln>
                    <a:noFill/>
                  </a:ln>
                  <a:solidFill>
                    <a:srgbClr val="000000"/>
                  </a:solidFill>
                  <a:effectLst/>
                  <a:uLnTx/>
                  <a:uFillTx/>
                  <a:latin typeface="Arial" panose="020B0604020202020204" pitchFamily="34" charset="0"/>
                  <a:ea typeface="Arial" panose="020B0604020202020204" pitchFamily="34" charset="0"/>
                </a:rPr>
                <a:t>Communication media</a:t>
              </a:r>
              <a:endParaRPr kumimoji="0" lang="en-IN" sz="1000" b="0" i="0" u="none" strike="noStrike" kern="0" cap="none" spc="0" normalizeH="0" baseline="0" noProof="0" dirty="0">
                <a:ln>
                  <a:noFill/>
                </a:ln>
                <a:solidFill>
                  <a:srgbClr val="000000"/>
                </a:solidFill>
                <a:effectLst/>
                <a:uLnTx/>
                <a:uFillTx/>
                <a:latin typeface="Arial" panose="020B0604020202020204" pitchFamily="34" charset="0"/>
                <a:ea typeface="Arial" panose="020B0604020202020204" pitchFamily="34" charset="0"/>
              </a:endParaRPr>
            </a:p>
          </p:txBody>
        </p:sp>
        <p:sp>
          <p:nvSpPr>
            <p:cNvPr id="46" name="Shape 9188">
              <a:extLst>
                <a:ext uri="{FF2B5EF4-FFF2-40B4-BE49-F238E27FC236}">
                  <a16:creationId xmlns:a16="http://schemas.microsoft.com/office/drawing/2014/main" id="{3FF5C714-EB7C-4204-A9C4-D74B67A632BE}"/>
                </a:ext>
              </a:extLst>
            </p:cNvPr>
            <p:cNvSpPr>
              <a:spLocks/>
            </p:cNvSpPr>
            <p:nvPr/>
          </p:nvSpPr>
          <p:spPr bwMode="auto">
            <a:xfrm>
              <a:off x="7590" y="13816"/>
              <a:ext cx="51756" cy="0"/>
            </a:xfrm>
            <a:custGeom>
              <a:avLst/>
              <a:gdLst>
                <a:gd name="T0" fmla="*/ 0 w 5175582"/>
                <a:gd name="T1" fmla="*/ 5175582 w 5175582"/>
                <a:gd name="T2" fmla="*/ 0 w 5175582"/>
                <a:gd name="T3" fmla="*/ 5175582 w 5175582"/>
              </a:gdLst>
              <a:ahLst/>
              <a:cxnLst>
                <a:cxn ang="0">
                  <a:pos x="T0" y="0"/>
                </a:cxn>
                <a:cxn ang="0">
                  <a:pos x="T1" y="0"/>
                </a:cxn>
              </a:cxnLst>
              <a:rect l="T2" t="0" r="T3" b="0"/>
              <a:pathLst>
                <a:path w="5175582">
                  <a:moveTo>
                    <a:pt x="0" y="0"/>
                  </a:moveTo>
                  <a:lnTo>
                    <a:pt x="5175582" y="0"/>
                  </a:lnTo>
                </a:path>
              </a:pathLst>
            </a:custGeom>
            <a:noFill/>
            <a:ln w="2921"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ysClr val="windowText" lastClr="000000"/>
                </a:solidFill>
                <a:effectLst/>
                <a:uLnTx/>
                <a:uFillTx/>
              </a:endParaRPr>
            </a:p>
          </p:txBody>
        </p:sp>
        <p:sp>
          <p:nvSpPr>
            <p:cNvPr id="47" name="Shape 9191">
              <a:extLst>
                <a:ext uri="{FF2B5EF4-FFF2-40B4-BE49-F238E27FC236}">
                  <a16:creationId xmlns:a16="http://schemas.microsoft.com/office/drawing/2014/main" id="{E1FE6FD2-858D-43DD-8687-92E88993EF73}"/>
                </a:ext>
              </a:extLst>
            </p:cNvPr>
            <p:cNvSpPr>
              <a:spLocks/>
            </p:cNvSpPr>
            <p:nvPr/>
          </p:nvSpPr>
          <p:spPr bwMode="auto">
            <a:xfrm>
              <a:off x="42094" y="15543"/>
              <a:ext cx="17252" cy="3454"/>
            </a:xfrm>
            <a:custGeom>
              <a:avLst/>
              <a:gdLst>
                <a:gd name="T0" fmla="*/ 0 w 1725191"/>
                <a:gd name="T1" fmla="*/ 0 h 345405"/>
                <a:gd name="T2" fmla="*/ 1725191 w 1725191"/>
                <a:gd name="T3" fmla="*/ 0 h 345405"/>
                <a:gd name="T4" fmla="*/ 1725191 w 1725191"/>
                <a:gd name="T5" fmla="*/ 345405 h 345405"/>
                <a:gd name="T6" fmla="*/ 0 w 1725191"/>
                <a:gd name="T7" fmla="*/ 345405 h 345405"/>
                <a:gd name="T8" fmla="*/ 0 w 1725191"/>
                <a:gd name="T9" fmla="*/ 0 h 345405"/>
                <a:gd name="T10" fmla="*/ 0 w 1725191"/>
                <a:gd name="T11" fmla="*/ 0 h 345405"/>
                <a:gd name="T12" fmla="*/ 1725191 w 1725191"/>
                <a:gd name="T13" fmla="*/ 345405 h 345405"/>
              </a:gdLst>
              <a:ahLst/>
              <a:cxnLst>
                <a:cxn ang="0">
                  <a:pos x="T0" y="T1"/>
                </a:cxn>
                <a:cxn ang="0">
                  <a:pos x="T2" y="T3"/>
                </a:cxn>
                <a:cxn ang="0">
                  <a:pos x="T4" y="T5"/>
                </a:cxn>
                <a:cxn ang="0">
                  <a:pos x="T6" y="T7"/>
                </a:cxn>
                <a:cxn ang="0">
                  <a:pos x="T8" y="T9"/>
                </a:cxn>
              </a:cxnLst>
              <a:rect l="T10" t="T11" r="T12" b="T13"/>
              <a:pathLst>
                <a:path w="1725191" h="345405">
                  <a:moveTo>
                    <a:pt x="0" y="0"/>
                  </a:moveTo>
                  <a:lnTo>
                    <a:pt x="1725191" y="0"/>
                  </a:lnTo>
                  <a:lnTo>
                    <a:pt x="1725191" y="345405"/>
                  </a:lnTo>
                  <a:lnTo>
                    <a:pt x="0" y="345405"/>
                  </a:lnTo>
                  <a:lnTo>
                    <a:pt x="0" y="0"/>
                  </a:lnTo>
                  <a:close/>
                </a:path>
              </a:pathLst>
            </a:custGeom>
            <a:noFill/>
            <a:ln w="2921"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ysClr val="windowText" lastClr="000000"/>
                </a:solidFill>
                <a:effectLst/>
                <a:uLnTx/>
                <a:uFillTx/>
              </a:endParaRPr>
            </a:p>
          </p:txBody>
        </p:sp>
        <p:sp>
          <p:nvSpPr>
            <p:cNvPr id="48" name="Shape 9192">
              <a:extLst>
                <a:ext uri="{FF2B5EF4-FFF2-40B4-BE49-F238E27FC236}">
                  <a16:creationId xmlns:a16="http://schemas.microsoft.com/office/drawing/2014/main" id="{BBF6FC05-461F-4F8A-8F8E-C2C93EE98C0F}"/>
                </a:ext>
              </a:extLst>
            </p:cNvPr>
            <p:cNvSpPr>
              <a:spLocks/>
            </p:cNvSpPr>
            <p:nvPr/>
          </p:nvSpPr>
          <p:spPr bwMode="auto">
            <a:xfrm>
              <a:off x="42094" y="20724"/>
              <a:ext cx="17252" cy="1727"/>
            </a:xfrm>
            <a:custGeom>
              <a:avLst/>
              <a:gdLst>
                <a:gd name="T0" fmla="*/ 0 w 1725191"/>
                <a:gd name="T1" fmla="*/ 0 h 172707"/>
                <a:gd name="T2" fmla="*/ 1725191 w 1725191"/>
                <a:gd name="T3" fmla="*/ 0 h 172707"/>
                <a:gd name="T4" fmla="*/ 1725191 w 1725191"/>
                <a:gd name="T5" fmla="*/ 172707 h 172707"/>
                <a:gd name="T6" fmla="*/ 0 w 1725191"/>
                <a:gd name="T7" fmla="*/ 172707 h 172707"/>
                <a:gd name="T8" fmla="*/ 0 w 1725191"/>
                <a:gd name="T9" fmla="*/ 0 h 172707"/>
                <a:gd name="T10" fmla="*/ 0 w 1725191"/>
                <a:gd name="T11" fmla="*/ 0 h 172707"/>
                <a:gd name="T12" fmla="*/ 1725191 w 1725191"/>
                <a:gd name="T13" fmla="*/ 172707 h 172707"/>
              </a:gdLst>
              <a:ahLst/>
              <a:cxnLst>
                <a:cxn ang="0">
                  <a:pos x="T0" y="T1"/>
                </a:cxn>
                <a:cxn ang="0">
                  <a:pos x="T2" y="T3"/>
                </a:cxn>
                <a:cxn ang="0">
                  <a:pos x="T4" y="T5"/>
                </a:cxn>
                <a:cxn ang="0">
                  <a:pos x="T6" y="T7"/>
                </a:cxn>
                <a:cxn ang="0">
                  <a:pos x="T8" y="T9"/>
                </a:cxn>
              </a:cxnLst>
              <a:rect l="T10" t="T11" r="T12" b="T13"/>
              <a:pathLst>
                <a:path w="1725191" h="172707">
                  <a:moveTo>
                    <a:pt x="0" y="0"/>
                  </a:moveTo>
                  <a:lnTo>
                    <a:pt x="1725191" y="0"/>
                  </a:lnTo>
                  <a:lnTo>
                    <a:pt x="1725191" y="172707"/>
                  </a:lnTo>
                  <a:lnTo>
                    <a:pt x="0" y="172707"/>
                  </a:lnTo>
                  <a:lnTo>
                    <a:pt x="0" y="0"/>
                  </a:lnTo>
                  <a:close/>
                </a:path>
              </a:pathLst>
            </a:custGeom>
            <a:noFill/>
            <a:ln w="2921"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ysClr val="windowText" lastClr="000000"/>
                </a:solidFill>
                <a:effectLst/>
                <a:uLnTx/>
                <a:uFillTx/>
              </a:endParaRPr>
            </a:p>
          </p:txBody>
        </p:sp>
        <p:sp>
          <p:nvSpPr>
            <p:cNvPr id="49" name="Shape 9193">
              <a:extLst>
                <a:ext uri="{FF2B5EF4-FFF2-40B4-BE49-F238E27FC236}">
                  <a16:creationId xmlns:a16="http://schemas.microsoft.com/office/drawing/2014/main" id="{9E710981-615D-4C31-8EDA-F39B13481D18}"/>
                </a:ext>
              </a:extLst>
            </p:cNvPr>
            <p:cNvSpPr>
              <a:spLocks/>
            </p:cNvSpPr>
            <p:nvPr/>
          </p:nvSpPr>
          <p:spPr bwMode="auto">
            <a:xfrm>
              <a:off x="42094" y="22451"/>
              <a:ext cx="17252" cy="1727"/>
            </a:xfrm>
            <a:custGeom>
              <a:avLst/>
              <a:gdLst>
                <a:gd name="T0" fmla="*/ 0 w 1725191"/>
                <a:gd name="T1" fmla="*/ 0 h 172707"/>
                <a:gd name="T2" fmla="*/ 1725191 w 1725191"/>
                <a:gd name="T3" fmla="*/ 0 h 172707"/>
                <a:gd name="T4" fmla="*/ 1725191 w 1725191"/>
                <a:gd name="T5" fmla="*/ 172707 h 172707"/>
                <a:gd name="T6" fmla="*/ 0 w 1725191"/>
                <a:gd name="T7" fmla="*/ 172707 h 172707"/>
                <a:gd name="T8" fmla="*/ 0 w 1725191"/>
                <a:gd name="T9" fmla="*/ 0 h 172707"/>
                <a:gd name="T10" fmla="*/ 0 w 1725191"/>
                <a:gd name="T11" fmla="*/ 0 h 172707"/>
                <a:gd name="T12" fmla="*/ 1725191 w 1725191"/>
                <a:gd name="T13" fmla="*/ 172707 h 172707"/>
              </a:gdLst>
              <a:ahLst/>
              <a:cxnLst>
                <a:cxn ang="0">
                  <a:pos x="T0" y="T1"/>
                </a:cxn>
                <a:cxn ang="0">
                  <a:pos x="T2" y="T3"/>
                </a:cxn>
                <a:cxn ang="0">
                  <a:pos x="T4" y="T5"/>
                </a:cxn>
                <a:cxn ang="0">
                  <a:pos x="T6" y="T7"/>
                </a:cxn>
                <a:cxn ang="0">
                  <a:pos x="T8" y="T9"/>
                </a:cxn>
              </a:cxnLst>
              <a:rect l="T10" t="T11" r="T12" b="T13"/>
              <a:pathLst>
                <a:path w="1725191" h="172707">
                  <a:moveTo>
                    <a:pt x="0" y="0"/>
                  </a:moveTo>
                  <a:lnTo>
                    <a:pt x="1725191" y="0"/>
                  </a:lnTo>
                  <a:lnTo>
                    <a:pt x="1725191" y="172707"/>
                  </a:lnTo>
                  <a:lnTo>
                    <a:pt x="0" y="172707"/>
                  </a:lnTo>
                  <a:lnTo>
                    <a:pt x="0" y="0"/>
                  </a:lnTo>
                  <a:close/>
                </a:path>
              </a:pathLst>
            </a:custGeom>
            <a:noFill/>
            <a:ln w="2921"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ysClr val="windowText" lastClr="000000"/>
                </a:solidFill>
                <a:effectLst/>
                <a:uLnTx/>
                <a:uFillTx/>
              </a:endParaRPr>
            </a:p>
          </p:txBody>
        </p:sp>
        <p:sp>
          <p:nvSpPr>
            <p:cNvPr id="50" name="Shape 9194">
              <a:extLst>
                <a:ext uri="{FF2B5EF4-FFF2-40B4-BE49-F238E27FC236}">
                  <a16:creationId xmlns:a16="http://schemas.microsoft.com/office/drawing/2014/main" id="{921AD19B-41C0-4937-AB10-8D4586A3DBC4}"/>
                </a:ext>
              </a:extLst>
            </p:cNvPr>
            <p:cNvSpPr>
              <a:spLocks/>
            </p:cNvSpPr>
            <p:nvPr/>
          </p:nvSpPr>
          <p:spPr bwMode="auto">
            <a:xfrm>
              <a:off x="42094" y="24178"/>
              <a:ext cx="17252" cy="1727"/>
            </a:xfrm>
            <a:custGeom>
              <a:avLst/>
              <a:gdLst>
                <a:gd name="T0" fmla="*/ 0 w 1725192"/>
                <a:gd name="T1" fmla="*/ 0 h 172707"/>
                <a:gd name="T2" fmla="*/ 1725192 w 1725192"/>
                <a:gd name="T3" fmla="*/ 0 h 172707"/>
                <a:gd name="T4" fmla="*/ 1725192 w 1725192"/>
                <a:gd name="T5" fmla="*/ 172707 h 172707"/>
                <a:gd name="T6" fmla="*/ 0 w 1725192"/>
                <a:gd name="T7" fmla="*/ 172707 h 172707"/>
                <a:gd name="T8" fmla="*/ 0 w 1725192"/>
                <a:gd name="T9" fmla="*/ 0 h 172707"/>
                <a:gd name="T10" fmla="*/ 0 w 1725192"/>
                <a:gd name="T11" fmla="*/ 0 h 172707"/>
                <a:gd name="T12" fmla="*/ 1725192 w 1725192"/>
                <a:gd name="T13" fmla="*/ 172707 h 172707"/>
              </a:gdLst>
              <a:ahLst/>
              <a:cxnLst>
                <a:cxn ang="0">
                  <a:pos x="T0" y="T1"/>
                </a:cxn>
                <a:cxn ang="0">
                  <a:pos x="T2" y="T3"/>
                </a:cxn>
                <a:cxn ang="0">
                  <a:pos x="T4" y="T5"/>
                </a:cxn>
                <a:cxn ang="0">
                  <a:pos x="T6" y="T7"/>
                </a:cxn>
                <a:cxn ang="0">
                  <a:pos x="T8" y="T9"/>
                </a:cxn>
              </a:cxnLst>
              <a:rect l="T10" t="T11" r="T12" b="T13"/>
              <a:pathLst>
                <a:path w="1725192" h="172707">
                  <a:moveTo>
                    <a:pt x="0" y="0"/>
                  </a:moveTo>
                  <a:lnTo>
                    <a:pt x="1725192" y="0"/>
                  </a:lnTo>
                  <a:lnTo>
                    <a:pt x="1725192" y="172707"/>
                  </a:lnTo>
                  <a:lnTo>
                    <a:pt x="0" y="172707"/>
                  </a:lnTo>
                  <a:lnTo>
                    <a:pt x="0" y="0"/>
                  </a:lnTo>
                  <a:close/>
                </a:path>
              </a:pathLst>
            </a:custGeom>
            <a:noFill/>
            <a:ln w="2921"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ysClr val="windowText" lastClr="000000"/>
                </a:solidFill>
                <a:effectLst/>
                <a:uLnTx/>
                <a:uFillTx/>
              </a:endParaRPr>
            </a:p>
          </p:txBody>
        </p:sp>
        <p:sp>
          <p:nvSpPr>
            <p:cNvPr id="51" name="Shape 9195">
              <a:extLst>
                <a:ext uri="{FF2B5EF4-FFF2-40B4-BE49-F238E27FC236}">
                  <a16:creationId xmlns:a16="http://schemas.microsoft.com/office/drawing/2014/main" id="{87BC5840-41EB-4AEE-8318-B1AD79936289}"/>
                </a:ext>
              </a:extLst>
            </p:cNvPr>
            <p:cNvSpPr>
              <a:spLocks/>
            </p:cNvSpPr>
            <p:nvPr/>
          </p:nvSpPr>
          <p:spPr bwMode="auto">
            <a:xfrm>
              <a:off x="42094" y="27633"/>
              <a:ext cx="17252" cy="3454"/>
            </a:xfrm>
            <a:custGeom>
              <a:avLst/>
              <a:gdLst>
                <a:gd name="T0" fmla="*/ 0 w 1725191"/>
                <a:gd name="T1" fmla="*/ 0 h 345405"/>
                <a:gd name="T2" fmla="*/ 1725191 w 1725191"/>
                <a:gd name="T3" fmla="*/ 0 h 345405"/>
                <a:gd name="T4" fmla="*/ 1725191 w 1725191"/>
                <a:gd name="T5" fmla="*/ 345405 h 345405"/>
                <a:gd name="T6" fmla="*/ 0 w 1725191"/>
                <a:gd name="T7" fmla="*/ 345405 h 345405"/>
                <a:gd name="T8" fmla="*/ 0 w 1725191"/>
                <a:gd name="T9" fmla="*/ 0 h 345405"/>
                <a:gd name="T10" fmla="*/ 0 w 1725191"/>
                <a:gd name="T11" fmla="*/ 0 h 345405"/>
                <a:gd name="T12" fmla="*/ 1725191 w 1725191"/>
                <a:gd name="T13" fmla="*/ 345405 h 345405"/>
              </a:gdLst>
              <a:ahLst/>
              <a:cxnLst>
                <a:cxn ang="0">
                  <a:pos x="T0" y="T1"/>
                </a:cxn>
                <a:cxn ang="0">
                  <a:pos x="T2" y="T3"/>
                </a:cxn>
                <a:cxn ang="0">
                  <a:pos x="T4" y="T5"/>
                </a:cxn>
                <a:cxn ang="0">
                  <a:pos x="T6" y="T7"/>
                </a:cxn>
                <a:cxn ang="0">
                  <a:pos x="T8" y="T9"/>
                </a:cxn>
              </a:cxnLst>
              <a:rect l="T10" t="T11" r="T12" b="T13"/>
              <a:pathLst>
                <a:path w="1725191" h="345405">
                  <a:moveTo>
                    <a:pt x="0" y="0"/>
                  </a:moveTo>
                  <a:lnTo>
                    <a:pt x="1725191" y="0"/>
                  </a:lnTo>
                  <a:lnTo>
                    <a:pt x="1725191" y="345405"/>
                  </a:lnTo>
                  <a:lnTo>
                    <a:pt x="0" y="345405"/>
                  </a:lnTo>
                  <a:lnTo>
                    <a:pt x="0" y="0"/>
                  </a:lnTo>
                  <a:close/>
                </a:path>
              </a:pathLst>
            </a:custGeom>
            <a:noFill/>
            <a:ln w="2921"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ysClr val="windowText" lastClr="000000"/>
                </a:solidFill>
                <a:effectLst/>
                <a:uLnTx/>
                <a:uFillTx/>
              </a:endParaRPr>
            </a:p>
          </p:txBody>
        </p:sp>
        <p:sp>
          <p:nvSpPr>
            <p:cNvPr id="52" name="Shape 9196">
              <a:extLst>
                <a:ext uri="{FF2B5EF4-FFF2-40B4-BE49-F238E27FC236}">
                  <a16:creationId xmlns:a16="http://schemas.microsoft.com/office/drawing/2014/main" id="{F3653EB4-9DAB-481C-ADC4-D59DA716AA89}"/>
                </a:ext>
              </a:extLst>
            </p:cNvPr>
            <p:cNvSpPr>
              <a:spLocks/>
            </p:cNvSpPr>
            <p:nvPr/>
          </p:nvSpPr>
          <p:spPr bwMode="auto">
            <a:xfrm>
              <a:off x="25766" y="8635"/>
              <a:ext cx="16328" cy="0"/>
            </a:xfrm>
            <a:custGeom>
              <a:avLst/>
              <a:gdLst>
                <a:gd name="T0" fmla="*/ 1632804 w 1632804"/>
                <a:gd name="T1" fmla="*/ 0 w 1632804"/>
                <a:gd name="T2" fmla="*/ 0 w 1632804"/>
                <a:gd name="T3" fmla="*/ 1632804 w 1632804"/>
              </a:gdLst>
              <a:ahLst/>
              <a:cxnLst>
                <a:cxn ang="0">
                  <a:pos x="T0" y="0"/>
                </a:cxn>
                <a:cxn ang="0">
                  <a:pos x="T1" y="0"/>
                </a:cxn>
              </a:cxnLst>
              <a:rect l="T2" t="0" r="T3" b="0"/>
              <a:pathLst>
                <a:path w="1632804">
                  <a:moveTo>
                    <a:pt x="1632804" y="0"/>
                  </a:moveTo>
                  <a:lnTo>
                    <a:pt x="0" y="0"/>
                  </a:lnTo>
                </a:path>
              </a:pathLst>
            </a:custGeom>
            <a:noFill/>
            <a:ln w="2921"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ysClr val="windowText" lastClr="000000"/>
                </a:solidFill>
                <a:effectLst/>
                <a:uLnTx/>
                <a:uFillTx/>
              </a:endParaRPr>
            </a:p>
          </p:txBody>
        </p:sp>
        <p:sp>
          <p:nvSpPr>
            <p:cNvPr id="53" name="Shape 9197">
              <a:extLst>
                <a:ext uri="{FF2B5EF4-FFF2-40B4-BE49-F238E27FC236}">
                  <a16:creationId xmlns:a16="http://schemas.microsoft.com/office/drawing/2014/main" id="{E7B66121-CE87-4D67-B810-5E7AA5490916}"/>
                </a:ext>
              </a:extLst>
            </p:cNvPr>
            <p:cNvSpPr>
              <a:spLocks/>
            </p:cNvSpPr>
            <p:nvPr/>
          </p:nvSpPr>
          <p:spPr bwMode="auto">
            <a:xfrm>
              <a:off x="24842" y="8299"/>
              <a:ext cx="1008" cy="672"/>
            </a:xfrm>
            <a:custGeom>
              <a:avLst/>
              <a:gdLst>
                <a:gd name="T0" fmla="*/ 100786 w 100786"/>
                <a:gd name="T1" fmla="*/ 0 h 67262"/>
                <a:gd name="T2" fmla="*/ 100786 w 100786"/>
                <a:gd name="T3" fmla="*/ 67262 h 67262"/>
                <a:gd name="T4" fmla="*/ 0 w 100786"/>
                <a:gd name="T5" fmla="*/ 33631 h 67262"/>
                <a:gd name="T6" fmla="*/ 100786 w 100786"/>
                <a:gd name="T7" fmla="*/ 0 h 67262"/>
                <a:gd name="T8" fmla="*/ 0 w 100786"/>
                <a:gd name="T9" fmla="*/ 0 h 67262"/>
                <a:gd name="T10" fmla="*/ 100786 w 100786"/>
                <a:gd name="T11" fmla="*/ 67262 h 67262"/>
              </a:gdLst>
              <a:ahLst/>
              <a:cxnLst>
                <a:cxn ang="0">
                  <a:pos x="T0" y="T1"/>
                </a:cxn>
                <a:cxn ang="0">
                  <a:pos x="T2" y="T3"/>
                </a:cxn>
                <a:cxn ang="0">
                  <a:pos x="T4" y="T5"/>
                </a:cxn>
                <a:cxn ang="0">
                  <a:pos x="T6" y="T7"/>
                </a:cxn>
              </a:cxnLst>
              <a:rect l="T8" t="T9" r="T10" b="T11"/>
              <a:pathLst>
                <a:path w="100786" h="67262">
                  <a:moveTo>
                    <a:pt x="100786" y="0"/>
                  </a:moveTo>
                  <a:lnTo>
                    <a:pt x="100786" y="67262"/>
                  </a:lnTo>
                  <a:lnTo>
                    <a:pt x="0" y="33631"/>
                  </a:lnTo>
                  <a:lnTo>
                    <a:pt x="100786" y="0"/>
                  </a:lnTo>
                  <a:close/>
                </a:path>
              </a:pathLst>
            </a:custGeom>
            <a:solidFill>
              <a:srgbClr val="000000"/>
            </a:solidFill>
            <a:ln>
              <a:noFill/>
            </a:ln>
            <a:extLst>
              <a:ext uri="{91240B29-F687-4F45-9708-019B960494DF}">
                <a14:hiddenLine xmlns:a14="http://schemas.microsoft.com/office/drawing/2010/main" w="0">
                  <a:solidFill>
                    <a:srgbClr val="000000"/>
                  </a:solidFill>
                  <a:miter lim="127000"/>
                  <a:headEnd/>
                  <a:tailEnd/>
                </a14:hiddenLine>
              </a:ext>
            </a:extLst>
          </p:spPr>
          <p:txBody>
            <a:bodyPr rot="0" vert="horz" wrap="square" lIns="91440" tIns="45720" rIns="91440" bIns="45720" anchor="t" anchorCtr="0" upright="1">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ysClr val="windowText" lastClr="000000"/>
                </a:solidFill>
                <a:effectLst/>
                <a:uLnTx/>
                <a:uFillTx/>
              </a:endParaRPr>
            </a:p>
          </p:txBody>
        </p:sp>
        <p:sp>
          <p:nvSpPr>
            <p:cNvPr id="54" name="Rectangle 53">
              <a:extLst>
                <a:ext uri="{FF2B5EF4-FFF2-40B4-BE49-F238E27FC236}">
                  <a16:creationId xmlns:a16="http://schemas.microsoft.com/office/drawing/2014/main" id="{739F8A6E-25F4-4465-A65F-A61587BA468F}"/>
                </a:ext>
              </a:extLst>
            </p:cNvPr>
            <p:cNvSpPr>
              <a:spLocks noChangeArrowheads="1"/>
            </p:cNvSpPr>
            <p:nvPr/>
          </p:nvSpPr>
          <p:spPr bwMode="auto">
            <a:xfrm>
              <a:off x="30322" y="9109"/>
              <a:ext cx="8817" cy="1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5715" marR="0" lvl="0" indent="-5715" algn="l" defTabSz="914400" eaLnBrk="1" fontAlgn="auto" latinLnBrk="0" hangingPunct="1">
                <a:lnSpc>
                  <a:spcPct val="106000"/>
                </a:lnSpc>
                <a:spcBef>
                  <a:spcPts val="0"/>
                </a:spcBef>
                <a:spcAft>
                  <a:spcPts val="800"/>
                </a:spcAft>
                <a:buClrTx/>
                <a:buSzTx/>
                <a:buFontTx/>
                <a:buNone/>
                <a:tabLst/>
                <a:defRPr/>
              </a:pPr>
              <a:r>
                <a:rPr kumimoji="0" lang="en-IN" sz="950" b="0" i="0" u="none" strike="noStrike" kern="0" cap="none" spc="0" normalizeH="0" baseline="0" noProof="0">
                  <a:ln>
                    <a:noFill/>
                  </a:ln>
                  <a:solidFill>
                    <a:srgbClr val="000000"/>
                  </a:solidFill>
                  <a:effectLst/>
                  <a:uLnTx/>
                  <a:uFillTx/>
                  <a:latin typeface="Arial" panose="020B0604020202020204" pitchFamily="34" charset="0"/>
                  <a:ea typeface="Arial" panose="020B0604020202020204" pitchFamily="34" charset="0"/>
                </a:rPr>
                <a:t> Unsolicited </a:t>
              </a:r>
              <a:endParaRPr kumimoji="0" lang="en-IN" sz="1000" b="0" i="0" u="none" strike="noStrike" kern="0" cap="none" spc="0" normalizeH="0" baseline="0" noProof="0">
                <a:ln>
                  <a:noFill/>
                </a:ln>
                <a:solidFill>
                  <a:srgbClr val="000000"/>
                </a:solidFill>
                <a:effectLst/>
                <a:uLnTx/>
                <a:uFillTx/>
                <a:latin typeface="Arial" panose="020B0604020202020204" pitchFamily="34" charset="0"/>
                <a:ea typeface="Arial" panose="020B0604020202020204" pitchFamily="34" charset="0"/>
              </a:endParaRPr>
            </a:p>
          </p:txBody>
        </p:sp>
        <p:sp>
          <p:nvSpPr>
            <p:cNvPr id="55" name="Rectangle 54">
              <a:extLst>
                <a:ext uri="{FF2B5EF4-FFF2-40B4-BE49-F238E27FC236}">
                  <a16:creationId xmlns:a16="http://schemas.microsoft.com/office/drawing/2014/main" id="{911FD2D9-698D-417E-AD67-F1DBAFE4AFAE}"/>
                </a:ext>
              </a:extLst>
            </p:cNvPr>
            <p:cNvSpPr>
              <a:spLocks noChangeArrowheads="1"/>
            </p:cNvSpPr>
            <p:nvPr/>
          </p:nvSpPr>
          <p:spPr bwMode="auto">
            <a:xfrm>
              <a:off x="28428" y="10572"/>
              <a:ext cx="13407" cy="1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5715" marR="0" lvl="0" indent="-5715" algn="l" defTabSz="914400" eaLnBrk="1" fontAlgn="auto" latinLnBrk="0" hangingPunct="1">
                <a:lnSpc>
                  <a:spcPct val="106000"/>
                </a:lnSpc>
                <a:spcBef>
                  <a:spcPts val="0"/>
                </a:spcBef>
                <a:spcAft>
                  <a:spcPts val="800"/>
                </a:spcAft>
                <a:buClrTx/>
                <a:buSzTx/>
                <a:buFontTx/>
                <a:buNone/>
                <a:tabLst/>
                <a:defRPr/>
              </a:pPr>
              <a:r>
                <a:rPr kumimoji="0" lang="en-IN" sz="950" b="0" i="0" u="none" strike="noStrike" kern="0" cap="none" spc="0" normalizeH="0" baseline="0" noProof="0">
                  <a:ln>
                    <a:noFill/>
                  </a:ln>
                  <a:solidFill>
                    <a:srgbClr val="000000"/>
                  </a:solidFill>
                  <a:effectLst/>
                  <a:uLnTx/>
                  <a:uFillTx/>
                  <a:latin typeface="Arial" panose="020B0604020202020204" pitchFamily="34" charset="0"/>
                  <a:ea typeface="Arial" panose="020B0604020202020204" pitchFamily="34" charset="0"/>
                </a:rPr>
                <a:t>SERVICE .request</a:t>
              </a:r>
              <a:endParaRPr kumimoji="0" lang="en-IN" sz="1000" b="0" i="0" u="none" strike="noStrike" kern="0" cap="none" spc="0" normalizeH="0" baseline="0" noProof="0">
                <a:ln>
                  <a:noFill/>
                </a:ln>
                <a:solidFill>
                  <a:srgbClr val="000000"/>
                </a:solidFill>
                <a:effectLst/>
                <a:uLnTx/>
                <a:uFillTx/>
                <a:latin typeface="Arial" panose="020B0604020202020204" pitchFamily="34" charset="0"/>
                <a:ea typeface="Arial" panose="020B0604020202020204" pitchFamily="34" charset="0"/>
              </a:endParaRPr>
            </a:p>
          </p:txBody>
        </p:sp>
      </p:grpSp>
      <p:sp>
        <p:nvSpPr>
          <p:cNvPr id="3" name="TextBox 2">
            <a:extLst>
              <a:ext uri="{FF2B5EF4-FFF2-40B4-BE49-F238E27FC236}">
                <a16:creationId xmlns:a16="http://schemas.microsoft.com/office/drawing/2014/main" id="{5298C51B-9AA7-4629-A82B-A880DEE46021}"/>
              </a:ext>
            </a:extLst>
          </p:cNvPr>
          <p:cNvSpPr txBox="1"/>
          <p:nvPr/>
        </p:nvSpPr>
        <p:spPr>
          <a:xfrm>
            <a:off x="4915579" y="5464943"/>
            <a:ext cx="3788118" cy="276999"/>
          </a:xfrm>
          <a:prstGeom prst="rect">
            <a:avLst/>
          </a:prstGeom>
          <a:noFill/>
        </p:spPr>
        <p:txBody>
          <a:bodyPr wrap="square" rtlCol="0">
            <a:spAutoFit/>
          </a:bodyPr>
          <a:lstStyle/>
          <a:p>
            <a:r>
              <a:rPr lang="en-US" sz="1200" dirty="0">
                <a:effectLst/>
                <a:latin typeface="Times New Roman" panose="02020603050405020304" pitchFamily="18" charset="0"/>
                <a:ea typeface="Times New Roman" panose="02020603050405020304" pitchFamily="18" charset="0"/>
              </a:rPr>
              <a:t>Fig 2. Client-server model and communication protocols </a:t>
            </a:r>
            <a:endParaRPr lang="en-IN" sz="1200" dirty="0"/>
          </a:p>
        </p:txBody>
      </p:sp>
    </p:spTree>
    <p:extLst>
      <p:ext uri="{BB962C8B-B14F-4D97-AF65-F5344CB8AC3E}">
        <p14:creationId xmlns:p14="http://schemas.microsoft.com/office/powerpoint/2010/main" val="10035232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4191" y="256383"/>
            <a:ext cx="7886700" cy="549274"/>
          </a:xfrm>
        </p:spPr>
        <p:txBody>
          <a:bodyPr>
            <a:normAutofit fontScale="90000"/>
          </a:bodyPr>
          <a:lstStyle/>
          <a:p>
            <a:pPr algn="ctr"/>
            <a:r>
              <a:rPr lang="en-IN" sz="3600" b="1" dirty="0">
                <a:solidFill>
                  <a:schemeClr val="bg2"/>
                </a:solidFill>
                <a:latin typeface="Times New Roman" pitchFamily="18" charset="0"/>
                <a:cs typeface="Times New Roman" pitchFamily="18" charset="0"/>
              </a:rPr>
              <a:t>COSEM INTERFACE CLASSES</a:t>
            </a:r>
            <a:endParaRPr lang="en-IN" dirty="0">
              <a:solidFill>
                <a:schemeClr val="bg2"/>
              </a:solidFill>
            </a:endParaRPr>
          </a:p>
        </p:txBody>
      </p:sp>
      <p:sp>
        <p:nvSpPr>
          <p:cNvPr id="4" name="Date Placeholder 3"/>
          <p:cNvSpPr>
            <a:spLocks noGrp="1"/>
          </p:cNvSpPr>
          <p:nvPr>
            <p:ph type="dt" sz="half" idx="10"/>
          </p:nvPr>
        </p:nvSpPr>
        <p:spPr>
          <a:xfrm>
            <a:off x="0" y="6470650"/>
            <a:ext cx="1616075" cy="274638"/>
          </a:xfrm>
          <a:prstGeom prst="rect">
            <a:avLst/>
          </a:prstGeom>
        </p:spPr>
        <p:txBody>
          <a:bodyPr/>
          <a:lstStyle/>
          <a:p>
            <a:pPr>
              <a:defRPr/>
            </a:pPr>
            <a:fld id="{30291866-E6AB-47D6-8A38-70A183396341}" type="datetime5">
              <a:rPr lang="en-US" smtClean="0"/>
              <a:t>30-Apr-21</a:t>
            </a:fld>
            <a:endParaRPr lang="en-US"/>
          </a:p>
        </p:txBody>
      </p:sp>
      <p:sp>
        <p:nvSpPr>
          <p:cNvPr id="5" name="Footer Placeholder 4"/>
          <p:cNvSpPr>
            <a:spLocks noGrp="1"/>
          </p:cNvSpPr>
          <p:nvPr>
            <p:ph type="ftr" sz="quarter" idx="11"/>
          </p:nvPr>
        </p:nvSpPr>
        <p:spPr>
          <a:xfrm>
            <a:off x="3200400" y="6516628"/>
            <a:ext cx="3859795" cy="228660"/>
          </a:xfrm>
        </p:spPr>
        <p:txBody>
          <a:bodyPr/>
          <a:lstStyle/>
          <a:p>
            <a:pPr>
              <a:defRPr/>
            </a:pPr>
            <a:r>
              <a:rPr lang="en-US" sz="1600" dirty="0"/>
              <a:t>SKNCOE BE (E &amp; TC) 2020-21</a:t>
            </a:r>
          </a:p>
        </p:txBody>
      </p:sp>
      <p:sp>
        <p:nvSpPr>
          <p:cNvPr id="6" name="Slide Number Placeholder 5"/>
          <p:cNvSpPr>
            <a:spLocks noGrp="1"/>
          </p:cNvSpPr>
          <p:nvPr>
            <p:ph type="sldNum" sz="quarter" idx="12"/>
          </p:nvPr>
        </p:nvSpPr>
        <p:spPr/>
        <p:txBody>
          <a:bodyPr/>
          <a:lstStyle/>
          <a:p>
            <a:pPr>
              <a:defRPr/>
            </a:pPr>
            <a:fld id="{310A76A0-256F-4F28-AB52-94CEC88C3011}" type="slidenum">
              <a:rPr lang="en-US" smtClean="0"/>
              <a:pPr>
                <a:defRPr/>
              </a:pPr>
              <a:t>13</a:t>
            </a:fld>
            <a:endParaRPr lang="en-US"/>
          </a:p>
        </p:txBody>
      </p:sp>
      <p:sp>
        <p:nvSpPr>
          <p:cNvPr id="16" name="TextBox 15">
            <a:extLst>
              <a:ext uri="{FF2B5EF4-FFF2-40B4-BE49-F238E27FC236}">
                <a16:creationId xmlns:a16="http://schemas.microsoft.com/office/drawing/2014/main" id="{1498C5FF-D9E9-4828-917E-77961B7AADA3}"/>
              </a:ext>
            </a:extLst>
          </p:cNvPr>
          <p:cNvSpPr txBox="1"/>
          <p:nvPr/>
        </p:nvSpPr>
        <p:spPr>
          <a:xfrm>
            <a:off x="325932" y="1258276"/>
            <a:ext cx="8492135" cy="1213922"/>
          </a:xfrm>
          <a:prstGeom prst="rect">
            <a:avLst/>
          </a:prstGeom>
          <a:noFill/>
        </p:spPr>
        <p:txBody>
          <a:bodyPr wrap="square" rtlCol="0">
            <a:spAutoFit/>
          </a:bodyPr>
          <a:lstStyle/>
          <a:p>
            <a:pPr marL="5715" indent="-5715" algn="l">
              <a:lnSpc>
                <a:spcPct val="102000"/>
              </a:lnSpc>
              <a:spcAft>
                <a:spcPts val="460"/>
              </a:spcAft>
            </a:pPr>
            <a:r>
              <a:rPr lang="en-IN" sz="1800" spc="25" dirty="0">
                <a:solidFill>
                  <a:srgbClr val="000000"/>
                </a:solidFill>
                <a:effectLst/>
                <a:latin typeface="Arial" panose="020B0604020202020204" pitchFamily="34" charset="0"/>
                <a:ea typeface="Arial" panose="020B0604020202020204" pitchFamily="34" charset="0"/>
              </a:rPr>
              <a:t>Data </a:t>
            </a:r>
            <a:r>
              <a:rPr lang="en-IN" sz="1800" spc="35" dirty="0">
                <a:solidFill>
                  <a:srgbClr val="000000"/>
                </a:solidFill>
                <a:effectLst/>
                <a:latin typeface="Arial" panose="020B0604020202020204" pitchFamily="34" charset="0"/>
                <a:ea typeface="Arial" panose="020B0604020202020204" pitchFamily="34" charset="0"/>
              </a:rPr>
              <a:t>collection systems </a:t>
            </a:r>
            <a:r>
              <a:rPr lang="en-IN" sz="1800" spc="20" dirty="0">
                <a:solidFill>
                  <a:srgbClr val="000000"/>
                </a:solidFill>
                <a:effectLst/>
                <a:latin typeface="Arial" panose="020B0604020202020204" pitchFamily="34" charset="0"/>
                <a:ea typeface="Arial" panose="020B0604020202020204" pitchFamily="34" charset="0"/>
              </a:rPr>
              <a:t>and </a:t>
            </a:r>
            <a:r>
              <a:rPr lang="en-IN" sz="1800" spc="35" dirty="0">
                <a:solidFill>
                  <a:srgbClr val="000000"/>
                </a:solidFill>
                <a:effectLst/>
                <a:latin typeface="Arial" panose="020B0604020202020204" pitchFamily="34" charset="0"/>
                <a:ea typeface="Arial" panose="020B0604020202020204" pitchFamily="34" charset="0"/>
              </a:rPr>
              <a:t>metering equipment from </a:t>
            </a:r>
            <a:r>
              <a:rPr lang="en-IN" sz="1800" spc="30" dirty="0">
                <a:solidFill>
                  <a:srgbClr val="000000"/>
                </a:solidFill>
                <a:effectLst/>
                <a:latin typeface="Arial" panose="020B0604020202020204" pitchFamily="34" charset="0"/>
                <a:ea typeface="Arial" panose="020B0604020202020204" pitchFamily="34" charset="0"/>
              </a:rPr>
              <a:t>different</a:t>
            </a:r>
            <a:r>
              <a:rPr lang="en-IN" sz="1800" spc="90" dirty="0">
                <a:solidFill>
                  <a:srgbClr val="000000"/>
                </a:solidFill>
                <a:effectLst/>
                <a:latin typeface="Arial" panose="020B0604020202020204" pitchFamily="34" charset="0"/>
                <a:ea typeface="Arial" panose="020B0604020202020204" pitchFamily="34" charset="0"/>
              </a:rPr>
              <a:t> </a:t>
            </a:r>
            <a:r>
              <a:rPr lang="en-IN" sz="1800" spc="30" dirty="0">
                <a:solidFill>
                  <a:srgbClr val="000000"/>
                </a:solidFill>
                <a:effectLst/>
                <a:latin typeface="Arial" panose="020B0604020202020204" pitchFamily="34" charset="0"/>
                <a:ea typeface="Arial" panose="020B0604020202020204" pitchFamily="34" charset="0"/>
              </a:rPr>
              <a:t>vendors,</a:t>
            </a:r>
            <a:r>
              <a:rPr lang="en-IN" sz="1800" spc="65" dirty="0">
                <a:solidFill>
                  <a:srgbClr val="000000"/>
                </a:solidFill>
                <a:effectLst/>
                <a:latin typeface="Arial" panose="020B0604020202020204" pitchFamily="34" charset="0"/>
                <a:ea typeface="Arial" panose="020B0604020202020204" pitchFamily="34" charset="0"/>
              </a:rPr>
              <a:t> </a:t>
            </a:r>
            <a:r>
              <a:rPr lang="en-IN" sz="1800" spc="35" dirty="0">
                <a:solidFill>
                  <a:srgbClr val="000000"/>
                </a:solidFill>
                <a:effectLst/>
                <a:latin typeface="Arial" panose="020B0604020202020204" pitchFamily="34" charset="0"/>
                <a:ea typeface="Arial" panose="020B0604020202020204" pitchFamily="34" charset="0"/>
              </a:rPr>
              <a:t>following</a:t>
            </a:r>
            <a:r>
              <a:rPr lang="en-IN" sz="1800" spc="80" dirty="0">
                <a:solidFill>
                  <a:srgbClr val="000000"/>
                </a:solidFill>
                <a:effectLst/>
                <a:latin typeface="Arial" panose="020B0604020202020204" pitchFamily="34" charset="0"/>
                <a:ea typeface="Arial" panose="020B0604020202020204" pitchFamily="34" charset="0"/>
              </a:rPr>
              <a:t> </a:t>
            </a:r>
            <a:r>
              <a:rPr lang="en-IN" sz="1800" spc="30" dirty="0">
                <a:solidFill>
                  <a:srgbClr val="000000"/>
                </a:solidFill>
                <a:effectLst/>
                <a:latin typeface="Arial" panose="020B0604020202020204" pitchFamily="34" charset="0"/>
                <a:ea typeface="Arial" panose="020B0604020202020204" pitchFamily="34" charset="0"/>
              </a:rPr>
              <a:t>these</a:t>
            </a:r>
            <a:r>
              <a:rPr lang="en-IN" sz="1800" spc="80" dirty="0">
                <a:solidFill>
                  <a:srgbClr val="000000"/>
                </a:solidFill>
                <a:effectLst/>
                <a:latin typeface="Arial" panose="020B0604020202020204" pitchFamily="34" charset="0"/>
                <a:ea typeface="Arial" panose="020B0604020202020204" pitchFamily="34" charset="0"/>
              </a:rPr>
              <a:t> </a:t>
            </a:r>
            <a:r>
              <a:rPr lang="en-IN" sz="1800" spc="35" dirty="0">
                <a:solidFill>
                  <a:srgbClr val="000000"/>
                </a:solidFill>
                <a:effectLst/>
                <a:latin typeface="Arial" panose="020B0604020202020204" pitchFamily="34" charset="0"/>
                <a:ea typeface="Arial" panose="020B0604020202020204" pitchFamily="34" charset="0"/>
              </a:rPr>
              <a:t>specifications,</a:t>
            </a:r>
            <a:r>
              <a:rPr lang="en-IN" sz="1800" spc="80" dirty="0">
                <a:solidFill>
                  <a:srgbClr val="000000"/>
                </a:solidFill>
                <a:effectLst/>
                <a:latin typeface="Arial" panose="020B0604020202020204" pitchFamily="34" charset="0"/>
                <a:ea typeface="Arial" panose="020B0604020202020204" pitchFamily="34" charset="0"/>
              </a:rPr>
              <a:t> </a:t>
            </a:r>
            <a:r>
              <a:rPr lang="en-IN" sz="1800" spc="25" dirty="0">
                <a:solidFill>
                  <a:srgbClr val="000000"/>
                </a:solidFill>
                <a:effectLst/>
                <a:latin typeface="Arial" panose="020B0604020202020204" pitchFamily="34" charset="0"/>
                <a:ea typeface="Arial" panose="020B0604020202020204" pitchFamily="34" charset="0"/>
              </a:rPr>
              <a:t>can</a:t>
            </a:r>
            <a:r>
              <a:rPr lang="en-IN" sz="1800" spc="90" dirty="0">
                <a:solidFill>
                  <a:srgbClr val="000000"/>
                </a:solidFill>
                <a:effectLst/>
                <a:latin typeface="Arial" panose="020B0604020202020204" pitchFamily="34" charset="0"/>
                <a:ea typeface="Arial" panose="020B0604020202020204" pitchFamily="34" charset="0"/>
              </a:rPr>
              <a:t> </a:t>
            </a:r>
            <a:r>
              <a:rPr lang="en-IN" sz="1800" spc="30" dirty="0">
                <a:solidFill>
                  <a:srgbClr val="000000"/>
                </a:solidFill>
                <a:effectLst/>
                <a:latin typeface="Arial" panose="020B0604020202020204" pitchFamily="34" charset="0"/>
                <a:ea typeface="Arial" panose="020B0604020202020204" pitchFamily="34" charset="0"/>
              </a:rPr>
              <a:t>exchange</a:t>
            </a:r>
            <a:r>
              <a:rPr lang="en-IN" sz="1800" spc="80" dirty="0">
                <a:solidFill>
                  <a:srgbClr val="000000"/>
                </a:solidFill>
                <a:effectLst/>
                <a:latin typeface="Arial" panose="020B0604020202020204" pitchFamily="34" charset="0"/>
                <a:ea typeface="Arial" panose="020B0604020202020204" pitchFamily="34" charset="0"/>
              </a:rPr>
              <a:t> </a:t>
            </a:r>
            <a:r>
              <a:rPr lang="en-IN" sz="1800" spc="30" dirty="0">
                <a:solidFill>
                  <a:srgbClr val="000000"/>
                </a:solidFill>
                <a:effectLst/>
                <a:latin typeface="Arial" panose="020B0604020202020204" pitchFamily="34" charset="0"/>
                <a:ea typeface="Arial" panose="020B0604020202020204" pitchFamily="34" charset="0"/>
              </a:rPr>
              <a:t>data</a:t>
            </a:r>
            <a:r>
              <a:rPr lang="en-IN" sz="1800" spc="80" dirty="0">
                <a:solidFill>
                  <a:srgbClr val="000000"/>
                </a:solidFill>
                <a:effectLst/>
                <a:latin typeface="Arial" panose="020B0604020202020204" pitchFamily="34" charset="0"/>
                <a:ea typeface="Arial" panose="020B0604020202020204" pitchFamily="34" charset="0"/>
              </a:rPr>
              <a:t> </a:t>
            </a:r>
            <a:r>
              <a:rPr lang="en-IN" sz="1800" spc="20" dirty="0">
                <a:solidFill>
                  <a:srgbClr val="000000"/>
                </a:solidFill>
                <a:effectLst/>
                <a:latin typeface="Arial" panose="020B0604020202020204" pitchFamily="34" charset="0"/>
                <a:ea typeface="Arial" panose="020B0604020202020204" pitchFamily="34" charset="0"/>
              </a:rPr>
              <a:t>in</a:t>
            </a:r>
            <a:r>
              <a:rPr lang="en-IN" sz="1800" spc="80" dirty="0">
                <a:solidFill>
                  <a:srgbClr val="000000"/>
                </a:solidFill>
                <a:effectLst/>
                <a:latin typeface="Arial" panose="020B0604020202020204" pitchFamily="34" charset="0"/>
                <a:ea typeface="Arial" panose="020B0604020202020204" pitchFamily="34" charset="0"/>
              </a:rPr>
              <a:t> </a:t>
            </a:r>
            <a:r>
              <a:rPr lang="en-IN" sz="1800" spc="20" dirty="0">
                <a:solidFill>
                  <a:srgbClr val="000000"/>
                </a:solidFill>
                <a:effectLst/>
                <a:latin typeface="Arial" panose="020B0604020202020204" pitchFamily="34" charset="0"/>
                <a:ea typeface="Arial" panose="020B0604020202020204" pitchFamily="34" charset="0"/>
              </a:rPr>
              <a:t>an</a:t>
            </a:r>
            <a:r>
              <a:rPr lang="en-IN" sz="1800" spc="85" dirty="0">
                <a:solidFill>
                  <a:srgbClr val="000000"/>
                </a:solidFill>
                <a:effectLst/>
                <a:latin typeface="Arial" panose="020B0604020202020204" pitchFamily="34" charset="0"/>
                <a:ea typeface="Arial" panose="020B0604020202020204" pitchFamily="34" charset="0"/>
              </a:rPr>
              <a:t> </a:t>
            </a:r>
            <a:r>
              <a:rPr lang="en-IN" sz="1800" spc="35" dirty="0">
                <a:solidFill>
                  <a:srgbClr val="000000"/>
                </a:solidFill>
                <a:effectLst/>
                <a:latin typeface="Arial" panose="020B0604020202020204" pitchFamily="34" charset="0"/>
                <a:ea typeface="Arial" panose="020B0604020202020204" pitchFamily="34" charset="0"/>
              </a:rPr>
              <a:t>interoperable</a:t>
            </a:r>
            <a:r>
              <a:rPr lang="en-IN" sz="1800" spc="80" dirty="0">
                <a:solidFill>
                  <a:srgbClr val="000000"/>
                </a:solidFill>
                <a:effectLst/>
                <a:latin typeface="Arial" panose="020B0604020202020204" pitchFamily="34" charset="0"/>
                <a:ea typeface="Arial" panose="020B0604020202020204" pitchFamily="34" charset="0"/>
              </a:rPr>
              <a:t> </a:t>
            </a:r>
            <a:r>
              <a:rPr lang="en-IN" sz="1800" spc="25" dirty="0">
                <a:solidFill>
                  <a:srgbClr val="000000"/>
                </a:solidFill>
                <a:effectLst/>
                <a:latin typeface="Arial" panose="020B0604020202020204" pitchFamily="34" charset="0"/>
                <a:ea typeface="Arial" panose="020B0604020202020204" pitchFamily="34" charset="0"/>
              </a:rPr>
              <a:t>way.</a:t>
            </a:r>
            <a:endParaRPr lang="en-IN" sz="1800" dirty="0">
              <a:solidFill>
                <a:srgbClr val="000000"/>
              </a:solidFill>
              <a:effectLst/>
              <a:latin typeface="Arial" panose="020B0604020202020204" pitchFamily="34" charset="0"/>
              <a:ea typeface="Arial" panose="020B0604020202020204" pitchFamily="34" charset="0"/>
            </a:endParaRPr>
          </a:p>
          <a:p>
            <a:endParaRPr lang="en-IN" sz="1800" dirty="0">
              <a:solidFill>
                <a:srgbClr val="000000"/>
              </a:solidFill>
              <a:effectLst/>
              <a:latin typeface="Arial" panose="020B0604020202020204" pitchFamily="34" charset="0"/>
              <a:ea typeface="Arial" panose="020B0604020202020204" pitchFamily="34" charset="0"/>
            </a:endParaRPr>
          </a:p>
          <a:p>
            <a:endParaRPr lang="en-IN" dirty="0"/>
          </a:p>
        </p:txBody>
      </p:sp>
      <p:grpSp>
        <p:nvGrpSpPr>
          <p:cNvPr id="56" name="Group 55">
            <a:extLst>
              <a:ext uri="{FF2B5EF4-FFF2-40B4-BE49-F238E27FC236}">
                <a16:creationId xmlns:a16="http://schemas.microsoft.com/office/drawing/2014/main" id="{F698E051-6AB9-4E10-9393-C494A6E54C12}"/>
              </a:ext>
            </a:extLst>
          </p:cNvPr>
          <p:cNvGrpSpPr>
            <a:grpSpLocks/>
          </p:cNvGrpSpPr>
          <p:nvPr/>
        </p:nvGrpSpPr>
        <p:grpSpPr bwMode="auto">
          <a:xfrm>
            <a:off x="1617452" y="2246256"/>
            <a:ext cx="5282756" cy="4066152"/>
            <a:chOff x="0" y="4"/>
            <a:chExt cx="5636" cy="4115"/>
          </a:xfrm>
        </p:grpSpPr>
        <p:sp>
          <p:nvSpPr>
            <p:cNvPr id="57" name="Freeform 173">
              <a:extLst>
                <a:ext uri="{FF2B5EF4-FFF2-40B4-BE49-F238E27FC236}">
                  <a16:creationId xmlns:a16="http://schemas.microsoft.com/office/drawing/2014/main" id="{BDCB097D-9E15-4018-A259-A44D62146AC3}"/>
                </a:ext>
              </a:extLst>
            </p:cNvPr>
            <p:cNvSpPr>
              <a:spLocks/>
            </p:cNvSpPr>
            <p:nvPr/>
          </p:nvSpPr>
          <p:spPr bwMode="auto">
            <a:xfrm>
              <a:off x="3524" y="2209"/>
              <a:ext cx="2106" cy="1901"/>
            </a:xfrm>
            <a:custGeom>
              <a:avLst/>
              <a:gdLst>
                <a:gd name="T0" fmla="+- 0 4584 3524"/>
                <a:gd name="T1" fmla="*/ T0 w 2106"/>
                <a:gd name="T2" fmla="+- 0 4110 2209"/>
                <a:gd name="T3" fmla="*/ 4110 h 1901"/>
                <a:gd name="T4" fmla="+- 0 3524 3524"/>
                <a:gd name="T5" fmla="*/ T4 w 2106"/>
                <a:gd name="T6" fmla="+- 0 3814 2209"/>
                <a:gd name="T7" fmla="*/ 3814 h 1901"/>
                <a:gd name="T8" fmla="+- 0 3524 3524"/>
                <a:gd name="T9" fmla="*/ T8 w 2106"/>
                <a:gd name="T10" fmla="+- 0 2531 2209"/>
                <a:gd name="T11" fmla="*/ 2531 h 1901"/>
                <a:gd name="T12" fmla="+- 0 4584 3524"/>
                <a:gd name="T13" fmla="*/ T12 w 2106"/>
                <a:gd name="T14" fmla="+- 0 2209 2209"/>
                <a:gd name="T15" fmla="*/ 2209 h 1901"/>
                <a:gd name="T16" fmla="+- 0 5630 3524"/>
                <a:gd name="T17" fmla="*/ T16 w 2106"/>
                <a:gd name="T18" fmla="+- 0 2555 2209"/>
                <a:gd name="T19" fmla="*/ 2555 h 1901"/>
                <a:gd name="T20" fmla="+- 0 5630 3524"/>
                <a:gd name="T21" fmla="*/ T20 w 2106"/>
                <a:gd name="T22" fmla="+- 0 3827 2209"/>
                <a:gd name="T23" fmla="*/ 3827 h 1901"/>
                <a:gd name="T24" fmla="+- 0 4584 3524"/>
                <a:gd name="T25" fmla="*/ T24 w 2106"/>
                <a:gd name="T26" fmla="+- 0 4110 2209"/>
                <a:gd name="T27" fmla="*/ 4110 h 1901"/>
              </a:gdLst>
              <a:ahLst/>
              <a:cxnLst>
                <a:cxn ang="0">
                  <a:pos x="T1" y="T3"/>
                </a:cxn>
                <a:cxn ang="0">
                  <a:pos x="T5" y="T7"/>
                </a:cxn>
                <a:cxn ang="0">
                  <a:pos x="T9" y="T11"/>
                </a:cxn>
                <a:cxn ang="0">
                  <a:pos x="T13" y="T15"/>
                </a:cxn>
                <a:cxn ang="0">
                  <a:pos x="T17" y="T19"/>
                </a:cxn>
                <a:cxn ang="0">
                  <a:pos x="T21" y="T23"/>
                </a:cxn>
                <a:cxn ang="0">
                  <a:pos x="T25" y="T27"/>
                </a:cxn>
              </a:cxnLst>
              <a:rect l="0" t="0" r="r" b="b"/>
              <a:pathLst>
                <a:path w="2106" h="1901">
                  <a:moveTo>
                    <a:pt x="1060" y="1901"/>
                  </a:moveTo>
                  <a:lnTo>
                    <a:pt x="0" y="1605"/>
                  </a:lnTo>
                  <a:lnTo>
                    <a:pt x="0" y="322"/>
                  </a:lnTo>
                  <a:lnTo>
                    <a:pt x="1060" y="0"/>
                  </a:lnTo>
                  <a:lnTo>
                    <a:pt x="2106" y="346"/>
                  </a:lnTo>
                  <a:lnTo>
                    <a:pt x="2106" y="1618"/>
                  </a:lnTo>
                  <a:lnTo>
                    <a:pt x="1060" y="1901"/>
                  </a:lnTo>
                  <a:close/>
                </a:path>
              </a:pathLst>
            </a:custGeom>
            <a:solidFill>
              <a:srgbClr val="FFFF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ysClr val="windowText" lastClr="000000"/>
                </a:solidFill>
                <a:effectLst/>
                <a:uLnTx/>
                <a:uFillTx/>
              </a:endParaRPr>
            </a:p>
          </p:txBody>
        </p:sp>
        <p:sp>
          <p:nvSpPr>
            <p:cNvPr id="58" name="AutoShape 174">
              <a:extLst>
                <a:ext uri="{FF2B5EF4-FFF2-40B4-BE49-F238E27FC236}">
                  <a16:creationId xmlns:a16="http://schemas.microsoft.com/office/drawing/2014/main" id="{4EBFFDD5-68D8-42ED-8778-32B6E39DC0F1}"/>
                </a:ext>
              </a:extLst>
            </p:cNvPr>
            <p:cNvSpPr>
              <a:spLocks/>
            </p:cNvSpPr>
            <p:nvPr/>
          </p:nvSpPr>
          <p:spPr bwMode="auto">
            <a:xfrm>
              <a:off x="3515" y="2200"/>
              <a:ext cx="2121" cy="1919"/>
            </a:xfrm>
            <a:custGeom>
              <a:avLst/>
              <a:gdLst>
                <a:gd name="T0" fmla="+- 0 3515 3515"/>
                <a:gd name="T1" fmla="*/ T0 w 2121"/>
                <a:gd name="T2" fmla="+- 0 3819 2201"/>
                <a:gd name="T3" fmla="*/ 3819 h 1919"/>
                <a:gd name="T4" fmla="+- 0 4584 3515"/>
                <a:gd name="T5" fmla="*/ T4 w 2121"/>
                <a:gd name="T6" fmla="+- 0 2201 2201"/>
                <a:gd name="T7" fmla="*/ 2201 h 1919"/>
                <a:gd name="T8" fmla="+- 0 4580 3515"/>
                <a:gd name="T9" fmla="*/ T8 w 2121"/>
                <a:gd name="T10" fmla="+- 0 2216 2201"/>
                <a:gd name="T11" fmla="*/ 2216 h 1919"/>
                <a:gd name="T12" fmla="+- 0 3555 3515"/>
                <a:gd name="T13" fmla="*/ T12 w 2121"/>
                <a:gd name="T14" fmla="+- 0 2531 2201"/>
                <a:gd name="T15" fmla="*/ 2531 h 1919"/>
                <a:gd name="T16" fmla="+- 0 3526 3515"/>
                <a:gd name="T17" fmla="*/ T16 w 2121"/>
                <a:gd name="T18" fmla="+- 0 2540 2201"/>
                <a:gd name="T19" fmla="*/ 2540 h 1919"/>
                <a:gd name="T20" fmla="+- 0 3531 3515"/>
                <a:gd name="T21" fmla="*/ T20 w 2121"/>
                <a:gd name="T22" fmla="+- 0 3808 2201"/>
                <a:gd name="T23" fmla="*/ 3808 h 1919"/>
                <a:gd name="T24" fmla="+- 0 3531 3515"/>
                <a:gd name="T25" fmla="*/ T24 w 2121"/>
                <a:gd name="T26" fmla="+- 0 3814 2201"/>
                <a:gd name="T27" fmla="*/ 3814 h 1919"/>
                <a:gd name="T28" fmla="+- 0 4584 3515"/>
                <a:gd name="T29" fmla="*/ T28 w 2121"/>
                <a:gd name="T30" fmla="+- 0 4100 2201"/>
                <a:gd name="T31" fmla="*/ 4100 h 1919"/>
                <a:gd name="T32" fmla="+- 0 4648 3515"/>
                <a:gd name="T33" fmla="*/ T32 w 2121"/>
                <a:gd name="T34" fmla="+- 0 4102 2201"/>
                <a:gd name="T35" fmla="*/ 4102 h 1919"/>
                <a:gd name="T36" fmla="+- 0 5621 3515"/>
                <a:gd name="T37" fmla="*/ T36 w 2121"/>
                <a:gd name="T38" fmla="+- 0 2563 2201"/>
                <a:gd name="T39" fmla="*/ 2563 h 1919"/>
                <a:gd name="T40" fmla="+- 0 4589 3515"/>
                <a:gd name="T41" fmla="*/ T40 w 2121"/>
                <a:gd name="T42" fmla="+- 0 2216 2201"/>
                <a:gd name="T43" fmla="*/ 2216 h 1919"/>
                <a:gd name="T44" fmla="+- 0 5636 3515"/>
                <a:gd name="T45" fmla="*/ T44 w 2121"/>
                <a:gd name="T46" fmla="+- 0 2551 2201"/>
                <a:gd name="T47" fmla="*/ 2551 h 1919"/>
                <a:gd name="T48" fmla="+- 0 5621 3515"/>
                <a:gd name="T49" fmla="*/ T48 w 2121"/>
                <a:gd name="T50" fmla="+- 0 2563 2201"/>
                <a:gd name="T51" fmla="*/ 2563 h 1919"/>
                <a:gd name="T52" fmla="+- 0 3531 3515"/>
                <a:gd name="T53" fmla="*/ T52 w 2121"/>
                <a:gd name="T54" fmla="+- 0 2531 2201"/>
                <a:gd name="T55" fmla="*/ 2531 h 1919"/>
                <a:gd name="T56" fmla="+- 0 3531 3515"/>
                <a:gd name="T57" fmla="*/ T56 w 2121"/>
                <a:gd name="T58" fmla="+- 0 2539 2201"/>
                <a:gd name="T59" fmla="*/ 2539 h 1919"/>
                <a:gd name="T60" fmla="+- 0 3526 3515"/>
                <a:gd name="T61" fmla="*/ T60 w 2121"/>
                <a:gd name="T62" fmla="+- 0 2540 2201"/>
                <a:gd name="T63" fmla="*/ 2540 h 1919"/>
                <a:gd name="T64" fmla="+- 0 3531 3515"/>
                <a:gd name="T65" fmla="*/ T64 w 2121"/>
                <a:gd name="T66" fmla="+- 0 2540 2201"/>
                <a:gd name="T67" fmla="*/ 2540 h 1919"/>
                <a:gd name="T68" fmla="+- 0 5623 3515"/>
                <a:gd name="T69" fmla="*/ T68 w 2121"/>
                <a:gd name="T70" fmla="+- 0 2564 2201"/>
                <a:gd name="T71" fmla="*/ 2564 h 1919"/>
                <a:gd name="T72" fmla="+- 0 5636 3515"/>
                <a:gd name="T73" fmla="*/ T72 w 2121"/>
                <a:gd name="T74" fmla="+- 0 2551 2201"/>
                <a:gd name="T75" fmla="*/ 2551 h 1919"/>
                <a:gd name="T76" fmla="+- 0 5621 3515"/>
                <a:gd name="T77" fmla="*/ T76 w 2121"/>
                <a:gd name="T78" fmla="+- 0 3819 2201"/>
                <a:gd name="T79" fmla="*/ 3819 h 1919"/>
                <a:gd name="T80" fmla="+- 0 5623 3515"/>
                <a:gd name="T81" fmla="*/ T80 w 2121"/>
                <a:gd name="T82" fmla="+- 0 2564 2201"/>
                <a:gd name="T83" fmla="*/ 2564 h 1919"/>
                <a:gd name="T84" fmla="+- 0 5636 3515"/>
                <a:gd name="T85" fmla="*/ T84 w 2121"/>
                <a:gd name="T86" fmla="+- 0 3819 2201"/>
                <a:gd name="T87" fmla="*/ 3819 h 1919"/>
                <a:gd name="T88" fmla="+- 0 5621 3515"/>
                <a:gd name="T89" fmla="*/ T88 w 2121"/>
                <a:gd name="T90" fmla="+- 0 3819 2201"/>
                <a:gd name="T91" fmla="*/ 3819 h 1919"/>
                <a:gd name="T92" fmla="+- 0 3526 3515"/>
                <a:gd name="T93" fmla="*/ T92 w 2121"/>
                <a:gd name="T94" fmla="+- 0 3808 2201"/>
                <a:gd name="T95" fmla="*/ 3808 h 1919"/>
                <a:gd name="T96" fmla="+- 0 3531 3515"/>
                <a:gd name="T97" fmla="*/ T96 w 2121"/>
                <a:gd name="T98" fmla="+- 0 3809 2201"/>
                <a:gd name="T99" fmla="*/ 3809 h 1919"/>
                <a:gd name="T100" fmla="+- 0 3531 3515"/>
                <a:gd name="T101" fmla="*/ T100 w 2121"/>
                <a:gd name="T102" fmla="+- 0 3814 2201"/>
                <a:gd name="T103" fmla="*/ 3814 h 1919"/>
                <a:gd name="T104" fmla="+- 0 3550 3515"/>
                <a:gd name="T105" fmla="*/ T104 w 2121"/>
                <a:gd name="T106" fmla="+- 0 3814 2201"/>
                <a:gd name="T107" fmla="*/ 3814 h 1919"/>
                <a:gd name="T108" fmla="+- 0 5621 3515"/>
                <a:gd name="T109" fmla="*/ T108 w 2121"/>
                <a:gd name="T110" fmla="+- 0 3827 2201"/>
                <a:gd name="T111" fmla="*/ 3827 h 1919"/>
                <a:gd name="T112" fmla="+- 0 5636 3515"/>
                <a:gd name="T113" fmla="*/ T112 w 2121"/>
                <a:gd name="T114" fmla="+- 0 3819 2201"/>
                <a:gd name="T115" fmla="*/ 3819 h 1919"/>
                <a:gd name="T116" fmla="+- 0 4648 3515"/>
                <a:gd name="T117" fmla="*/ T116 w 2121"/>
                <a:gd name="T118" fmla="+- 0 4102 2201"/>
                <a:gd name="T119" fmla="*/ 4102 h 1919"/>
                <a:gd name="T120" fmla="+- 0 4584 3515"/>
                <a:gd name="T121" fmla="*/ T120 w 2121"/>
                <a:gd name="T122" fmla="+- 0 4100 2201"/>
                <a:gd name="T123" fmla="*/ 4100 h 1919"/>
                <a:gd name="T124" fmla="+- 0 5621 3515"/>
                <a:gd name="T125" fmla="*/ T124 w 2121"/>
                <a:gd name="T126" fmla="+- 0 3827 2201"/>
                <a:gd name="T127" fmla="*/ 3827 h 1919"/>
                <a:gd name="T128" fmla="+- 0 5636 3515"/>
                <a:gd name="T129" fmla="*/ T128 w 2121"/>
                <a:gd name="T130" fmla="+- 0 3832 2201"/>
                <a:gd name="T131" fmla="*/ 3832 h 191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Lst>
              <a:rect l="0" t="0" r="r" b="b"/>
              <a:pathLst>
                <a:path w="2121" h="1919">
                  <a:moveTo>
                    <a:pt x="1069" y="1918"/>
                  </a:moveTo>
                  <a:lnTo>
                    <a:pt x="0" y="1618"/>
                  </a:lnTo>
                  <a:lnTo>
                    <a:pt x="0" y="326"/>
                  </a:lnTo>
                  <a:lnTo>
                    <a:pt x="1069" y="0"/>
                  </a:lnTo>
                  <a:lnTo>
                    <a:pt x="1115" y="15"/>
                  </a:lnTo>
                  <a:lnTo>
                    <a:pt x="1065" y="15"/>
                  </a:lnTo>
                  <a:lnTo>
                    <a:pt x="1069" y="16"/>
                  </a:lnTo>
                  <a:lnTo>
                    <a:pt x="40" y="330"/>
                  </a:lnTo>
                  <a:lnTo>
                    <a:pt x="16" y="330"/>
                  </a:lnTo>
                  <a:lnTo>
                    <a:pt x="11" y="339"/>
                  </a:lnTo>
                  <a:lnTo>
                    <a:pt x="16" y="339"/>
                  </a:lnTo>
                  <a:lnTo>
                    <a:pt x="16" y="1607"/>
                  </a:lnTo>
                  <a:lnTo>
                    <a:pt x="11" y="1607"/>
                  </a:lnTo>
                  <a:lnTo>
                    <a:pt x="16" y="1613"/>
                  </a:lnTo>
                  <a:lnTo>
                    <a:pt x="35" y="1613"/>
                  </a:lnTo>
                  <a:lnTo>
                    <a:pt x="1069" y="1899"/>
                  </a:lnTo>
                  <a:lnTo>
                    <a:pt x="1065" y="1901"/>
                  </a:lnTo>
                  <a:lnTo>
                    <a:pt x="1133" y="1901"/>
                  </a:lnTo>
                  <a:lnTo>
                    <a:pt x="1069" y="1918"/>
                  </a:lnTo>
                  <a:close/>
                  <a:moveTo>
                    <a:pt x="2106" y="362"/>
                  </a:moveTo>
                  <a:lnTo>
                    <a:pt x="1069" y="16"/>
                  </a:lnTo>
                  <a:lnTo>
                    <a:pt x="1074" y="15"/>
                  </a:lnTo>
                  <a:lnTo>
                    <a:pt x="1115" y="15"/>
                  </a:lnTo>
                  <a:lnTo>
                    <a:pt x="2121" y="350"/>
                  </a:lnTo>
                  <a:lnTo>
                    <a:pt x="2106" y="354"/>
                  </a:lnTo>
                  <a:lnTo>
                    <a:pt x="2106" y="362"/>
                  </a:lnTo>
                  <a:close/>
                  <a:moveTo>
                    <a:pt x="16" y="338"/>
                  </a:moveTo>
                  <a:lnTo>
                    <a:pt x="16" y="330"/>
                  </a:lnTo>
                  <a:lnTo>
                    <a:pt x="40" y="330"/>
                  </a:lnTo>
                  <a:lnTo>
                    <a:pt x="16" y="338"/>
                  </a:lnTo>
                  <a:close/>
                  <a:moveTo>
                    <a:pt x="16" y="339"/>
                  </a:moveTo>
                  <a:lnTo>
                    <a:pt x="11" y="339"/>
                  </a:lnTo>
                  <a:lnTo>
                    <a:pt x="16" y="338"/>
                  </a:lnTo>
                  <a:lnTo>
                    <a:pt x="16" y="339"/>
                  </a:lnTo>
                  <a:close/>
                  <a:moveTo>
                    <a:pt x="2121" y="363"/>
                  </a:moveTo>
                  <a:lnTo>
                    <a:pt x="2108" y="363"/>
                  </a:lnTo>
                  <a:lnTo>
                    <a:pt x="2106" y="354"/>
                  </a:lnTo>
                  <a:lnTo>
                    <a:pt x="2121" y="350"/>
                  </a:lnTo>
                  <a:lnTo>
                    <a:pt x="2121" y="363"/>
                  </a:lnTo>
                  <a:close/>
                  <a:moveTo>
                    <a:pt x="2106" y="1618"/>
                  </a:moveTo>
                  <a:lnTo>
                    <a:pt x="2106" y="362"/>
                  </a:lnTo>
                  <a:lnTo>
                    <a:pt x="2108" y="363"/>
                  </a:lnTo>
                  <a:lnTo>
                    <a:pt x="2121" y="363"/>
                  </a:lnTo>
                  <a:lnTo>
                    <a:pt x="2121" y="1618"/>
                  </a:lnTo>
                  <a:lnTo>
                    <a:pt x="2108" y="1618"/>
                  </a:lnTo>
                  <a:lnTo>
                    <a:pt x="2106" y="1618"/>
                  </a:lnTo>
                  <a:close/>
                  <a:moveTo>
                    <a:pt x="16" y="1608"/>
                  </a:moveTo>
                  <a:lnTo>
                    <a:pt x="11" y="1607"/>
                  </a:lnTo>
                  <a:lnTo>
                    <a:pt x="16" y="1607"/>
                  </a:lnTo>
                  <a:lnTo>
                    <a:pt x="16" y="1608"/>
                  </a:lnTo>
                  <a:close/>
                  <a:moveTo>
                    <a:pt x="35" y="1613"/>
                  </a:moveTo>
                  <a:lnTo>
                    <a:pt x="16" y="1613"/>
                  </a:lnTo>
                  <a:lnTo>
                    <a:pt x="16" y="1608"/>
                  </a:lnTo>
                  <a:lnTo>
                    <a:pt x="35" y="1613"/>
                  </a:lnTo>
                  <a:close/>
                  <a:moveTo>
                    <a:pt x="2121" y="1626"/>
                  </a:moveTo>
                  <a:lnTo>
                    <a:pt x="2106" y="1626"/>
                  </a:lnTo>
                  <a:lnTo>
                    <a:pt x="2108" y="1618"/>
                  </a:lnTo>
                  <a:lnTo>
                    <a:pt x="2121" y="1618"/>
                  </a:lnTo>
                  <a:lnTo>
                    <a:pt x="2121" y="1626"/>
                  </a:lnTo>
                  <a:close/>
                  <a:moveTo>
                    <a:pt x="1133" y="1901"/>
                  </a:moveTo>
                  <a:lnTo>
                    <a:pt x="1074" y="1901"/>
                  </a:lnTo>
                  <a:lnTo>
                    <a:pt x="1069" y="1899"/>
                  </a:lnTo>
                  <a:lnTo>
                    <a:pt x="2106" y="1618"/>
                  </a:lnTo>
                  <a:lnTo>
                    <a:pt x="2106" y="1626"/>
                  </a:lnTo>
                  <a:lnTo>
                    <a:pt x="2121" y="1626"/>
                  </a:lnTo>
                  <a:lnTo>
                    <a:pt x="2121" y="1631"/>
                  </a:lnTo>
                  <a:lnTo>
                    <a:pt x="1133" y="190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ysClr val="windowText" lastClr="000000"/>
                </a:solidFill>
                <a:effectLst/>
                <a:uLnTx/>
                <a:uFillTx/>
              </a:endParaRPr>
            </a:p>
          </p:txBody>
        </p:sp>
        <p:sp>
          <p:nvSpPr>
            <p:cNvPr id="59" name="Freeform 175">
              <a:extLst>
                <a:ext uri="{FF2B5EF4-FFF2-40B4-BE49-F238E27FC236}">
                  <a16:creationId xmlns:a16="http://schemas.microsoft.com/office/drawing/2014/main" id="{3DCA240A-05DC-4CAB-9950-B497DC683332}"/>
                </a:ext>
              </a:extLst>
            </p:cNvPr>
            <p:cNvSpPr>
              <a:spLocks/>
            </p:cNvSpPr>
            <p:nvPr/>
          </p:nvSpPr>
          <p:spPr bwMode="auto">
            <a:xfrm>
              <a:off x="3498" y="263"/>
              <a:ext cx="2132" cy="1865"/>
            </a:xfrm>
            <a:custGeom>
              <a:avLst/>
              <a:gdLst>
                <a:gd name="T0" fmla="+- 0 4563 3498"/>
                <a:gd name="T1" fmla="*/ T0 w 2132"/>
                <a:gd name="T2" fmla="+- 0 2127 263"/>
                <a:gd name="T3" fmla="*/ 2127 h 1865"/>
                <a:gd name="T4" fmla="+- 0 3498 3498"/>
                <a:gd name="T5" fmla="*/ T4 w 2132"/>
                <a:gd name="T6" fmla="+- 0 1842 263"/>
                <a:gd name="T7" fmla="*/ 1842 h 1865"/>
                <a:gd name="T8" fmla="+- 0 3498 3498"/>
                <a:gd name="T9" fmla="*/ T8 w 2132"/>
                <a:gd name="T10" fmla="+- 0 570 263"/>
                <a:gd name="T11" fmla="*/ 570 h 1865"/>
                <a:gd name="T12" fmla="+- 0 4561 3498"/>
                <a:gd name="T13" fmla="*/ T12 w 2132"/>
                <a:gd name="T14" fmla="+- 0 263 263"/>
                <a:gd name="T15" fmla="*/ 263 h 1865"/>
                <a:gd name="T16" fmla="+- 0 5630 3498"/>
                <a:gd name="T17" fmla="*/ T16 w 2132"/>
                <a:gd name="T18" fmla="+- 0 594 263"/>
                <a:gd name="T19" fmla="*/ 594 h 1865"/>
                <a:gd name="T20" fmla="+- 0 5630 3498"/>
                <a:gd name="T21" fmla="*/ T20 w 2132"/>
                <a:gd name="T22" fmla="+- 0 1842 263"/>
                <a:gd name="T23" fmla="*/ 1842 h 1865"/>
                <a:gd name="T24" fmla="+- 0 4563 3498"/>
                <a:gd name="T25" fmla="*/ T24 w 2132"/>
                <a:gd name="T26" fmla="+- 0 2127 263"/>
                <a:gd name="T27" fmla="*/ 2127 h 1865"/>
              </a:gdLst>
              <a:ahLst/>
              <a:cxnLst>
                <a:cxn ang="0">
                  <a:pos x="T1" y="T3"/>
                </a:cxn>
                <a:cxn ang="0">
                  <a:pos x="T5" y="T7"/>
                </a:cxn>
                <a:cxn ang="0">
                  <a:pos x="T9" y="T11"/>
                </a:cxn>
                <a:cxn ang="0">
                  <a:pos x="T13" y="T15"/>
                </a:cxn>
                <a:cxn ang="0">
                  <a:pos x="T17" y="T19"/>
                </a:cxn>
                <a:cxn ang="0">
                  <a:pos x="T21" y="T23"/>
                </a:cxn>
                <a:cxn ang="0">
                  <a:pos x="T25" y="T27"/>
                </a:cxn>
              </a:cxnLst>
              <a:rect l="0" t="0" r="r" b="b"/>
              <a:pathLst>
                <a:path w="2132" h="1865">
                  <a:moveTo>
                    <a:pt x="1065" y="1864"/>
                  </a:moveTo>
                  <a:lnTo>
                    <a:pt x="0" y="1579"/>
                  </a:lnTo>
                  <a:lnTo>
                    <a:pt x="0" y="307"/>
                  </a:lnTo>
                  <a:lnTo>
                    <a:pt x="1063" y="0"/>
                  </a:lnTo>
                  <a:lnTo>
                    <a:pt x="2132" y="331"/>
                  </a:lnTo>
                  <a:lnTo>
                    <a:pt x="2132" y="1579"/>
                  </a:lnTo>
                  <a:lnTo>
                    <a:pt x="1065" y="1864"/>
                  </a:lnTo>
                  <a:close/>
                </a:path>
              </a:pathLst>
            </a:custGeom>
            <a:solidFill>
              <a:srgbClr val="FFFF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ysClr val="windowText" lastClr="000000"/>
                </a:solidFill>
                <a:effectLst/>
                <a:uLnTx/>
                <a:uFillTx/>
              </a:endParaRPr>
            </a:p>
          </p:txBody>
        </p:sp>
        <p:sp>
          <p:nvSpPr>
            <p:cNvPr id="60" name="AutoShape 176">
              <a:extLst>
                <a:ext uri="{FF2B5EF4-FFF2-40B4-BE49-F238E27FC236}">
                  <a16:creationId xmlns:a16="http://schemas.microsoft.com/office/drawing/2014/main" id="{E65193AE-A558-411A-89AF-D5571498A6F9}"/>
                </a:ext>
              </a:extLst>
            </p:cNvPr>
            <p:cNvSpPr>
              <a:spLocks/>
            </p:cNvSpPr>
            <p:nvPr/>
          </p:nvSpPr>
          <p:spPr bwMode="auto">
            <a:xfrm>
              <a:off x="2603" y="254"/>
              <a:ext cx="3033" cy="2569"/>
            </a:xfrm>
            <a:custGeom>
              <a:avLst/>
              <a:gdLst>
                <a:gd name="T0" fmla="+- 0 2603 2603"/>
                <a:gd name="T1" fmla="*/ T0 w 3033"/>
                <a:gd name="T2" fmla="+- 0 501 255"/>
                <a:gd name="T3" fmla="*/ 501 h 2569"/>
                <a:gd name="T4" fmla="+- 0 2728 2603"/>
                <a:gd name="T5" fmla="*/ T4 w 3033"/>
                <a:gd name="T6" fmla="+- 0 542 255"/>
                <a:gd name="T7" fmla="*/ 542 h 2569"/>
                <a:gd name="T8" fmla="+- 0 2917 2603"/>
                <a:gd name="T9" fmla="*/ T8 w 3033"/>
                <a:gd name="T10" fmla="+- 0 566 255"/>
                <a:gd name="T11" fmla="*/ 566 h 2569"/>
                <a:gd name="T12" fmla="+- 0 2792 2603"/>
                <a:gd name="T13" fmla="*/ T12 w 3033"/>
                <a:gd name="T14" fmla="+- 0 557 255"/>
                <a:gd name="T15" fmla="*/ 557 h 2569"/>
                <a:gd name="T16" fmla="+- 0 2917 2603"/>
                <a:gd name="T17" fmla="*/ T16 w 3033"/>
                <a:gd name="T18" fmla="+- 0 566 255"/>
                <a:gd name="T19" fmla="*/ 566 h 2569"/>
                <a:gd name="T20" fmla="+- 0 2981 2603"/>
                <a:gd name="T21" fmla="*/ T20 w 3033"/>
                <a:gd name="T22" fmla="+- 0 579 255"/>
                <a:gd name="T23" fmla="*/ 579 h 2569"/>
                <a:gd name="T24" fmla="+- 0 3106 2603"/>
                <a:gd name="T25" fmla="*/ T24 w 3033"/>
                <a:gd name="T26" fmla="+- 0 622 255"/>
                <a:gd name="T27" fmla="*/ 622 h 2569"/>
                <a:gd name="T28" fmla="+- 0 3294 2603"/>
                <a:gd name="T29" fmla="*/ T28 w 3033"/>
                <a:gd name="T30" fmla="+- 0 643 255"/>
                <a:gd name="T31" fmla="*/ 643 h 2569"/>
                <a:gd name="T32" fmla="+- 0 3170 2603"/>
                <a:gd name="T33" fmla="*/ T32 w 3033"/>
                <a:gd name="T34" fmla="+- 0 635 255"/>
                <a:gd name="T35" fmla="*/ 635 h 2569"/>
                <a:gd name="T36" fmla="+- 0 3294 2603"/>
                <a:gd name="T37" fmla="*/ T36 w 3033"/>
                <a:gd name="T38" fmla="+- 0 643 255"/>
                <a:gd name="T39" fmla="*/ 643 h 2569"/>
                <a:gd name="T40" fmla="+- 0 3359 2603"/>
                <a:gd name="T41" fmla="*/ T40 w 3033"/>
                <a:gd name="T42" fmla="+- 0 659 255"/>
                <a:gd name="T43" fmla="*/ 659 h 2569"/>
                <a:gd name="T44" fmla="+- 0 3483 2603"/>
                <a:gd name="T45" fmla="*/ T44 w 3033"/>
                <a:gd name="T46" fmla="+- 0 697 255"/>
                <a:gd name="T47" fmla="*/ 697 h 2569"/>
                <a:gd name="T48" fmla="+- 0 5636 2603"/>
                <a:gd name="T49" fmla="*/ T48 w 3033"/>
                <a:gd name="T50" fmla="+- 0 2806 255"/>
                <a:gd name="T51" fmla="*/ 2806 h 2569"/>
                <a:gd name="T52" fmla="+- 0 3526 2603"/>
                <a:gd name="T53" fmla="*/ T52 w 3033"/>
                <a:gd name="T54" fmla="+- 0 2823 255"/>
                <a:gd name="T55" fmla="*/ 2823 h 2569"/>
                <a:gd name="T56" fmla="+- 0 5636 2603"/>
                <a:gd name="T57" fmla="*/ T56 w 3033"/>
                <a:gd name="T58" fmla="+- 0 2806 255"/>
                <a:gd name="T59" fmla="*/ 2806 h 2569"/>
                <a:gd name="T60" fmla="+- 0 5636 2603"/>
                <a:gd name="T61" fmla="*/ T60 w 3033"/>
                <a:gd name="T62" fmla="+- 0 821 255"/>
                <a:gd name="T63" fmla="*/ 821 h 2569"/>
                <a:gd name="T64" fmla="+- 0 5636 2603"/>
                <a:gd name="T65" fmla="*/ T64 w 3033"/>
                <a:gd name="T66" fmla="+- 0 589 255"/>
                <a:gd name="T67" fmla="*/ 589 h 2569"/>
                <a:gd name="T68" fmla="+- 0 5623 2603"/>
                <a:gd name="T69" fmla="*/ T68 w 3033"/>
                <a:gd name="T70" fmla="+- 0 602 255"/>
                <a:gd name="T71" fmla="*/ 602 h 2569"/>
                <a:gd name="T72" fmla="+- 0 5621 2603"/>
                <a:gd name="T73" fmla="*/ T72 w 3033"/>
                <a:gd name="T74" fmla="+- 0 1842 255"/>
                <a:gd name="T75" fmla="*/ 1842 h 2569"/>
                <a:gd name="T76" fmla="+- 0 4564 2603"/>
                <a:gd name="T77" fmla="*/ T76 w 3033"/>
                <a:gd name="T78" fmla="+- 0 2118 255"/>
                <a:gd name="T79" fmla="*/ 2118 h 2569"/>
                <a:gd name="T80" fmla="+- 0 4561 2603"/>
                <a:gd name="T81" fmla="*/ T80 w 3033"/>
                <a:gd name="T82" fmla="+- 0 2119 255"/>
                <a:gd name="T83" fmla="*/ 2119 h 2569"/>
                <a:gd name="T84" fmla="+- 0 3535 2603"/>
                <a:gd name="T85" fmla="*/ T84 w 3033"/>
                <a:gd name="T86" fmla="+- 0 1842 255"/>
                <a:gd name="T87" fmla="*/ 1842 h 2569"/>
                <a:gd name="T88" fmla="+- 0 3507 2603"/>
                <a:gd name="T89" fmla="*/ T88 w 3033"/>
                <a:gd name="T90" fmla="+- 0 1842 255"/>
                <a:gd name="T91" fmla="*/ 1842 h 2569"/>
                <a:gd name="T92" fmla="+- 0 3507 2603"/>
                <a:gd name="T93" fmla="*/ T92 w 3033"/>
                <a:gd name="T94" fmla="+- 0 1835 255"/>
                <a:gd name="T95" fmla="*/ 1835 h 2569"/>
                <a:gd name="T96" fmla="+- 0 3507 2603"/>
                <a:gd name="T97" fmla="*/ T96 w 3033"/>
                <a:gd name="T98" fmla="+- 0 840 255"/>
                <a:gd name="T99" fmla="*/ 840 h 2569"/>
                <a:gd name="T100" fmla="+- 0 5621 2603"/>
                <a:gd name="T101" fmla="*/ T100 w 3033"/>
                <a:gd name="T102" fmla="+- 0 1834 255"/>
                <a:gd name="T103" fmla="*/ 1834 h 2569"/>
                <a:gd name="T104" fmla="+- 0 5623 2603"/>
                <a:gd name="T105" fmla="*/ T104 w 3033"/>
                <a:gd name="T106" fmla="+- 0 602 255"/>
                <a:gd name="T107" fmla="*/ 602 h 2569"/>
                <a:gd name="T108" fmla="+- 0 5621 2603"/>
                <a:gd name="T109" fmla="*/ T108 w 3033"/>
                <a:gd name="T110" fmla="+- 0 821 255"/>
                <a:gd name="T111" fmla="*/ 821 h 2569"/>
                <a:gd name="T112" fmla="+- 0 3507 2603"/>
                <a:gd name="T113" fmla="*/ T112 w 3033"/>
                <a:gd name="T114" fmla="+- 0 579 255"/>
                <a:gd name="T115" fmla="*/ 579 h 2569"/>
                <a:gd name="T116" fmla="+- 0 3503 2603"/>
                <a:gd name="T117" fmla="*/ T116 w 3033"/>
                <a:gd name="T118" fmla="+- 0 579 255"/>
                <a:gd name="T119" fmla="*/ 579 h 2569"/>
                <a:gd name="T120" fmla="+- 0 3507 2603"/>
                <a:gd name="T121" fmla="*/ T120 w 3033"/>
                <a:gd name="T122" fmla="+- 0 577 255"/>
                <a:gd name="T123" fmla="*/ 577 h 2569"/>
                <a:gd name="T124" fmla="+- 0 4560 2603"/>
                <a:gd name="T125" fmla="*/ T124 w 3033"/>
                <a:gd name="T126" fmla="+- 0 273 255"/>
                <a:gd name="T127" fmla="*/ 273 h 2569"/>
                <a:gd name="T128" fmla="+- 0 4563 2603"/>
                <a:gd name="T129" fmla="*/ T128 w 3033"/>
                <a:gd name="T130" fmla="+- 0 272 255"/>
                <a:gd name="T131" fmla="*/ 272 h 2569"/>
                <a:gd name="T132" fmla="+- 0 5621 2603"/>
                <a:gd name="T133" fmla="*/ T132 w 3033"/>
                <a:gd name="T134" fmla="+- 0 602 255"/>
                <a:gd name="T135" fmla="*/ 602 h 2569"/>
                <a:gd name="T136" fmla="+- 0 5623 2603"/>
                <a:gd name="T137" fmla="*/ T136 w 3033"/>
                <a:gd name="T138" fmla="+- 0 602 255"/>
                <a:gd name="T139" fmla="*/ 602 h 2569"/>
                <a:gd name="T140" fmla="+- 0 4616 2603"/>
                <a:gd name="T141" fmla="*/ T140 w 3033"/>
                <a:gd name="T142" fmla="+- 0 272 255"/>
                <a:gd name="T143" fmla="*/ 272 h 2569"/>
                <a:gd name="T144" fmla="+- 0 3492 2603"/>
                <a:gd name="T145" fmla="*/ T144 w 3033"/>
                <a:gd name="T146" fmla="+- 0 566 255"/>
                <a:gd name="T147" fmla="*/ 566 h 2569"/>
                <a:gd name="T148" fmla="+- 0 4563 2603"/>
                <a:gd name="T149" fmla="*/ T148 w 3033"/>
                <a:gd name="T150" fmla="+- 0 2136 255"/>
                <a:gd name="T151" fmla="*/ 2136 h 2569"/>
                <a:gd name="T152" fmla="+- 0 5636 2603"/>
                <a:gd name="T153" fmla="*/ T152 w 3033"/>
                <a:gd name="T154" fmla="+- 0 1844 255"/>
                <a:gd name="T155" fmla="*/ 1844 h 2569"/>
                <a:gd name="T156" fmla="+- 0 5636 2603"/>
                <a:gd name="T157" fmla="*/ T156 w 3033"/>
                <a:gd name="T158" fmla="+- 0 1834 255"/>
                <a:gd name="T159" fmla="*/ 1834 h 2569"/>
                <a:gd name="T160" fmla="+- 0 5636 2603"/>
                <a:gd name="T161" fmla="*/ T160 w 3033"/>
                <a:gd name="T162" fmla="+- 0 836 255"/>
                <a:gd name="T163" fmla="*/ 836 h 256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 ang="0">
                  <a:pos x="T161" y="T163"/>
                </a:cxn>
              </a:cxnLst>
              <a:rect l="0" t="0" r="r" b="b"/>
              <a:pathLst>
                <a:path w="3033" h="2569">
                  <a:moveTo>
                    <a:pt x="125" y="270"/>
                  </a:moveTo>
                  <a:lnTo>
                    <a:pt x="0" y="246"/>
                  </a:lnTo>
                  <a:lnTo>
                    <a:pt x="0" y="261"/>
                  </a:lnTo>
                  <a:lnTo>
                    <a:pt x="125" y="287"/>
                  </a:lnTo>
                  <a:lnTo>
                    <a:pt x="125" y="270"/>
                  </a:lnTo>
                  <a:close/>
                  <a:moveTo>
                    <a:pt x="314" y="311"/>
                  </a:moveTo>
                  <a:lnTo>
                    <a:pt x="189" y="287"/>
                  </a:lnTo>
                  <a:lnTo>
                    <a:pt x="189" y="302"/>
                  </a:lnTo>
                  <a:lnTo>
                    <a:pt x="314" y="326"/>
                  </a:lnTo>
                  <a:lnTo>
                    <a:pt x="314" y="311"/>
                  </a:lnTo>
                  <a:close/>
                  <a:moveTo>
                    <a:pt x="503" y="352"/>
                  </a:moveTo>
                  <a:lnTo>
                    <a:pt x="378" y="324"/>
                  </a:lnTo>
                  <a:lnTo>
                    <a:pt x="378" y="339"/>
                  </a:lnTo>
                  <a:lnTo>
                    <a:pt x="503" y="367"/>
                  </a:lnTo>
                  <a:lnTo>
                    <a:pt x="503" y="352"/>
                  </a:lnTo>
                  <a:close/>
                  <a:moveTo>
                    <a:pt x="691" y="388"/>
                  </a:moveTo>
                  <a:lnTo>
                    <a:pt x="567" y="363"/>
                  </a:lnTo>
                  <a:lnTo>
                    <a:pt x="567" y="380"/>
                  </a:lnTo>
                  <a:lnTo>
                    <a:pt x="691" y="404"/>
                  </a:lnTo>
                  <a:lnTo>
                    <a:pt x="691" y="388"/>
                  </a:lnTo>
                  <a:close/>
                  <a:moveTo>
                    <a:pt x="880" y="427"/>
                  </a:moveTo>
                  <a:lnTo>
                    <a:pt x="756" y="404"/>
                  </a:lnTo>
                  <a:lnTo>
                    <a:pt x="756" y="419"/>
                  </a:lnTo>
                  <a:lnTo>
                    <a:pt x="880" y="442"/>
                  </a:lnTo>
                  <a:lnTo>
                    <a:pt x="880" y="427"/>
                  </a:lnTo>
                  <a:close/>
                  <a:moveTo>
                    <a:pt x="3033" y="2551"/>
                  </a:moveTo>
                  <a:lnTo>
                    <a:pt x="923" y="2551"/>
                  </a:lnTo>
                  <a:lnTo>
                    <a:pt x="923" y="2568"/>
                  </a:lnTo>
                  <a:lnTo>
                    <a:pt x="3033" y="2568"/>
                  </a:lnTo>
                  <a:lnTo>
                    <a:pt x="3033" y="2551"/>
                  </a:lnTo>
                  <a:close/>
                  <a:moveTo>
                    <a:pt x="3033" y="566"/>
                  </a:moveTo>
                  <a:lnTo>
                    <a:pt x="3033" y="566"/>
                  </a:lnTo>
                  <a:lnTo>
                    <a:pt x="3033" y="347"/>
                  </a:lnTo>
                  <a:lnTo>
                    <a:pt x="3033" y="334"/>
                  </a:lnTo>
                  <a:lnTo>
                    <a:pt x="3020" y="330"/>
                  </a:lnTo>
                  <a:lnTo>
                    <a:pt x="3020" y="347"/>
                  </a:lnTo>
                  <a:lnTo>
                    <a:pt x="3020" y="1579"/>
                  </a:lnTo>
                  <a:lnTo>
                    <a:pt x="3018" y="1587"/>
                  </a:lnTo>
                  <a:lnTo>
                    <a:pt x="3018" y="1579"/>
                  </a:lnTo>
                  <a:lnTo>
                    <a:pt x="1961" y="1863"/>
                  </a:lnTo>
                  <a:lnTo>
                    <a:pt x="1964" y="1864"/>
                  </a:lnTo>
                  <a:lnTo>
                    <a:pt x="1958" y="1864"/>
                  </a:lnTo>
                  <a:lnTo>
                    <a:pt x="1961" y="1863"/>
                  </a:lnTo>
                  <a:lnTo>
                    <a:pt x="932" y="1587"/>
                  </a:lnTo>
                  <a:lnTo>
                    <a:pt x="904" y="1580"/>
                  </a:lnTo>
                  <a:lnTo>
                    <a:pt x="904" y="1587"/>
                  </a:lnTo>
                  <a:lnTo>
                    <a:pt x="900" y="1579"/>
                  </a:lnTo>
                  <a:lnTo>
                    <a:pt x="904" y="1580"/>
                  </a:lnTo>
                  <a:lnTo>
                    <a:pt x="904" y="1579"/>
                  </a:lnTo>
                  <a:lnTo>
                    <a:pt x="904" y="585"/>
                  </a:lnTo>
                  <a:lnTo>
                    <a:pt x="3018" y="581"/>
                  </a:lnTo>
                  <a:lnTo>
                    <a:pt x="3018" y="1579"/>
                  </a:lnTo>
                  <a:lnTo>
                    <a:pt x="3020" y="1579"/>
                  </a:lnTo>
                  <a:lnTo>
                    <a:pt x="3020" y="347"/>
                  </a:lnTo>
                  <a:lnTo>
                    <a:pt x="3018" y="347"/>
                  </a:lnTo>
                  <a:lnTo>
                    <a:pt x="3018" y="566"/>
                  </a:lnTo>
                  <a:lnTo>
                    <a:pt x="904" y="568"/>
                  </a:lnTo>
                  <a:lnTo>
                    <a:pt x="904" y="324"/>
                  </a:lnTo>
                  <a:lnTo>
                    <a:pt x="904" y="322"/>
                  </a:lnTo>
                  <a:lnTo>
                    <a:pt x="900" y="324"/>
                  </a:lnTo>
                  <a:lnTo>
                    <a:pt x="904" y="315"/>
                  </a:lnTo>
                  <a:lnTo>
                    <a:pt x="904" y="322"/>
                  </a:lnTo>
                  <a:lnTo>
                    <a:pt x="929" y="315"/>
                  </a:lnTo>
                  <a:lnTo>
                    <a:pt x="1957" y="18"/>
                  </a:lnTo>
                  <a:lnTo>
                    <a:pt x="1953" y="17"/>
                  </a:lnTo>
                  <a:lnTo>
                    <a:pt x="1960" y="17"/>
                  </a:lnTo>
                  <a:lnTo>
                    <a:pt x="1957" y="18"/>
                  </a:lnTo>
                  <a:lnTo>
                    <a:pt x="3018" y="347"/>
                  </a:lnTo>
                  <a:lnTo>
                    <a:pt x="3018" y="339"/>
                  </a:lnTo>
                  <a:lnTo>
                    <a:pt x="3020" y="347"/>
                  </a:lnTo>
                  <a:lnTo>
                    <a:pt x="3020" y="330"/>
                  </a:lnTo>
                  <a:lnTo>
                    <a:pt x="2013" y="17"/>
                  </a:lnTo>
                  <a:lnTo>
                    <a:pt x="1958" y="0"/>
                  </a:lnTo>
                  <a:lnTo>
                    <a:pt x="889" y="311"/>
                  </a:lnTo>
                  <a:lnTo>
                    <a:pt x="889" y="1589"/>
                  </a:lnTo>
                  <a:lnTo>
                    <a:pt x="1960" y="1881"/>
                  </a:lnTo>
                  <a:lnTo>
                    <a:pt x="2023" y="1864"/>
                  </a:lnTo>
                  <a:lnTo>
                    <a:pt x="3033" y="1589"/>
                  </a:lnTo>
                  <a:lnTo>
                    <a:pt x="3033" y="1587"/>
                  </a:lnTo>
                  <a:lnTo>
                    <a:pt x="3033" y="1579"/>
                  </a:lnTo>
                  <a:lnTo>
                    <a:pt x="3033" y="581"/>
                  </a:lnTo>
                  <a:lnTo>
                    <a:pt x="3033" y="5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ysClr val="windowText" lastClr="000000"/>
                </a:solidFill>
                <a:effectLst/>
                <a:uLnTx/>
                <a:uFillTx/>
              </a:endParaRPr>
            </a:p>
          </p:txBody>
        </p:sp>
        <p:sp>
          <p:nvSpPr>
            <p:cNvPr id="61" name="Rectangle 60">
              <a:extLst>
                <a:ext uri="{FF2B5EF4-FFF2-40B4-BE49-F238E27FC236}">
                  <a16:creationId xmlns:a16="http://schemas.microsoft.com/office/drawing/2014/main" id="{3D206B90-8504-4160-8789-D9A33BF90B08}"/>
                </a:ext>
              </a:extLst>
            </p:cNvPr>
            <p:cNvSpPr>
              <a:spLocks noChangeArrowheads="1"/>
            </p:cNvSpPr>
            <p:nvPr/>
          </p:nvSpPr>
          <p:spPr bwMode="auto">
            <a:xfrm>
              <a:off x="4" y="412"/>
              <a:ext cx="2428" cy="2407"/>
            </a:xfrm>
            <a:prstGeom prst="rect">
              <a:avLst/>
            </a:prstGeom>
            <a:solidFill>
              <a:srgbClr val="FFFF80"/>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ysClr val="windowText" lastClr="000000"/>
                </a:solidFill>
                <a:effectLst/>
                <a:uLnTx/>
                <a:uFillTx/>
              </a:endParaRPr>
            </a:p>
          </p:txBody>
        </p:sp>
        <p:sp>
          <p:nvSpPr>
            <p:cNvPr id="62" name="AutoShape 178">
              <a:extLst>
                <a:ext uri="{FF2B5EF4-FFF2-40B4-BE49-F238E27FC236}">
                  <a16:creationId xmlns:a16="http://schemas.microsoft.com/office/drawing/2014/main" id="{450D8F26-2176-4DBE-89B9-DDC8A4311F09}"/>
                </a:ext>
              </a:extLst>
            </p:cNvPr>
            <p:cNvSpPr>
              <a:spLocks/>
            </p:cNvSpPr>
            <p:nvPr/>
          </p:nvSpPr>
          <p:spPr bwMode="auto">
            <a:xfrm>
              <a:off x="0" y="408"/>
              <a:ext cx="3529" cy="2411"/>
            </a:xfrm>
            <a:custGeom>
              <a:avLst/>
              <a:gdLst>
                <a:gd name="T0" fmla="*/ 2432 w 3529"/>
                <a:gd name="T1" fmla="+- 0 412 408"/>
                <a:gd name="T2" fmla="*/ 412 h 2411"/>
                <a:gd name="T3" fmla="*/ 2425 w 3529"/>
                <a:gd name="T4" fmla="+- 0 421 408"/>
                <a:gd name="T5" fmla="*/ 421 h 2411"/>
                <a:gd name="T6" fmla="*/ 2419 w 3529"/>
                <a:gd name="T7" fmla="+- 0 2806 408"/>
                <a:gd name="T8" fmla="*/ 2806 h 2411"/>
                <a:gd name="T9" fmla="*/ 4 w 3529"/>
                <a:gd name="T10" fmla="+- 0 2806 408"/>
                <a:gd name="T11" fmla="*/ 2806 h 2411"/>
                <a:gd name="T12" fmla="*/ 2419 w 3529"/>
                <a:gd name="T13" fmla="+- 0 1758 408"/>
                <a:gd name="T14" fmla="*/ 1758 h 2411"/>
                <a:gd name="T15" fmla="*/ 2425 w 3529"/>
                <a:gd name="T16" fmla="+- 0 421 408"/>
                <a:gd name="T17" fmla="*/ 421 h 2411"/>
                <a:gd name="T18" fmla="*/ 2419 w 3529"/>
                <a:gd name="T19" fmla="+- 0 687 408"/>
                <a:gd name="T20" fmla="*/ 687 h 2411"/>
                <a:gd name="T21" fmla="*/ 11 w 3529"/>
                <a:gd name="T22" fmla="+- 0 687 408"/>
                <a:gd name="T23" fmla="*/ 687 h 2411"/>
                <a:gd name="T24" fmla="*/ 11 w 3529"/>
                <a:gd name="T25" fmla="+- 0 672 408"/>
                <a:gd name="T26" fmla="*/ 672 h 2411"/>
                <a:gd name="T27" fmla="*/ 11 w 3529"/>
                <a:gd name="T28" fmla="+- 0 412 408"/>
                <a:gd name="T29" fmla="*/ 412 h 2411"/>
                <a:gd name="T30" fmla="*/ 2419 w 3529"/>
                <a:gd name="T31" fmla="+- 0 412 408"/>
                <a:gd name="T32" fmla="*/ 412 h 2411"/>
                <a:gd name="T33" fmla="*/ 0 w 3529"/>
                <a:gd name="T34" fmla="+- 0 408 408"/>
                <a:gd name="T35" fmla="*/ 408 h 2411"/>
                <a:gd name="T36" fmla="*/ 2432 w 3529"/>
                <a:gd name="T37" fmla="+- 0 2814 408"/>
                <a:gd name="T38" fmla="*/ 2814 h 2411"/>
                <a:gd name="T39" fmla="*/ 2434 w 3529"/>
                <a:gd name="T40" fmla="+- 0 1741 408"/>
                <a:gd name="T41" fmla="*/ 1741 h 2411"/>
                <a:gd name="T42" fmla="*/ 2434 w 3529"/>
                <a:gd name="T43" fmla="+- 0 687 408"/>
                <a:gd name="T44" fmla="*/ 687 h 2411"/>
                <a:gd name="T45" fmla="*/ 2432 w 3529"/>
                <a:gd name="T46" fmla="+- 0 580 408"/>
                <a:gd name="T47" fmla="*/ 580 h 2411"/>
                <a:gd name="T48" fmla="*/ 2434 w 3529"/>
                <a:gd name="T49" fmla="+- 0 566 408"/>
                <a:gd name="T50" fmla="*/ 566 h 2411"/>
                <a:gd name="T51" fmla="*/ 2539 w 3529"/>
                <a:gd name="T52" fmla="+- 0 505 408"/>
                <a:gd name="T53" fmla="*/ 505 h 2411"/>
                <a:gd name="T54" fmla="*/ 2517 w 3529"/>
                <a:gd name="T55" fmla="+- 0 643 408"/>
                <a:gd name="T56" fmla="*/ 643 h 2411"/>
                <a:gd name="T57" fmla="*/ 2612 w 3529"/>
                <a:gd name="T58" fmla="+- 0 730 408"/>
                <a:gd name="T59" fmla="*/ 730 h 2411"/>
                <a:gd name="T60" fmla="*/ 2644 w 3529"/>
                <a:gd name="T61" fmla="+- 0 788 408"/>
                <a:gd name="T62" fmla="*/ 788 h 2411"/>
                <a:gd name="T63" fmla="*/ 2797 w 3529"/>
                <a:gd name="T64" fmla="+- 0 1073 408"/>
                <a:gd name="T65" fmla="*/ 1073 h 2411"/>
                <a:gd name="T66" fmla="*/ 2779 w 3529"/>
                <a:gd name="T67" fmla="+- 0 1082 408"/>
                <a:gd name="T68" fmla="*/ 1082 h 2411"/>
                <a:gd name="T69" fmla="*/ 2824 w 3529"/>
                <a:gd name="T70" fmla="+- 0 1129 408"/>
                <a:gd name="T71" fmla="*/ 1129 h 2411"/>
                <a:gd name="T72" fmla="*/ 2876 w 3529"/>
                <a:gd name="T73" fmla="+- 0 1248 408"/>
                <a:gd name="T74" fmla="*/ 1248 h 2411"/>
                <a:gd name="T75" fmla="*/ 2889 w 3529"/>
                <a:gd name="T76" fmla="+- 0 1317 408"/>
                <a:gd name="T77" fmla="*/ 1317 h 2411"/>
                <a:gd name="T78" fmla="*/ 3037 w 3529"/>
                <a:gd name="T79" fmla="+- 0 1602 408"/>
                <a:gd name="T80" fmla="*/ 1602 h 2411"/>
                <a:gd name="T81" fmla="*/ 3022 w 3529"/>
                <a:gd name="T82" fmla="+- 0 1611 408"/>
                <a:gd name="T83" fmla="*/ 1611 h 2411"/>
                <a:gd name="T84" fmla="*/ 3065 w 3529"/>
                <a:gd name="T85" fmla="+- 0 1659 408"/>
                <a:gd name="T86" fmla="*/ 1659 h 2411"/>
                <a:gd name="T87" fmla="*/ 3118 w 3529"/>
                <a:gd name="T88" fmla="+- 0 1777 408"/>
                <a:gd name="T89" fmla="*/ 1777 h 2411"/>
                <a:gd name="T90" fmla="*/ 3129 w 3529"/>
                <a:gd name="T91" fmla="+- 0 1844 408"/>
                <a:gd name="T92" fmla="*/ 1844 h 2411"/>
                <a:gd name="T93" fmla="*/ 3282 w 3529"/>
                <a:gd name="T94" fmla="+- 0 2127 408"/>
                <a:gd name="T95" fmla="*/ 2127 h 2411"/>
                <a:gd name="T96" fmla="*/ 3267 w 3529"/>
                <a:gd name="T97" fmla="+- 0 2136 408"/>
                <a:gd name="T98" fmla="*/ 2136 h 2411"/>
                <a:gd name="T99" fmla="*/ 3305 w 3529"/>
                <a:gd name="T100" fmla="+- 0 2188 408"/>
                <a:gd name="T101" fmla="*/ 2188 h 2411"/>
                <a:gd name="T102" fmla="*/ 3363 w 3529"/>
                <a:gd name="T103" fmla="+- 0 2307 408"/>
                <a:gd name="T104" fmla="*/ 2307 h 2411"/>
                <a:gd name="T105" fmla="*/ 3370 w 3529"/>
                <a:gd name="T106" fmla="+- 0 2369 408"/>
                <a:gd name="T107" fmla="*/ 2369 h 2411"/>
                <a:gd name="T108" fmla="*/ 3491 w 3529"/>
                <a:gd name="T109" fmla="+- 0 712 408"/>
                <a:gd name="T110" fmla="*/ 712 h 2411"/>
                <a:gd name="T111" fmla="*/ 3316 w 3529"/>
                <a:gd name="T112" fmla="+- 0 747 408"/>
                <a:gd name="T113" fmla="*/ 747 h 2411"/>
                <a:gd name="T114" fmla="*/ 3491 w 3529"/>
                <a:gd name="T115" fmla="+- 0 712 408"/>
                <a:gd name="T116" fmla="*/ 712 h 2411"/>
                <a:gd name="T117" fmla="*/ 3511 w 3529"/>
                <a:gd name="T118" fmla="+- 0 708 408"/>
                <a:gd name="T119" fmla="*/ 708 h 2411"/>
                <a:gd name="T120" fmla="*/ 3352 w 3529"/>
                <a:gd name="T121" fmla="+- 0 583 408"/>
                <a:gd name="T122" fmla="*/ 583 h 2411"/>
                <a:gd name="T123" fmla="*/ 3492 w 3529"/>
                <a:gd name="T124" fmla="+- 0 712 408"/>
                <a:gd name="T125" fmla="*/ 712 h 2411"/>
                <a:gd name="T126" fmla="*/ 3511 w 3529"/>
                <a:gd name="T127" fmla="+- 0 2486 408"/>
                <a:gd name="T128" fmla="*/ 2486 h 2411"/>
                <a:gd name="T129" fmla="*/ 3455 w 3529"/>
                <a:gd name="T130" fmla="+- 0 2549 408"/>
                <a:gd name="T131" fmla="*/ 2549 h 2411"/>
                <a:gd name="T132" fmla="*/ 3363 w 3529"/>
                <a:gd name="T133" fmla="+- 0 2570 408"/>
                <a:gd name="T134" fmla="*/ 2570 h 2411"/>
                <a:gd name="T135" fmla="*/ 3528 w 3529"/>
                <a:gd name="T136" fmla="+- 0 2667 408"/>
                <a:gd name="T137" fmla="*/ 2667 h 2411"/>
                <a:gd name="T138" fmla="*/ 3518 w 3529"/>
                <a:gd name="T139" fmla="+- 0 2660 408"/>
                <a:gd name="T140" fmla="*/ 2660 h 2411"/>
              </a:gdLst>
              <a:ahLst/>
              <a:cxnLst>
                <a:cxn ang="0">
                  <a:pos x="T0" y="T2"/>
                </a:cxn>
                <a:cxn ang="0">
                  <a:pos x="T3" y="T5"/>
                </a:cxn>
                <a:cxn ang="0">
                  <a:pos x="T6" y="T8"/>
                </a:cxn>
                <a:cxn ang="0">
                  <a:pos x="T9" y="T11"/>
                </a:cxn>
                <a:cxn ang="0">
                  <a:pos x="T12" y="T14"/>
                </a:cxn>
                <a:cxn ang="0">
                  <a:pos x="T15" y="T17"/>
                </a:cxn>
                <a:cxn ang="0">
                  <a:pos x="T18" y="T20"/>
                </a:cxn>
                <a:cxn ang="0">
                  <a:pos x="T21" y="T23"/>
                </a:cxn>
                <a:cxn ang="0">
                  <a:pos x="T24" y="T26"/>
                </a:cxn>
                <a:cxn ang="0">
                  <a:pos x="T27" y="T29"/>
                </a:cxn>
                <a:cxn ang="0">
                  <a:pos x="T30" y="T32"/>
                </a:cxn>
                <a:cxn ang="0">
                  <a:pos x="T33" y="T35"/>
                </a:cxn>
                <a:cxn ang="0">
                  <a:pos x="T36" y="T38"/>
                </a:cxn>
                <a:cxn ang="0">
                  <a:pos x="T39" y="T41"/>
                </a:cxn>
                <a:cxn ang="0">
                  <a:pos x="T42" y="T44"/>
                </a:cxn>
                <a:cxn ang="0">
                  <a:pos x="T45" y="T47"/>
                </a:cxn>
                <a:cxn ang="0">
                  <a:pos x="T48" y="T50"/>
                </a:cxn>
                <a:cxn ang="0">
                  <a:pos x="T51" y="T53"/>
                </a:cxn>
                <a:cxn ang="0">
                  <a:pos x="T54" y="T56"/>
                </a:cxn>
                <a:cxn ang="0">
                  <a:pos x="T57" y="T59"/>
                </a:cxn>
                <a:cxn ang="0">
                  <a:pos x="T60" y="T62"/>
                </a:cxn>
                <a:cxn ang="0">
                  <a:pos x="T63" y="T65"/>
                </a:cxn>
                <a:cxn ang="0">
                  <a:pos x="T66" y="T68"/>
                </a:cxn>
                <a:cxn ang="0">
                  <a:pos x="T69" y="T71"/>
                </a:cxn>
                <a:cxn ang="0">
                  <a:pos x="T72" y="T74"/>
                </a:cxn>
                <a:cxn ang="0">
                  <a:pos x="T75" y="T77"/>
                </a:cxn>
                <a:cxn ang="0">
                  <a:pos x="T78" y="T80"/>
                </a:cxn>
                <a:cxn ang="0">
                  <a:pos x="T81" y="T83"/>
                </a:cxn>
                <a:cxn ang="0">
                  <a:pos x="T84" y="T86"/>
                </a:cxn>
                <a:cxn ang="0">
                  <a:pos x="T87" y="T89"/>
                </a:cxn>
                <a:cxn ang="0">
                  <a:pos x="T90" y="T92"/>
                </a:cxn>
                <a:cxn ang="0">
                  <a:pos x="T93" y="T95"/>
                </a:cxn>
                <a:cxn ang="0">
                  <a:pos x="T96" y="T98"/>
                </a:cxn>
                <a:cxn ang="0">
                  <a:pos x="T99" y="T101"/>
                </a:cxn>
                <a:cxn ang="0">
                  <a:pos x="T102" y="T104"/>
                </a:cxn>
                <a:cxn ang="0">
                  <a:pos x="T105" y="T107"/>
                </a:cxn>
                <a:cxn ang="0">
                  <a:pos x="T108" y="T110"/>
                </a:cxn>
                <a:cxn ang="0">
                  <a:pos x="T111" y="T113"/>
                </a:cxn>
                <a:cxn ang="0">
                  <a:pos x="T114" y="T116"/>
                </a:cxn>
                <a:cxn ang="0">
                  <a:pos x="T117" y="T119"/>
                </a:cxn>
                <a:cxn ang="0">
                  <a:pos x="T120" y="T122"/>
                </a:cxn>
                <a:cxn ang="0">
                  <a:pos x="T123" y="T125"/>
                </a:cxn>
                <a:cxn ang="0">
                  <a:pos x="T126" y="T128"/>
                </a:cxn>
                <a:cxn ang="0">
                  <a:pos x="T129" y="T131"/>
                </a:cxn>
                <a:cxn ang="0">
                  <a:pos x="T132" y="T134"/>
                </a:cxn>
                <a:cxn ang="0">
                  <a:pos x="T135" y="T137"/>
                </a:cxn>
                <a:cxn ang="0">
                  <a:pos x="T138" y="T140"/>
                </a:cxn>
              </a:cxnLst>
              <a:rect l="0" t="0" r="r" b="b"/>
              <a:pathLst>
                <a:path w="3529" h="2411">
                  <a:moveTo>
                    <a:pt x="2539" y="80"/>
                  </a:moveTo>
                  <a:lnTo>
                    <a:pt x="2432" y="56"/>
                  </a:lnTo>
                  <a:lnTo>
                    <a:pt x="2432" y="4"/>
                  </a:lnTo>
                  <a:lnTo>
                    <a:pt x="2432" y="0"/>
                  </a:lnTo>
                  <a:lnTo>
                    <a:pt x="2425" y="0"/>
                  </a:lnTo>
                  <a:lnTo>
                    <a:pt x="2425" y="13"/>
                  </a:lnTo>
                  <a:lnTo>
                    <a:pt x="2425" y="2398"/>
                  </a:lnTo>
                  <a:lnTo>
                    <a:pt x="2419" y="2406"/>
                  </a:lnTo>
                  <a:lnTo>
                    <a:pt x="2419" y="2398"/>
                  </a:lnTo>
                  <a:lnTo>
                    <a:pt x="11" y="2398"/>
                  </a:lnTo>
                  <a:lnTo>
                    <a:pt x="11" y="2406"/>
                  </a:lnTo>
                  <a:lnTo>
                    <a:pt x="4" y="2398"/>
                  </a:lnTo>
                  <a:lnTo>
                    <a:pt x="11" y="2398"/>
                  </a:lnTo>
                  <a:lnTo>
                    <a:pt x="11" y="1350"/>
                  </a:lnTo>
                  <a:lnTo>
                    <a:pt x="2419" y="1350"/>
                  </a:lnTo>
                  <a:lnTo>
                    <a:pt x="2419" y="2398"/>
                  </a:lnTo>
                  <a:lnTo>
                    <a:pt x="2425" y="2398"/>
                  </a:lnTo>
                  <a:lnTo>
                    <a:pt x="2425" y="13"/>
                  </a:lnTo>
                  <a:lnTo>
                    <a:pt x="2419" y="13"/>
                  </a:lnTo>
                  <a:lnTo>
                    <a:pt x="2419" y="264"/>
                  </a:lnTo>
                  <a:lnTo>
                    <a:pt x="2419" y="279"/>
                  </a:lnTo>
                  <a:lnTo>
                    <a:pt x="2419" y="1333"/>
                  </a:lnTo>
                  <a:lnTo>
                    <a:pt x="11" y="1333"/>
                  </a:lnTo>
                  <a:lnTo>
                    <a:pt x="11" y="279"/>
                  </a:lnTo>
                  <a:lnTo>
                    <a:pt x="2419" y="279"/>
                  </a:lnTo>
                  <a:lnTo>
                    <a:pt x="2419" y="264"/>
                  </a:lnTo>
                  <a:lnTo>
                    <a:pt x="11" y="264"/>
                  </a:lnTo>
                  <a:lnTo>
                    <a:pt x="11" y="13"/>
                  </a:lnTo>
                  <a:lnTo>
                    <a:pt x="4" y="13"/>
                  </a:lnTo>
                  <a:lnTo>
                    <a:pt x="11" y="4"/>
                  </a:lnTo>
                  <a:lnTo>
                    <a:pt x="11" y="13"/>
                  </a:lnTo>
                  <a:lnTo>
                    <a:pt x="2419" y="13"/>
                  </a:lnTo>
                  <a:lnTo>
                    <a:pt x="2419" y="4"/>
                  </a:lnTo>
                  <a:lnTo>
                    <a:pt x="2425" y="13"/>
                  </a:lnTo>
                  <a:lnTo>
                    <a:pt x="2425" y="0"/>
                  </a:lnTo>
                  <a:lnTo>
                    <a:pt x="0" y="0"/>
                  </a:lnTo>
                  <a:lnTo>
                    <a:pt x="0" y="2411"/>
                  </a:lnTo>
                  <a:lnTo>
                    <a:pt x="2432" y="2411"/>
                  </a:lnTo>
                  <a:lnTo>
                    <a:pt x="2432" y="2406"/>
                  </a:lnTo>
                  <a:lnTo>
                    <a:pt x="2432" y="1350"/>
                  </a:lnTo>
                  <a:lnTo>
                    <a:pt x="2434" y="1350"/>
                  </a:lnTo>
                  <a:lnTo>
                    <a:pt x="2434" y="1333"/>
                  </a:lnTo>
                  <a:lnTo>
                    <a:pt x="2432" y="1333"/>
                  </a:lnTo>
                  <a:lnTo>
                    <a:pt x="2432" y="279"/>
                  </a:lnTo>
                  <a:lnTo>
                    <a:pt x="2434" y="279"/>
                  </a:lnTo>
                  <a:lnTo>
                    <a:pt x="2434" y="264"/>
                  </a:lnTo>
                  <a:lnTo>
                    <a:pt x="2432" y="264"/>
                  </a:lnTo>
                  <a:lnTo>
                    <a:pt x="2432" y="172"/>
                  </a:lnTo>
                  <a:lnTo>
                    <a:pt x="2464" y="203"/>
                  </a:lnTo>
                  <a:lnTo>
                    <a:pt x="2470" y="194"/>
                  </a:lnTo>
                  <a:lnTo>
                    <a:pt x="2434" y="158"/>
                  </a:lnTo>
                  <a:lnTo>
                    <a:pt x="2432" y="160"/>
                  </a:lnTo>
                  <a:lnTo>
                    <a:pt x="2432" y="73"/>
                  </a:lnTo>
                  <a:lnTo>
                    <a:pt x="2539" y="97"/>
                  </a:lnTo>
                  <a:lnTo>
                    <a:pt x="2539" y="80"/>
                  </a:lnTo>
                  <a:close/>
                  <a:moveTo>
                    <a:pt x="2612" y="322"/>
                  </a:moveTo>
                  <a:lnTo>
                    <a:pt x="2517" y="235"/>
                  </a:lnTo>
                  <a:lnTo>
                    <a:pt x="2511" y="242"/>
                  </a:lnTo>
                  <a:lnTo>
                    <a:pt x="2603" y="330"/>
                  </a:lnTo>
                  <a:lnTo>
                    <a:pt x="2612" y="322"/>
                  </a:lnTo>
                  <a:close/>
                  <a:moveTo>
                    <a:pt x="2715" y="488"/>
                  </a:moveTo>
                  <a:lnTo>
                    <a:pt x="2659" y="372"/>
                  </a:lnTo>
                  <a:lnTo>
                    <a:pt x="2644" y="380"/>
                  </a:lnTo>
                  <a:lnTo>
                    <a:pt x="2700" y="497"/>
                  </a:lnTo>
                  <a:lnTo>
                    <a:pt x="2715" y="488"/>
                  </a:lnTo>
                  <a:close/>
                  <a:moveTo>
                    <a:pt x="2797" y="665"/>
                  </a:moveTo>
                  <a:lnTo>
                    <a:pt x="2741" y="549"/>
                  </a:lnTo>
                  <a:lnTo>
                    <a:pt x="2724" y="557"/>
                  </a:lnTo>
                  <a:lnTo>
                    <a:pt x="2779" y="674"/>
                  </a:lnTo>
                  <a:lnTo>
                    <a:pt x="2797" y="665"/>
                  </a:lnTo>
                  <a:close/>
                  <a:moveTo>
                    <a:pt x="2876" y="840"/>
                  </a:moveTo>
                  <a:lnTo>
                    <a:pt x="2824" y="721"/>
                  </a:lnTo>
                  <a:lnTo>
                    <a:pt x="2807" y="730"/>
                  </a:lnTo>
                  <a:lnTo>
                    <a:pt x="2861" y="847"/>
                  </a:lnTo>
                  <a:lnTo>
                    <a:pt x="2876" y="840"/>
                  </a:lnTo>
                  <a:close/>
                  <a:moveTo>
                    <a:pt x="2957" y="1017"/>
                  </a:moveTo>
                  <a:lnTo>
                    <a:pt x="2904" y="901"/>
                  </a:lnTo>
                  <a:lnTo>
                    <a:pt x="2889" y="909"/>
                  </a:lnTo>
                  <a:lnTo>
                    <a:pt x="2940" y="1026"/>
                  </a:lnTo>
                  <a:lnTo>
                    <a:pt x="2957" y="1017"/>
                  </a:lnTo>
                  <a:close/>
                  <a:moveTo>
                    <a:pt x="3037" y="1194"/>
                  </a:moveTo>
                  <a:lnTo>
                    <a:pt x="2985" y="1078"/>
                  </a:lnTo>
                  <a:lnTo>
                    <a:pt x="2968" y="1086"/>
                  </a:lnTo>
                  <a:lnTo>
                    <a:pt x="3022" y="1203"/>
                  </a:lnTo>
                  <a:lnTo>
                    <a:pt x="3037" y="1194"/>
                  </a:lnTo>
                  <a:close/>
                  <a:moveTo>
                    <a:pt x="3118" y="1369"/>
                  </a:moveTo>
                  <a:lnTo>
                    <a:pt x="3065" y="1251"/>
                  </a:lnTo>
                  <a:lnTo>
                    <a:pt x="3050" y="1259"/>
                  </a:lnTo>
                  <a:lnTo>
                    <a:pt x="3101" y="1376"/>
                  </a:lnTo>
                  <a:lnTo>
                    <a:pt x="3118" y="1369"/>
                  </a:lnTo>
                  <a:close/>
                  <a:moveTo>
                    <a:pt x="3198" y="1547"/>
                  </a:moveTo>
                  <a:lnTo>
                    <a:pt x="3144" y="1430"/>
                  </a:lnTo>
                  <a:lnTo>
                    <a:pt x="3129" y="1436"/>
                  </a:lnTo>
                  <a:lnTo>
                    <a:pt x="3183" y="1553"/>
                  </a:lnTo>
                  <a:lnTo>
                    <a:pt x="3198" y="1547"/>
                  </a:lnTo>
                  <a:close/>
                  <a:moveTo>
                    <a:pt x="3282" y="1719"/>
                  </a:moveTo>
                  <a:lnTo>
                    <a:pt x="3226" y="1603"/>
                  </a:lnTo>
                  <a:lnTo>
                    <a:pt x="3209" y="1611"/>
                  </a:lnTo>
                  <a:lnTo>
                    <a:pt x="3267" y="1728"/>
                  </a:lnTo>
                  <a:lnTo>
                    <a:pt x="3282" y="1719"/>
                  </a:lnTo>
                  <a:close/>
                  <a:moveTo>
                    <a:pt x="3363" y="1899"/>
                  </a:moveTo>
                  <a:lnTo>
                    <a:pt x="3305" y="1780"/>
                  </a:lnTo>
                  <a:lnTo>
                    <a:pt x="3290" y="1788"/>
                  </a:lnTo>
                  <a:lnTo>
                    <a:pt x="3346" y="1905"/>
                  </a:lnTo>
                  <a:lnTo>
                    <a:pt x="3363" y="1899"/>
                  </a:lnTo>
                  <a:close/>
                  <a:moveTo>
                    <a:pt x="3443" y="2071"/>
                  </a:moveTo>
                  <a:lnTo>
                    <a:pt x="3387" y="1953"/>
                  </a:lnTo>
                  <a:lnTo>
                    <a:pt x="3370" y="1961"/>
                  </a:lnTo>
                  <a:lnTo>
                    <a:pt x="3428" y="2078"/>
                  </a:lnTo>
                  <a:lnTo>
                    <a:pt x="3443" y="2071"/>
                  </a:lnTo>
                  <a:close/>
                  <a:moveTo>
                    <a:pt x="3491" y="304"/>
                  </a:moveTo>
                  <a:lnTo>
                    <a:pt x="3476" y="290"/>
                  </a:lnTo>
                  <a:lnTo>
                    <a:pt x="3309" y="322"/>
                  </a:lnTo>
                  <a:lnTo>
                    <a:pt x="3316" y="339"/>
                  </a:lnTo>
                  <a:lnTo>
                    <a:pt x="3491" y="304"/>
                  </a:lnTo>
                  <a:close/>
                  <a:moveTo>
                    <a:pt x="3492" y="304"/>
                  </a:moveTo>
                  <a:lnTo>
                    <a:pt x="3491" y="304"/>
                  </a:lnTo>
                  <a:lnTo>
                    <a:pt x="3492" y="305"/>
                  </a:lnTo>
                  <a:lnTo>
                    <a:pt x="3492" y="304"/>
                  </a:lnTo>
                  <a:close/>
                  <a:moveTo>
                    <a:pt x="3511" y="300"/>
                  </a:moveTo>
                  <a:lnTo>
                    <a:pt x="3497" y="287"/>
                  </a:lnTo>
                  <a:lnTo>
                    <a:pt x="3361" y="160"/>
                  </a:lnTo>
                  <a:lnTo>
                    <a:pt x="3352" y="175"/>
                  </a:lnTo>
                  <a:lnTo>
                    <a:pt x="3476" y="290"/>
                  </a:lnTo>
                  <a:lnTo>
                    <a:pt x="3492" y="287"/>
                  </a:lnTo>
                  <a:lnTo>
                    <a:pt x="3492" y="304"/>
                  </a:lnTo>
                  <a:lnTo>
                    <a:pt x="3511" y="300"/>
                  </a:lnTo>
                  <a:close/>
                  <a:moveTo>
                    <a:pt x="3528" y="2076"/>
                  </a:moveTo>
                  <a:lnTo>
                    <a:pt x="3511" y="2078"/>
                  </a:lnTo>
                  <a:lnTo>
                    <a:pt x="3513" y="2224"/>
                  </a:lnTo>
                  <a:lnTo>
                    <a:pt x="3470" y="2132"/>
                  </a:lnTo>
                  <a:lnTo>
                    <a:pt x="3455" y="2141"/>
                  </a:lnTo>
                  <a:lnTo>
                    <a:pt x="3498" y="2238"/>
                  </a:lnTo>
                  <a:lnTo>
                    <a:pt x="3376" y="2149"/>
                  </a:lnTo>
                  <a:lnTo>
                    <a:pt x="3363" y="2162"/>
                  </a:lnTo>
                  <a:lnTo>
                    <a:pt x="3528" y="2281"/>
                  </a:lnTo>
                  <a:lnTo>
                    <a:pt x="3528" y="2268"/>
                  </a:lnTo>
                  <a:lnTo>
                    <a:pt x="3528" y="2259"/>
                  </a:lnTo>
                  <a:lnTo>
                    <a:pt x="3513" y="2268"/>
                  </a:lnTo>
                  <a:lnTo>
                    <a:pt x="3513" y="2254"/>
                  </a:lnTo>
                  <a:lnTo>
                    <a:pt x="3518" y="2252"/>
                  </a:lnTo>
                  <a:lnTo>
                    <a:pt x="3528" y="2259"/>
                  </a:lnTo>
                  <a:lnTo>
                    <a:pt x="3528" y="207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ysClr val="windowText" lastClr="000000"/>
                </a:solidFill>
                <a:effectLst/>
                <a:uLnTx/>
                <a:uFillTx/>
              </a:endParaRPr>
            </a:p>
          </p:txBody>
        </p:sp>
        <p:pic>
          <p:nvPicPr>
            <p:cNvPr id="63" name="Picture 62">
              <a:extLst>
                <a:ext uri="{FF2B5EF4-FFF2-40B4-BE49-F238E27FC236}">
                  <a16:creationId xmlns:a16="http://schemas.microsoft.com/office/drawing/2014/main" id="{A503D6D9-D413-4609-AF48-C7764B8132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1" y="77"/>
              <a:ext cx="155" cy="252"/>
            </a:xfrm>
            <a:prstGeom prst="rect">
              <a:avLst/>
            </a:prstGeom>
            <a:noFill/>
            <a:extLst>
              <a:ext uri="{909E8E84-426E-40DD-AFC4-6F175D3DCCD1}">
                <a14:hiddenFill xmlns:a14="http://schemas.microsoft.com/office/drawing/2010/main">
                  <a:solidFill>
                    <a:srgbClr val="FFFFFF"/>
                  </a:solidFill>
                </a14:hiddenFill>
              </a:ext>
            </a:extLst>
          </p:spPr>
        </p:pic>
        <p:pic>
          <p:nvPicPr>
            <p:cNvPr id="64" name="Picture 63">
              <a:extLst>
                <a:ext uri="{FF2B5EF4-FFF2-40B4-BE49-F238E27FC236}">
                  <a16:creationId xmlns:a16="http://schemas.microsoft.com/office/drawing/2014/main" id="{2A2B4415-E737-42E1-BA8A-2CB7730C1AB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7" y="254"/>
              <a:ext cx="157" cy="179"/>
            </a:xfrm>
            <a:prstGeom prst="rect">
              <a:avLst/>
            </a:prstGeom>
            <a:noFill/>
            <a:extLst>
              <a:ext uri="{909E8E84-426E-40DD-AFC4-6F175D3DCCD1}">
                <a14:hiddenFill xmlns:a14="http://schemas.microsoft.com/office/drawing/2010/main">
                  <a:solidFill>
                    <a:srgbClr val="FFFFFF"/>
                  </a:solidFill>
                </a14:hiddenFill>
              </a:ext>
            </a:extLst>
          </p:spPr>
        </p:pic>
        <p:pic>
          <p:nvPicPr>
            <p:cNvPr id="65" name="Picture 64">
              <a:extLst>
                <a:ext uri="{FF2B5EF4-FFF2-40B4-BE49-F238E27FC236}">
                  <a16:creationId xmlns:a16="http://schemas.microsoft.com/office/drawing/2014/main" id="{A55EAAE9-8D92-4167-B0D8-2034239E2CD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08" y="101"/>
              <a:ext cx="153" cy="285"/>
            </a:xfrm>
            <a:prstGeom prst="rect">
              <a:avLst/>
            </a:prstGeom>
            <a:noFill/>
            <a:extLst>
              <a:ext uri="{909E8E84-426E-40DD-AFC4-6F175D3DCCD1}">
                <a14:hiddenFill xmlns:a14="http://schemas.microsoft.com/office/drawing/2010/main">
                  <a:solidFill>
                    <a:srgbClr val="FFFFFF"/>
                  </a:solidFill>
                </a14:hiddenFill>
              </a:ext>
            </a:extLst>
          </p:spPr>
        </p:pic>
        <p:pic>
          <p:nvPicPr>
            <p:cNvPr id="66" name="Picture 65">
              <a:extLst>
                <a:ext uri="{FF2B5EF4-FFF2-40B4-BE49-F238E27FC236}">
                  <a16:creationId xmlns:a16="http://schemas.microsoft.com/office/drawing/2014/main" id="{42AB1FF2-0C33-4B49-9281-46CA00DC762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47" y="241"/>
              <a:ext cx="155" cy="306"/>
            </a:xfrm>
            <a:prstGeom prst="rect">
              <a:avLst/>
            </a:prstGeom>
            <a:noFill/>
            <a:extLst>
              <a:ext uri="{909E8E84-426E-40DD-AFC4-6F175D3DCCD1}">
                <a14:hiddenFill xmlns:a14="http://schemas.microsoft.com/office/drawing/2010/main">
                  <a:solidFill>
                    <a:srgbClr val="FFFFFF"/>
                  </a:solidFill>
                </a14:hiddenFill>
              </a:ext>
            </a:extLst>
          </p:spPr>
        </p:pic>
        <p:sp>
          <p:nvSpPr>
            <p:cNvPr id="67" name="Freeform 183">
              <a:extLst>
                <a:ext uri="{FF2B5EF4-FFF2-40B4-BE49-F238E27FC236}">
                  <a16:creationId xmlns:a16="http://schemas.microsoft.com/office/drawing/2014/main" id="{41403039-6397-412B-B32D-3CE0CD760103}"/>
                </a:ext>
              </a:extLst>
            </p:cNvPr>
            <p:cNvSpPr>
              <a:spLocks/>
            </p:cNvSpPr>
            <p:nvPr/>
          </p:nvSpPr>
          <p:spPr bwMode="auto">
            <a:xfrm>
              <a:off x="5243" y="92"/>
              <a:ext cx="273" cy="1130"/>
            </a:xfrm>
            <a:custGeom>
              <a:avLst/>
              <a:gdLst>
                <a:gd name="T0" fmla="+- 0 5516 5243"/>
                <a:gd name="T1" fmla="*/ T0 w 273"/>
                <a:gd name="T2" fmla="+- 0 93 93"/>
                <a:gd name="T3" fmla="*/ 93 h 1130"/>
                <a:gd name="T4" fmla="+- 0 5516 5243"/>
                <a:gd name="T5" fmla="*/ T4 w 273"/>
                <a:gd name="T6" fmla="+- 0 1222 93"/>
                <a:gd name="T7" fmla="*/ 1222 h 1130"/>
                <a:gd name="T8" fmla="+- 0 5243 5243"/>
                <a:gd name="T9" fmla="*/ T8 w 273"/>
                <a:gd name="T10" fmla="+- 0 1222 93"/>
                <a:gd name="T11" fmla="*/ 1222 h 1130"/>
              </a:gdLst>
              <a:ahLst/>
              <a:cxnLst>
                <a:cxn ang="0">
                  <a:pos x="T1" y="T3"/>
                </a:cxn>
                <a:cxn ang="0">
                  <a:pos x="T5" y="T7"/>
                </a:cxn>
                <a:cxn ang="0">
                  <a:pos x="T9" y="T11"/>
                </a:cxn>
              </a:cxnLst>
              <a:rect l="0" t="0" r="r" b="b"/>
              <a:pathLst>
                <a:path w="273" h="1130">
                  <a:moveTo>
                    <a:pt x="273" y="0"/>
                  </a:moveTo>
                  <a:lnTo>
                    <a:pt x="273" y="1129"/>
                  </a:lnTo>
                  <a:lnTo>
                    <a:pt x="0" y="1129"/>
                  </a:lnTo>
                </a:path>
              </a:pathLst>
            </a:custGeom>
            <a:noFill/>
            <a:ln w="1363">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ysClr val="windowText" lastClr="000000"/>
                </a:solidFill>
                <a:effectLst/>
                <a:uLnTx/>
                <a:uFillTx/>
              </a:endParaRPr>
            </a:p>
          </p:txBody>
        </p:sp>
        <p:pic>
          <p:nvPicPr>
            <p:cNvPr id="68" name="Picture 67">
              <a:extLst>
                <a:ext uri="{FF2B5EF4-FFF2-40B4-BE49-F238E27FC236}">
                  <a16:creationId xmlns:a16="http://schemas.microsoft.com/office/drawing/2014/main" id="{854A7F37-4245-4157-BFC2-5445E472AEE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42" y="1145"/>
              <a:ext cx="155" cy="156"/>
            </a:xfrm>
            <a:prstGeom prst="rect">
              <a:avLst/>
            </a:prstGeom>
            <a:noFill/>
            <a:extLst>
              <a:ext uri="{909E8E84-426E-40DD-AFC4-6F175D3DCCD1}">
                <a14:hiddenFill xmlns:a14="http://schemas.microsoft.com/office/drawing/2010/main">
                  <a:solidFill>
                    <a:srgbClr val="FFFFFF"/>
                  </a:solidFill>
                </a14:hiddenFill>
              </a:ext>
            </a:extLst>
          </p:spPr>
        </p:pic>
        <p:cxnSp>
          <p:nvCxnSpPr>
            <p:cNvPr id="69" name="Line 185">
              <a:extLst>
                <a:ext uri="{FF2B5EF4-FFF2-40B4-BE49-F238E27FC236}">
                  <a16:creationId xmlns:a16="http://schemas.microsoft.com/office/drawing/2014/main" id="{01B1568A-B212-4E29-98F1-1E329D110388}"/>
                </a:ext>
              </a:extLst>
            </p:cNvPr>
            <p:cNvCxnSpPr>
              <a:cxnSpLocks noChangeShapeType="1"/>
            </p:cNvCxnSpPr>
            <p:nvPr/>
          </p:nvCxnSpPr>
          <p:spPr bwMode="auto">
            <a:xfrm>
              <a:off x="2174" y="287"/>
              <a:ext cx="0" cy="622"/>
            </a:xfrm>
            <a:prstGeom prst="line">
              <a:avLst/>
            </a:prstGeom>
            <a:noFill/>
            <a:ln w="1363">
              <a:solidFill>
                <a:srgbClr val="000000"/>
              </a:solidFill>
              <a:round/>
              <a:headEnd/>
              <a:tailEnd/>
            </a:ln>
            <a:extLst>
              <a:ext uri="{909E8E84-426E-40DD-AFC4-6F175D3DCCD1}">
                <a14:hiddenFill xmlns:a14="http://schemas.microsoft.com/office/drawing/2010/main">
                  <a:noFill/>
                </a14:hiddenFill>
              </a:ext>
            </a:extLst>
          </p:spPr>
        </p:cxnSp>
        <p:pic>
          <p:nvPicPr>
            <p:cNvPr id="70" name="Picture 69">
              <a:extLst>
                <a:ext uri="{FF2B5EF4-FFF2-40B4-BE49-F238E27FC236}">
                  <a16:creationId xmlns:a16="http://schemas.microsoft.com/office/drawing/2014/main" id="{6A54C06B-6F02-4188-8255-7B040F25DEA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95" y="759"/>
              <a:ext cx="155" cy="152"/>
            </a:xfrm>
            <a:prstGeom prst="rect">
              <a:avLst/>
            </a:prstGeom>
            <a:noFill/>
            <a:extLst>
              <a:ext uri="{909E8E84-426E-40DD-AFC4-6F175D3DCCD1}">
                <a14:hiddenFill xmlns:a14="http://schemas.microsoft.com/office/drawing/2010/main">
                  <a:solidFill>
                    <a:srgbClr val="FFFFFF"/>
                  </a:solidFill>
                </a14:hiddenFill>
              </a:ext>
            </a:extLst>
          </p:spPr>
        </p:pic>
        <p:cxnSp>
          <p:nvCxnSpPr>
            <p:cNvPr id="71" name="Line 187">
              <a:extLst>
                <a:ext uri="{FF2B5EF4-FFF2-40B4-BE49-F238E27FC236}">
                  <a16:creationId xmlns:a16="http://schemas.microsoft.com/office/drawing/2014/main" id="{DAA88BC4-CA5A-45FD-A90E-8CF0A127BF5A}"/>
                </a:ext>
              </a:extLst>
            </p:cNvPr>
            <p:cNvCxnSpPr>
              <a:cxnSpLocks noChangeShapeType="1"/>
            </p:cNvCxnSpPr>
            <p:nvPr/>
          </p:nvCxnSpPr>
          <p:spPr bwMode="auto">
            <a:xfrm>
              <a:off x="1799" y="4"/>
              <a:ext cx="2" cy="1812"/>
            </a:xfrm>
            <a:prstGeom prst="line">
              <a:avLst/>
            </a:prstGeom>
            <a:noFill/>
            <a:ln w="1363">
              <a:solidFill>
                <a:srgbClr val="000000"/>
              </a:solidFill>
              <a:round/>
              <a:headEnd/>
              <a:tailEnd/>
            </a:ln>
            <a:extLst>
              <a:ext uri="{909E8E84-426E-40DD-AFC4-6F175D3DCCD1}">
                <a14:hiddenFill xmlns:a14="http://schemas.microsoft.com/office/drawing/2010/main">
                  <a:noFill/>
                </a14:hiddenFill>
              </a:ext>
            </a:extLst>
          </p:spPr>
        </p:cxnSp>
        <p:pic>
          <p:nvPicPr>
            <p:cNvPr id="72" name="Picture 71">
              <a:extLst>
                <a:ext uri="{FF2B5EF4-FFF2-40B4-BE49-F238E27FC236}">
                  <a16:creationId xmlns:a16="http://schemas.microsoft.com/office/drawing/2014/main" id="{EA7926D4-A858-413B-ABB7-F1E9BFE5DAB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22" y="1661"/>
              <a:ext cx="155" cy="156"/>
            </a:xfrm>
            <a:prstGeom prst="rect">
              <a:avLst/>
            </a:prstGeom>
            <a:noFill/>
            <a:extLst>
              <a:ext uri="{909E8E84-426E-40DD-AFC4-6F175D3DCCD1}">
                <a14:hiddenFill xmlns:a14="http://schemas.microsoft.com/office/drawing/2010/main">
                  <a:solidFill>
                    <a:srgbClr val="FFFFFF"/>
                  </a:solidFill>
                </a14:hiddenFill>
              </a:ext>
            </a:extLst>
          </p:spPr>
        </p:pic>
        <p:cxnSp>
          <p:nvCxnSpPr>
            <p:cNvPr id="73" name="Line 189">
              <a:extLst>
                <a:ext uri="{FF2B5EF4-FFF2-40B4-BE49-F238E27FC236}">
                  <a16:creationId xmlns:a16="http://schemas.microsoft.com/office/drawing/2014/main" id="{16050831-473D-40F0-8F1C-6B54F13D2F61}"/>
                </a:ext>
              </a:extLst>
            </p:cNvPr>
            <p:cNvCxnSpPr>
              <a:cxnSpLocks noChangeShapeType="1"/>
            </p:cNvCxnSpPr>
            <p:nvPr/>
          </p:nvCxnSpPr>
          <p:spPr bwMode="auto">
            <a:xfrm>
              <a:off x="3563" y="1579"/>
              <a:ext cx="2060" cy="0"/>
            </a:xfrm>
            <a:prstGeom prst="line">
              <a:avLst/>
            </a:prstGeom>
            <a:noFill/>
            <a:ln w="8230">
              <a:solidFill>
                <a:srgbClr val="000000"/>
              </a:solidFill>
              <a:round/>
              <a:headEnd/>
              <a:tailEnd/>
            </a:ln>
            <a:extLst>
              <a:ext uri="{909E8E84-426E-40DD-AFC4-6F175D3DCCD1}">
                <a14:hiddenFill xmlns:a14="http://schemas.microsoft.com/office/drawing/2010/main">
                  <a:noFill/>
                </a14:hiddenFill>
              </a:ext>
            </a:extLst>
          </p:spPr>
        </p:cxnSp>
        <p:cxnSp>
          <p:nvCxnSpPr>
            <p:cNvPr id="74" name="Line 190">
              <a:extLst>
                <a:ext uri="{FF2B5EF4-FFF2-40B4-BE49-F238E27FC236}">
                  <a16:creationId xmlns:a16="http://schemas.microsoft.com/office/drawing/2014/main" id="{26157E32-3B3E-4419-A222-76670744C56E}"/>
                </a:ext>
              </a:extLst>
            </p:cNvPr>
            <p:cNvCxnSpPr>
              <a:cxnSpLocks noChangeShapeType="1"/>
            </p:cNvCxnSpPr>
            <p:nvPr/>
          </p:nvCxnSpPr>
          <p:spPr bwMode="auto">
            <a:xfrm>
              <a:off x="3563" y="3652"/>
              <a:ext cx="2060" cy="0"/>
            </a:xfrm>
            <a:prstGeom prst="line">
              <a:avLst/>
            </a:prstGeom>
            <a:noFill/>
            <a:ln w="8230">
              <a:solidFill>
                <a:srgbClr val="000000"/>
              </a:solidFill>
              <a:round/>
              <a:headEnd/>
              <a:tailEnd/>
            </a:ln>
            <a:extLst>
              <a:ext uri="{909E8E84-426E-40DD-AFC4-6F175D3DCCD1}">
                <a14:hiddenFill xmlns:a14="http://schemas.microsoft.com/office/drawing/2010/main">
                  <a:noFill/>
                </a14:hiddenFill>
              </a:ext>
            </a:extLst>
          </p:spPr>
        </p:cxnSp>
        <p:sp>
          <p:nvSpPr>
            <p:cNvPr id="75" name="Text Box 191">
              <a:extLst>
                <a:ext uri="{FF2B5EF4-FFF2-40B4-BE49-F238E27FC236}">
                  <a16:creationId xmlns:a16="http://schemas.microsoft.com/office/drawing/2014/main" id="{9206A463-B6D9-4EDC-BD8D-C84B41D0842B}"/>
                </a:ext>
              </a:extLst>
            </p:cNvPr>
            <p:cNvSpPr txBox="1">
              <a:spLocks noChangeArrowheads="1"/>
            </p:cNvSpPr>
            <p:nvPr/>
          </p:nvSpPr>
          <p:spPr bwMode="auto">
            <a:xfrm>
              <a:off x="835" y="76"/>
              <a:ext cx="3087" cy="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5715" marR="0" lvl="0" indent="-5715" algn="just" defTabSz="914400" eaLnBrk="1" fontAlgn="auto" latinLnBrk="0" hangingPunct="1">
                <a:lnSpc>
                  <a:spcPts val="1035"/>
                </a:lnSpc>
                <a:spcBef>
                  <a:spcPts val="0"/>
                </a:spcBef>
                <a:spcAft>
                  <a:spcPts val="965"/>
                </a:spcAft>
                <a:buClrTx/>
                <a:buSzTx/>
                <a:buFontTx/>
                <a:buNone/>
                <a:tabLst>
                  <a:tab pos="874395" algn="l"/>
                </a:tabLst>
                <a:defRPr/>
              </a:pPr>
              <a:r>
                <a:rPr kumimoji="0" lang="en-IN" sz="800" b="0" i="1" u="none" strike="noStrike" kern="0" cap="none" spc="0" normalizeH="0" baseline="0" noProof="0" dirty="0">
                  <a:ln>
                    <a:noFill/>
                  </a:ln>
                  <a:solidFill>
                    <a:srgbClr val="000000"/>
                  </a:solidFill>
                  <a:effectLst/>
                  <a:uLnTx/>
                  <a:uFillTx/>
                  <a:latin typeface="Arial" panose="020B0604020202020204" pitchFamily="34" charset="0"/>
                  <a:ea typeface="Arial" panose="020B0604020202020204" pitchFamily="34" charset="0"/>
                </a:rPr>
                <a:t>class</a:t>
              </a:r>
              <a:r>
                <a:rPr kumimoji="0" lang="en-IN" sz="800" b="0" i="1" u="none" strike="noStrike" kern="0" cap="none" spc="-5" normalizeH="0" baseline="0" noProof="0" dirty="0">
                  <a:ln>
                    <a:noFill/>
                  </a:ln>
                  <a:solidFill>
                    <a:srgbClr val="000000"/>
                  </a:solidFill>
                  <a:effectLst/>
                  <a:uLnTx/>
                  <a:uFillTx/>
                  <a:latin typeface="Arial" panose="020B0604020202020204" pitchFamily="34" charset="0"/>
                  <a:ea typeface="Arial" panose="020B0604020202020204" pitchFamily="34" charset="0"/>
                </a:rPr>
                <a:t> </a:t>
              </a:r>
              <a:r>
                <a:rPr kumimoji="0" lang="en-IN" sz="800" b="0" i="1" u="none" strike="noStrike" kern="0" cap="none" spc="0" normalizeH="0" baseline="0" noProof="0" dirty="0">
                  <a:ln>
                    <a:noFill/>
                  </a:ln>
                  <a:solidFill>
                    <a:srgbClr val="000000"/>
                  </a:solidFill>
                  <a:effectLst/>
                  <a:uLnTx/>
                  <a:uFillTx/>
                  <a:latin typeface="Arial" panose="020B0604020202020204" pitchFamily="34" charset="0"/>
                  <a:ea typeface="Arial" panose="020B0604020202020204" pitchFamily="34" charset="0"/>
                </a:rPr>
                <a:t>identifier	         Attributes</a:t>
              </a:r>
              <a:r>
                <a:rPr kumimoji="0" lang="en-IN" sz="800" b="0" i="1" u="none" strike="noStrike" kern="0" cap="none" spc="30" normalizeH="0" baseline="0" noProof="0" dirty="0">
                  <a:ln>
                    <a:noFill/>
                  </a:ln>
                  <a:solidFill>
                    <a:srgbClr val="000000"/>
                  </a:solidFill>
                  <a:effectLst/>
                  <a:uLnTx/>
                  <a:uFillTx/>
                  <a:latin typeface="Arial" panose="020B0604020202020204" pitchFamily="34" charset="0"/>
                  <a:ea typeface="Arial" panose="020B0604020202020204" pitchFamily="34" charset="0"/>
                </a:rPr>
                <a:t> </a:t>
              </a:r>
              <a:r>
                <a:rPr kumimoji="0" lang="en-IN" sz="800" b="0" i="1" u="none" strike="noStrike" kern="0" cap="none" spc="0" normalizeH="0" baseline="0" noProof="0" dirty="0">
                  <a:ln>
                    <a:noFill/>
                  </a:ln>
                  <a:solidFill>
                    <a:srgbClr val="000000"/>
                  </a:solidFill>
                  <a:effectLst/>
                  <a:uLnTx/>
                  <a:uFillTx/>
                  <a:latin typeface="Arial" panose="020B0604020202020204" pitchFamily="34" charset="0"/>
                  <a:ea typeface="Arial" panose="020B0604020202020204" pitchFamily="34" charset="0"/>
                </a:rPr>
                <a:t>Instantiation</a:t>
              </a:r>
              <a:endParaRPr kumimoji="0" lang="en-IN" sz="1000" b="0" i="0" u="none" strike="noStrike" kern="0" cap="none" spc="0" normalizeH="0" baseline="0" noProof="0" dirty="0">
                <a:ln>
                  <a:noFill/>
                </a:ln>
                <a:solidFill>
                  <a:srgbClr val="000000"/>
                </a:solidFill>
                <a:effectLst/>
                <a:uLnTx/>
                <a:uFillTx/>
                <a:latin typeface="Arial" panose="020B0604020202020204" pitchFamily="34" charset="0"/>
                <a:ea typeface="Arial" panose="020B0604020202020204" pitchFamily="34" charset="0"/>
              </a:endParaRPr>
            </a:p>
          </p:txBody>
        </p:sp>
        <p:sp>
          <p:nvSpPr>
            <p:cNvPr id="76" name="Text Box 192">
              <a:extLst>
                <a:ext uri="{FF2B5EF4-FFF2-40B4-BE49-F238E27FC236}">
                  <a16:creationId xmlns:a16="http://schemas.microsoft.com/office/drawing/2014/main" id="{F01B12D2-44E0-4493-9C2D-80053BBB6145}"/>
                </a:ext>
              </a:extLst>
            </p:cNvPr>
            <p:cNvSpPr txBox="1">
              <a:spLocks noChangeArrowheads="1"/>
            </p:cNvSpPr>
            <p:nvPr/>
          </p:nvSpPr>
          <p:spPr bwMode="auto">
            <a:xfrm>
              <a:off x="1826" y="723"/>
              <a:ext cx="110"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5715" marR="0" lvl="0" indent="-5715" algn="just" defTabSz="914400" eaLnBrk="1" fontAlgn="auto" latinLnBrk="0" hangingPunct="1">
                <a:lnSpc>
                  <a:spcPts val="905"/>
                </a:lnSpc>
                <a:spcBef>
                  <a:spcPts val="0"/>
                </a:spcBef>
                <a:spcAft>
                  <a:spcPts val="965"/>
                </a:spcAft>
                <a:buClrTx/>
                <a:buSzTx/>
                <a:buFontTx/>
                <a:buNone/>
                <a:tabLst/>
                <a:defRPr/>
              </a:pPr>
              <a:r>
                <a:rPr kumimoji="0" lang="en-IN" sz="800" b="0" i="0" u="none" strike="noStrike" kern="0" cap="none" spc="0" normalizeH="0" baseline="0" noProof="0">
                  <a:ln>
                    <a:noFill/>
                  </a:ln>
                  <a:solidFill>
                    <a:srgbClr val="000000"/>
                  </a:solidFill>
                  <a:effectLst/>
                  <a:uLnTx/>
                  <a:uFillTx/>
                  <a:latin typeface="Arial" panose="020B0604020202020204" pitchFamily="34" charset="0"/>
                  <a:ea typeface="Arial" panose="020B0604020202020204" pitchFamily="34" charset="0"/>
                </a:rPr>
                <a:t>g</a:t>
              </a:r>
              <a:endParaRPr kumimoji="0" lang="en-IN" sz="1000" b="0" i="0" u="none" strike="noStrike" kern="0" cap="none" spc="0" normalizeH="0" baseline="0" noProof="0">
                <a:ln>
                  <a:noFill/>
                </a:ln>
                <a:solidFill>
                  <a:srgbClr val="000000"/>
                </a:solidFill>
                <a:effectLst/>
                <a:uLnTx/>
                <a:uFillTx/>
                <a:latin typeface="Arial" panose="020B0604020202020204" pitchFamily="34" charset="0"/>
                <a:ea typeface="Arial" panose="020B0604020202020204" pitchFamily="34" charset="0"/>
              </a:endParaRPr>
            </a:p>
          </p:txBody>
        </p:sp>
        <p:sp>
          <p:nvSpPr>
            <p:cNvPr id="77" name="Text Box 193">
              <a:extLst>
                <a:ext uri="{FF2B5EF4-FFF2-40B4-BE49-F238E27FC236}">
                  <a16:creationId xmlns:a16="http://schemas.microsoft.com/office/drawing/2014/main" id="{00FA8A17-29DC-4463-B023-1161C16EA748}"/>
                </a:ext>
              </a:extLst>
            </p:cNvPr>
            <p:cNvSpPr txBox="1">
              <a:spLocks noChangeArrowheads="1"/>
            </p:cNvSpPr>
            <p:nvPr/>
          </p:nvSpPr>
          <p:spPr bwMode="auto">
            <a:xfrm>
              <a:off x="3562" y="429"/>
              <a:ext cx="1942" cy="10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60960" marR="12065" lvl="0" indent="245110" algn="just" defTabSz="914400" eaLnBrk="1" fontAlgn="auto" latinLnBrk="0" hangingPunct="1">
                <a:lnSpc>
                  <a:spcPct val="105000"/>
                </a:lnSpc>
                <a:spcBef>
                  <a:spcPts val="0"/>
                </a:spcBef>
                <a:spcAft>
                  <a:spcPts val="965"/>
                </a:spcAft>
                <a:buClrTx/>
                <a:buSzTx/>
                <a:buFontTx/>
                <a:buNone/>
                <a:tabLst/>
                <a:defRPr/>
              </a:pPr>
              <a:r>
                <a:rPr kumimoji="0" lang="en-IN" sz="800" b="1" i="0" u="none" strike="noStrike" kern="0" cap="none" spc="0" normalizeH="0" baseline="0" noProof="0" dirty="0">
                  <a:ln>
                    <a:noFill/>
                  </a:ln>
                  <a:solidFill>
                    <a:srgbClr val="000000"/>
                  </a:solidFill>
                  <a:effectLst/>
                  <a:uLnTx/>
                  <a:uFillTx/>
                  <a:latin typeface="Arial" panose="020B0604020202020204" pitchFamily="34" charset="0"/>
                  <a:ea typeface="Arial" panose="020B0604020202020204" pitchFamily="34" charset="0"/>
                </a:rPr>
                <a:t>Total Positive Active Energy:</a:t>
              </a:r>
              <a:r>
                <a:rPr kumimoji="0" lang="en-IN" sz="800" b="1" i="0" u="none" strike="noStrike" kern="0" cap="none" spc="5" normalizeH="0" baseline="0" noProof="0" dirty="0">
                  <a:ln>
                    <a:noFill/>
                  </a:ln>
                  <a:solidFill>
                    <a:srgbClr val="000000"/>
                  </a:solidFill>
                  <a:effectLst/>
                  <a:uLnTx/>
                  <a:uFillTx/>
                  <a:latin typeface="Arial" panose="020B0604020202020204" pitchFamily="34" charset="0"/>
                  <a:ea typeface="Arial" panose="020B0604020202020204" pitchFamily="34" charset="0"/>
                </a:rPr>
                <a:t> </a:t>
              </a:r>
              <a:r>
                <a:rPr kumimoji="0" lang="en-IN" sz="800" b="1" i="0" u="none" strike="noStrike" kern="0" cap="none" spc="0" normalizeH="0" baseline="0" noProof="0" dirty="0">
                  <a:ln>
                    <a:noFill/>
                  </a:ln>
                  <a:solidFill>
                    <a:srgbClr val="000000"/>
                  </a:solidFill>
                  <a:effectLst/>
                  <a:uLnTx/>
                  <a:uFillTx/>
                  <a:latin typeface="Arial" panose="020B0604020202020204" pitchFamily="34" charset="0"/>
                  <a:ea typeface="Arial" panose="020B0604020202020204" pitchFamily="34" charset="0"/>
                </a:rPr>
                <a:t>Register</a:t>
              </a:r>
              <a:endParaRPr kumimoji="0" lang="en-IN" sz="1000" b="0" i="0" u="none" strike="noStrike" kern="0" cap="none" spc="0" normalizeH="0" baseline="0" noProof="0" dirty="0">
                <a:ln>
                  <a:noFill/>
                </a:ln>
                <a:solidFill>
                  <a:srgbClr val="000000"/>
                </a:solidFill>
                <a:effectLst/>
                <a:uLnTx/>
                <a:uFillTx/>
                <a:latin typeface="Arial" panose="020B0604020202020204" pitchFamily="34" charset="0"/>
                <a:ea typeface="Arial" panose="020B0604020202020204" pitchFamily="34" charset="0"/>
              </a:endParaRPr>
            </a:p>
            <a:p>
              <a:pPr marL="5715" marR="0" lvl="0" indent="-5715" algn="just" defTabSz="914400" eaLnBrk="1" fontAlgn="auto" latinLnBrk="0" hangingPunct="1">
                <a:lnSpc>
                  <a:spcPct val="102000"/>
                </a:lnSpc>
                <a:spcBef>
                  <a:spcPts val="555"/>
                </a:spcBef>
                <a:spcAft>
                  <a:spcPts val="965"/>
                </a:spcAft>
                <a:buClrTx/>
                <a:buSzTx/>
                <a:buFontTx/>
                <a:buNone/>
                <a:tabLst/>
                <a:defRPr/>
              </a:pPr>
              <a:r>
                <a:rPr kumimoji="0" lang="en-IN" sz="700" b="0" i="0" u="none" strike="noStrike" kern="0" cap="none" spc="0" normalizeH="0" baseline="0" noProof="0" dirty="0" err="1">
                  <a:ln>
                    <a:noFill/>
                  </a:ln>
                  <a:solidFill>
                    <a:srgbClr val="000000"/>
                  </a:solidFill>
                  <a:effectLst/>
                  <a:uLnTx/>
                  <a:uFillTx/>
                  <a:latin typeface="Arial" panose="020B0604020202020204" pitchFamily="34" charset="0"/>
                  <a:ea typeface="Arial" panose="020B0604020202020204" pitchFamily="34" charset="0"/>
                </a:rPr>
                <a:t>logical_name</a:t>
              </a:r>
              <a:r>
                <a:rPr kumimoji="0" lang="en-IN" sz="700" b="0" i="0" u="none" strike="noStrike" kern="0" cap="none" spc="-50" normalizeH="0" baseline="0" noProof="0" dirty="0">
                  <a:ln>
                    <a:noFill/>
                  </a:ln>
                  <a:solidFill>
                    <a:srgbClr val="000000"/>
                  </a:solidFill>
                  <a:effectLst/>
                  <a:uLnTx/>
                  <a:uFillTx/>
                  <a:latin typeface="Arial" panose="020B0604020202020204" pitchFamily="34" charset="0"/>
                  <a:ea typeface="Arial" panose="020B0604020202020204" pitchFamily="34" charset="0"/>
                </a:rPr>
                <a:t> </a:t>
              </a:r>
              <a:r>
                <a:rPr kumimoji="0" lang="en-IN" sz="700" b="0" i="0" u="none" strike="noStrike" kern="0" cap="none" spc="0" normalizeH="0" baseline="0" noProof="0" dirty="0">
                  <a:ln>
                    <a:noFill/>
                  </a:ln>
                  <a:solidFill>
                    <a:srgbClr val="000000"/>
                  </a:solidFill>
                  <a:effectLst/>
                  <a:uLnTx/>
                  <a:uFillTx/>
                  <a:latin typeface="Arial" panose="020B0604020202020204" pitchFamily="34" charset="0"/>
                  <a:ea typeface="Arial" panose="020B0604020202020204" pitchFamily="34" charset="0"/>
                </a:rPr>
                <a:t>=</a:t>
              </a:r>
              <a:r>
                <a:rPr kumimoji="0" lang="en-IN" sz="700" b="0" i="0" u="none" strike="noStrike" kern="0" cap="none" spc="-45" normalizeH="0" baseline="0" noProof="0" dirty="0">
                  <a:ln>
                    <a:noFill/>
                  </a:ln>
                  <a:solidFill>
                    <a:srgbClr val="000000"/>
                  </a:solidFill>
                  <a:effectLst/>
                  <a:uLnTx/>
                  <a:uFillTx/>
                  <a:latin typeface="Arial" panose="020B0604020202020204" pitchFamily="34" charset="0"/>
                  <a:ea typeface="Arial" panose="020B0604020202020204" pitchFamily="34" charset="0"/>
                </a:rPr>
                <a:t> </a:t>
              </a:r>
              <a:r>
                <a:rPr kumimoji="0" lang="en-IN" sz="700" b="0" i="0" u="none" strike="noStrike" kern="0" cap="none" spc="0" normalizeH="0" baseline="0" noProof="0" dirty="0">
                  <a:ln>
                    <a:noFill/>
                  </a:ln>
                  <a:solidFill>
                    <a:srgbClr val="000000"/>
                  </a:solidFill>
                  <a:effectLst/>
                  <a:uLnTx/>
                  <a:uFillTx/>
                  <a:latin typeface="Arial" panose="020B0604020202020204" pitchFamily="34" charset="0"/>
                  <a:ea typeface="Arial" panose="020B0604020202020204" pitchFamily="34" charset="0"/>
                </a:rPr>
                <a:t>[1</a:t>
              </a:r>
              <a:r>
                <a:rPr kumimoji="0" lang="en-IN" sz="700" b="0" i="0" u="none" strike="noStrike" kern="0" cap="none" spc="-40" normalizeH="0" baseline="0" noProof="0" dirty="0">
                  <a:ln>
                    <a:noFill/>
                  </a:ln>
                  <a:solidFill>
                    <a:srgbClr val="000000"/>
                  </a:solidFill>
                  <a:effectLst/>
                  <a:uLnTx/>
                  <a:uFillTx/>
                  <a:latin typeface="Arial" panose="020B0604020202020204" pitchFamily="34" charset="0"/>
                  <a:ea typeface="Arial" panose="020B0604020202020204" pitchFamily="34" charset="0"/>
                </a:rPr>
                <a:t> </a:t>
              </a:r>
              <a:r>
                <a:rPr kumimoji="0" lang="en-IN" sz="700" b="0" i="0" u="none" strike="noStrike" kern="0" cap="none" spc="0" normalizeH="0" baseline="0" noProof="0" dirty="0">
                  <a:ln>
                    <a:noFill/>
                  </a:ln>
                  <a:solidFill>
                    <a:srgbClr val="000000"/>
                  </a:solidFill>
                  <a:effectLst/>
                  <a:uLnTx/>
                  <a:uFillTx/>
                  <a:latin typeface="Arial" panose="020B0604020202020204" pitchFamily="34" charset="0"/>
                  <a:ea typeface="Arial" panose="020B0604020202020204" pitchFamily="34" charset="0"/>
                </a:rPr>
                <a:t>1</a:t>
              </a:r>
              <a:r>
                <a:rPr kumimoji="0" lang="en-IN" sz="700" b="0" i="0" u="none" strike="noStrike" kern="0" cap="none" spc="-40" normalizeH="0" baseline="0" noProof="0" dirty="0">
                  <a:ln>
                    <a:noFill/>
                  </a:ln>
                  <a:solidFill>
                    <a:srgbClr val="000000"/>
                  </a:solidFill>
                  <a:effectLst/>
                  <a:uLnTx/>
                  <a:uFillTx/>
                  <a:latin typeface="Arial" panose="020B0604020202020204" pitchFamily="34" charset="0"/>
                  <a:ea typeface="Arial" panose="020B0604020202020204" pitchFamily="34" charset="0"/>
                </a:rPr>
                <a:t> </a:t>
              </a:r>
              <a:r>
                <a:rPr kumimoji="0" lang="en-IN" sz="700" b="0" i="0" u="none" strike="noStrike" kern="0" cap="none" spc="0" normalizeH="0" baseline="0" noProof="0" dirty="0">
                  <a:ln>
                    <a:noFill/>
                  </a:ln>
                  <a:solidFill>
                    <a:srgbClr val="000000"/>
                  </a:solidFill>
                  <a:effectLst/>
                  <a:uLnTx/>
                  <a:uFillTx/>
                  <a:latin typeface="Arial" panose="020B0604020202020204" pitchFamily="34" charset="0"/>
                  <a:ea typeface="Arial" panose="020B0604020202020204" pitchFamily="34" charset="0"/>
                </a:rPr>
                <a:t>1</a:t>
              </a:r>
              <a:r>
                <a:rPr kumimoji="0" lang="en-IN" sz="700" b="0" i="0" u="none" strike="noStrike" kern="0" cap="none" spc="-45" normalizeH="0" baseline="0" noProof="0" dirty="0">
                  <a:ln>
                    <a:noFill/>
                  </a:ln>
                  <a:solidFill>
                    <a:srgbClr val="000000"/>
                  </a:solidFill>
                  <a:effectLst/>
                  <a:uLnTx/>
                  <a:uFillTx/>
                  <a:latin typeface="Arial" panose="020B0604020202020204" pitchFamily="34" charset="0"/>
                  <a:ea typeface="Arial" panose="020B0604020202020204" pitchFamily="34" charset="0"/>
                </a:rPr>
                <a:t> </a:t>
              </a:r>
              <a:r>
                <a:rPr kumimoji="0" lang="en-IN" sz="700" b="0" i="0" u="none" strike="noStrike" kern="0" cap="none" spc="0" normalizeH="0" baseline="0" noProof="0" dirty="0">
                  <a:ln>
                    <a:noFill/>
                  </a:ln>
                  <a:solidFill>
                    <a:srgbClr val="000000"/>
                  </a:solidFill>
                  <a:effectLst/>
                  <a:uLnTx/>
                  <a:uFillTx/>
                  <a:latin typeface="Arial" panose="020B0604020202020204" pitchFamily="34" charset="0"/>
                  <a:ea typeface="Arial" panose="020B0604020202020204" pitchFamily="34" charset="0"/>
                </a:rPr>
                <a:t>8</a:t>
              </a:r>
              <a:r>
                <a:rPr kumimoji="0" lang="en-IN" sz="700" b="0" i="0" u="none" strike="noStrike" kern="0" cap="none" spc="-40" normalizeH="0" baseline="0" noProof="0" dirty="0">
                  <a:ln>
                    <a:noFill/>
                  </a:ln>
                  <a:solidFill>
                    <a:srgbClr val="000000"/>
                  </a:solidFill>
                  <a:effectLst/>
                  <a:uLnTx/>
                  <a:uFillTx/>
                  <a:latin typeface="Arial" panose="020B0604020202020204" pitchFamily="34" charset="0"/>
                  <a:ea typeface="Arial" panose="020B0604020202020204" pitchFamily="34" charset="0"/>
                </a:rPr>
                <a:t> </a:t>
              </a:r>
              <a:r>
                <a:rPr kumimoji="0" lang="en-IN" sz="700" b="0" i="0" u="none" strike="noStrike" kern="0" cap="none" spc="0" normalizeH="0" baseline="0" noProof="0" dirty="0">
                  <a:ln>
                    <a:noFill/>
                  </a:ln>
                  <a:solidFill>
                    <a:srgbClr val="000000"/>
                  </a:solidFill>
                  <a:effectLst/>
                  <a:uLnTx/>
                  <a:uFillTx/>
                  <a:latin typeface="Arial" panose="020B0604020202020204" pitchFamily="34" charset="0"/>
                  <a:ea typeface="Arial" panose="020B0604020202020204" pitchFamily="34" charset="0"/>
                </a:rPr>
                <a:t>0</a:t>
              </a:r>
              <a:r>
                <a:rPr kumimoji="0" lang="en-IN" sz="700" b="0" i="0" u="none" strike="noStrike" kern="0" cap="none" spc="-45" normalizeH="0" baseline="0" noProof="0" dirty="0">
                  <a:ln>
                    <a:noFill/>
                  </a:ln>
                  <a:solidFill>
                    <a:srgbClr val="000000"/>
                  </a:solidFill>
                  <a:effectLst/>
                  <a:uLnTx/>
                  <a:uFillTx/>
                  <a:latin typeface="Arial" panose="020B0604020202020204" pitchFamily="34" charset="0"/>
                  <a:ea typeface="Arial" panose="020B0604020202020204" pitchFamily="34" charset="0"/>
                </a:rPr>
                <a:t> </a:t>
              </a:r>
              <a:r>
                <a:rPr kumimoji="0" lang="en-IN" sz="700" b="0" i="0" u="none" strike="noStrike" kern="0" cap="none" spc="0" normalizeH="0" baseline="0" noProof="0" dirty="0">
                  <a:ln>
                    <a:noFill/>
                  </a:ln>
                  <a:solidFill>
                    <a:srgbClr val="000000"/>
                  </a:solidFill>
                  <a:effectLst/>
                  <a:uLnTx/>
                  <a:uFillTx/>
                  <a:latin typeface="Arial" panose="020B0604020202020204" pitchFamily="34" charset="0"/>
                  <a:ea typeface="Arial" panose="020B0604020202020204" pitchFamily="34" charset="0"/>
                </a:rPr>
                <a:t>255]</a:t>
              </a:r>
              <a:endParaRPr kumimoji="0" lang="en-IN" sz="1000" b="0" i="0" u="none" strike="noStrike" kern="0" cap="none" spc="0" normalizeH="0" baseline="0" noProof="0" dirty="0">
                <a:ln>
                  <a:noFill/>
                </a:ln>
                <a:solidFill>
                  <a:srgbClr val="000000"/>
                </a:solidFill>
                <a:effectLst/>
                <a:uLnTx/>
                <a:uFillTx/>
                <a:latin typeface="Arial" panose="020B0604020202020204" pitchFamily="34" charset="0"/>
                <a:ea typeface="Arial" panose="020B0604020202020204" pitchFamily="34" charset="0"/>
              </a:endParaRPr>
            </a:p>
            <a:p>
              <a:pPr marL="5080" marR="0" lvl="0" indent="-5715" algn="just" defTabSz="914400" eaLnBrk="1" fontAlgn="auto" latinLnBrk="0" hangingPunct="1">
                <a:lnSpc>
                  <a:spcPct val="102000"/>
                </a:lnSpc>
                <a:spcBef>
                  <a:spcPts val="40"/>
                </a:spcBef>
                <a:spcAft>
                  <a:spcPts val="965"/>
                </a:spcAft>
                <a:buClrTx/>
                <a:buSzTx/>
                <a:buFontTx/>
                <a:buNone/>
                <a:tabLst/>
                <a:defRPr/>
              </a:pPr>
              <a:r>
                <a:rPr kumimoji="0" lang="en-IN" sz="800" b="0" i="0" u="none" strike="noStrike" kern="0" cap="none" spc="0" normalizeH="0" baseline="0" noProof="0" dirty="0">
                  <a:ln>
                    <a:noFill/>
                  </a:ln>
                  <a:solidFill>
                    <a:srgbClr val="000000"/>
                  </a:solidFill>
                  <a:effectLst/>
                  <a:uLnTx/>
                  <a:uFillTx/>
                  <a:latin typeface="Arial" panose="020B0604020202020204" pitchFamily="34" charset="0"/>
                  <a:ea typeface="Arial" panose="020B0604020202020204" pitchFamily="34" charset="0"/>
                </a:rPr>
                <a:t>value = 1483</a:t>
              </a:r>
              <a:endParaRPr kumimoji="0" lang="en-IN" sz="1000" b="0" i="0" u="none" strike="noStrike" kern="0" cap="none" spc="0" normalizeH="0" baseline="0" noProof="0" dirty="0">
                <a:ln>
                  <a:noFill/>
                </a:ln>
                <a:solidFill>
                  <a:srgbClr val="000000"/>
                </a:solidFill>
                <a:effectLst/>
                <a:uLnTx/>
                <a:uFillTx/>
                <a:latin typeface="Arial" panose="020B0604020202020204" pitchFamily="34" charset="0"/>
                <a:ea typeface="Arial" panose="020B0604020202020204" pitchFamily="34" charset="0"/>
              </a:endParaRPr>
            </a:p>
            <a:p>
              <a:pPr marL="5080" marR="0" lvl="0" indent="-5715" algn="just" defTabSz="914400" eaLnBrk="1" fontAlgn="auto" latinLnBrk="0" hangingPunct="1">
                <a:lnSpc>
                  <a:spcPct val="102000"/>
                </a:lnSpc>
                <a:spcBef>
                  <a:spcPts val="40"/>
                </a:spcBef>
                <a:spcAft>
                  <a:spcPts val="965"/>
                </a:spcAft>
                <a:buClrTx/>
                <a:buSzTx/>
                <a:buFontTx/>
                <a:buNone/>
                <a:tabLst/>
                <a:defRPr/>
              </a:pPr>
              <a:r>
                <a:rPr kumimoji="0" lang="en-IN" sz="800" b="0" i="0" u="none" strike="noStrike" kern="0" cap="none" spc="0" normalizeH="0" baseline="0" noProof="0" dirty="0">
                  <a:ln>
                    <a:noFill/>
                  </a:ln>
                  <a:solidFill>
                    <a:srgbClr val="000000"/>
                  </a:solidFill>
                  <a:effectLst/>
                  <a:uLnTx/>
                  <a:uFillTx/>
                  <a:latin typeface="Arial" panose="020B0604020202020204" pitchFamily="34" charset="0"/>
                  <a:ea typeface="Arial" panose="020B0604020202020204" pitchFamily="34" charset="0"/>
                </a:rPr>
                <a:t>…</a:t>
              </a:r>
              <a:endParaRPr kumimoji="0" lang="en-IN" sz="1000" b="0" i="0" u="none" strike="noStrike" kern="0" cap="none" spc="0" normalizeH="0" baseline="0" noProof="0" dirty="0">
                <a:ln>
                  <a:noFill/>
                </a:ln>
                <a:solidFill>
                  <a:srgbClr val="000000"/>
                </a:solidFill>
                <a:effectLst/>
                <a:uLnTx/>
                <a:uFillTx/>
                <a:latin typeface="Arial" panose="020B0604020202020204" pitchFamily="34" charset="0"/>
                <a:ea typeface="Arial" panose="020B0604020202020204" pitchFamily="34" charset="0"/>
              </a:endParaRPr>
            </a:p>
          </p:txBody>
        </p:sp>
        <p:sp>
          <p:nvSpPr>
            <p:cNvPr id="78" name="Text Box 194">
              <a:extLst>
                <a:ext uri="{FF2B5EF4-FFF2-40B4-BE49-F238E27FC236}">
                  <a16:creationId xmlns:a16="http://schemas.microsoft.com/office/drawing/2014/main" id="{86E1093D-CE8F-4861-A9A5-B4A7AB6D9383}"/>
                </a:ext>
              </a:extLst>
            </p:cNvPr>
            <p:cNvSpPr txBox="1">
              <a:spLocks noChangeArrowheads="1"/>
            </p:cNvSpPr>
            <p:nvPr/>
          </p:nvSpPr>
          <p:spPr bwMode="auto">
            <a:xfrm>
              <a:off x="3588" y="2406"/>
              <a:ext cx="2017" cy="1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5715" marR="8255" lvl="0" indent="296545" algn="just" defTabSz="914400" eaLnBrk="1" fontAlgn="auto" latinLnBrk="0" hangingPunct="1">
                <a:lnSpc>
                  <a:spcPct val="102000"/>
                </a:lnSpc>
                <a:spcBef>
                  <a:spcPts val="0"/>
                </a:spcBef>
                <a:spcAft>
                  <a:spcPts val="965"/>
                </a:spcAft>
                <a:buClrTx/>
                <a:buSzTx/>
                <a:buFontTx/>
                <a:buNone/>
                <a:tabLst/>
                <a:defRPr/>
              </a:pPr>
              <a:r>
                <a:rPr kumimoji="0" lang="en-IN" sz="800" b="1" i="0" u="none" strike="noStrike" kern="0" cap="none" spc="0" normalizeH="0" baseline="0" noProof="0" dirty="0">
                  <a:ln>
                    <a:noFill/>
                  </a:ln>
                  <a:solidFill>
                    <a:srgbClr val="000000"/>
                  </a:solidFill>
                  <a:effectLst/>
                  <a:uLnTx/>
                  <a:uFillTx/>
                  <a:latin typeface="Arial" panose="020B0604020202020204" pitchFamily="34" charset="0"/>
                  <a:ea typeface="Arial" panose="020B0604020202020204" pitchFamily="34" charset="0"/>
                </a:rPr>
                <a:t>Total Positive Reactive Energy: Register</a:t>
              </a:r>
              <a:endParaRPr kumimoji="0" lang="en-IN" sz="1000" b="0" i="0" u="none" strike="noStrike" kern="0" cap="none" spc="0" normalizeH="0" baseline="0" noProof="0" dirty="0">
                <a:ln>
                  <a:noFill/>
                </a:ln>
                <a:solidFill>
                  <a:srgbClr val="000000"/>
                </a:solidFill>
                <a:effectLst/>
                <a:uLnTx/>
                <a:uFillTx/>
                <a:latin typeface="Arial" panose="020B0604020202020204" pitchFamily="34" charset="0"/>
                <a:ea typeface="Arial" panose="020B0604020202020204" pitchFamily="34" charset="0"/>
              </a:endParaRPr>
            </a:p>
            <a:p>
              <a:pPr marL="9525" marR="0" lvl="0" indent="-5715" algn="just" defTabSz="914400" eaLnBrk="1" fontAlgn="auto" latinLnBrk="0" hangingPunct="1">
                <a:lnSpc>
                  <a:spcPct val="102000"/>
                </a:lnSpc>
                <a:spcBef>
                  <a:spcPts val="625"/>
                </a:spcBef>
                <a:spcAft>
                  <a:spcPts val="965"/>
                </a:spcAft>
                <a:buClrTx/>
                <a:buSzTx/>
                <a:buFontTx/>
                <a:buNone/>
                <a:tabLst/>
                <a:defRPr/>
              </a:pPr>
              <a:r>
                <a:rPr kumimoji="0" lang="en-IN" sz="700" b="0" i="0" u="none" strike="noStrike" kern="0" cap="none" spc="0" normalizeH="0" baseline="0" noProof="0" dirty="0" err="1">
                  <a:ln>
                    <a:noFill/>
                  </a:ln>
                  <a:solidFill>
                    <a:srgbClr val="000000"/>
                  </a:solidFill>
                  <a:effectLst/>
                  <a:uLnTx/>
                  <a:uFillTx/>
                  <a:latin typeface="Arial" panose="020B0604020202020204" pitchFamily="34" charset="0"/>
                  <a:ea typeface="Arial" panose="020B0604020202020204" pitchFamily="34" charset="0"/>
                </a:rPr>
                <a:t>logical_name</a:t>
              </a:r>
              <a:r>
                <a:rPr kumimoji="0" lang="en-IN" sz="700" b="0" i="0" u="none" strike="noStrike" kern="0" cap="none" spc="0" normalizeH="0" baseline="0" noProof="0" dirty="0">
                  <a:ln>
                    <a:noFill/>
                  </a:ln>
                  <a:solidFill>
                    <a:srgbClr val="000000"/>
                  </a:solidFill>
                  <a:effectLst/>
                  <a:uLnTx/>
                  <a:uFillTx/>
                  <a:latin typeface="Arial" panose="020B0604020202020204" pitchFamily="34" charset="0"/>
                  <a:ea typeface="Arial" panose="020B0604020202020204" pitchFamily="34" charset="0"/>
                </a:rPr>
                <a:t> = [1 1 3 8 0 255]</a:t>
              </a:r>
              <a:endParaRPr kumimoji="0" lang="en-IN" sz="1000" b="0" i="0" u="none" strike="noStrike" kern="0" cap="none" spc="0" normalizeH="0" baseline="0" noProof="0" dirty="0">
                <a:ln>
                  <a:noFill/>
                </a:ln>
                <a:solidFill>
                  <a:srgbClr val="000000"/>
                </a:solidFill>
                <a:effectLst/>
                <a:uLnTx/>
                <a:uFillTx/>
                <a:latin typeface="Arial" panose="020B0604020202020204" pitchFamily="34" charset="0"/>
                <a:ea typeface="Arial" panose="020B0604020202020204" pitchFamily="34" charset="0"/>
              </a:endParaRPr>
            </a:p>
            <a:p>
              <a:pPr marL="9525" marR="0" lvl="0" indent="-5715" algn="just" defTabSz="914400" eaLnBrk="1" fontAlgn="auto" latinLnBrk="0" hangingPunct="1">
                <a:lnSpc>
                  <a:spcPts val="920"/>
                </a:lnSpc>
                <a:spcBef>
                  <a:spcPts val="85"/>
                </a:spcBef>
                <a:spcAft>
                  <a:spcPts val="965"/>
                </a:spcAft>
                <a:buClrTx/>
                <a:buSzTx/>
                <a:buFontTx/>
                <a:buNone/>
                <a:tabLst/>
                <a:defRPr/>
              </a:pPr>
              <a:r>
                <a:rPr kumimoji="0" lang="en-IN" sz="800" b="0" i="0" u="none" strike="noStrike" kern="0" cap="none" spc="0" normalizeH="0" baseline="0" noProof="0" dirty="0">
                  <a:ln>
                    <a:noFill/>
                  </a:ln>
                  <a:solidFill>
                    <a:srgbClr val="000000"/>
                  </a:solidFill>
                  <a:effectLst/>
                  <a:uLnTx/>
                  <a:uFillTx/>
                  <a:latin typeface="Arial" panose="020B0604020202020204" pitchFamily="34" charset="0"/>
                  <a:ea typeface="Arial" panose="020B0604020202020204" pitchFamily="34" charset="0"/>
                </a:rPr>
                <a:t>value = 57</a:t>
              </a:r>
              <a:endParaRPr kumimoji="0" lang="en-IN" sz="1000" b="0" i="0" u="none" strike="noStrike" kern="0" cap="none" spc="0" normalizeH="0" baseline="0" noProof="0" dirty="0">
                <a:ln>
                  <a:noFill/>
                </a:ln>
                <a:solidFill>
                  <a:srgbClr val="000000"/>
                </a:solidFill>
                <a:effectLst/>
                <a:uLnTx/>
                <a:uFillTx/>
                <a:latin typeface="Arial" panose="020B0604020202020204" pitchFamily="34" charset="0"/>
                <a:ea typeface="Arial" panose="020B0604020202020204" pitchFamily="34" charset="0"/>
              </a:endParaRPr>
            </a:p>
            <a:p>
              <a:pPr marL="9525" marR="0" lvl="0" indent="-5715" algn="just" defTabSz="914400" eaLnBrk="1" fontAlgn="auto" latinLnBrk="0" hangingPunct="1">
                <a:lnSpc>
                  <a:spcPct val="102000"/>
                </a:lnSpc>
                <a:spcBef>
                  <a:spcPts val="0"/>
                </a:spcBef>
                <a:spcAft>
                  <a:spcPts val="965"/>
                </a:spcAft>
                <a:buClrTx/>
                <a:buSzTx/>
                <a:buFontTx/>
                <a:buNone/>
                <a:tabLst/>
                <a:defRPr/>
              </a:pPr>
              <a:r>
                <a:rPr kumimoji="0" lang="en-IN" sz="800" b="0" i="0" u="none" strike="noStrike" kern="0" cap="none" spc="0" normalizeH="0" baseline="0" noProof="0" dirty="0">
                  <a:ln>
                    <a:noFill/>
                  </a:ln>
                  <a:solidFill>
                    <a:srgbClr val="000000"/>
                  </a:solidFill>
                  <a:effectLst/>
                  <a:uLnTx/>
                  <a:uFillTx/>
                  <a:latin typeface="Arial" panose="020B0604020202020204" pitchFamily="34" charset="0"/>
                  <a:ea typeface="Arial" panose="020B0604020202020204" pitchFamily="34" charset="0"/>
                </a:rPr>
                <a:t>…</a:t>
              </a:r>
              <a:endParaRPr kumimoji="0" lang="en-IN" sz="1000" b="0" i="0" u="none" strike="noStrike" kern="0" cap="none" spc="0" normalizeH="0" baseline="0" noProof="0" dirty="0">
                <a:ln>
                  <a:noFill/>
                </a:ln>
                <a:solidFill>
                  <a:srgbClr val="000000"/>
                </a:solidFill>
                <a:effectLst/>
                <a:uLnTx/>
                <a:uFillTx/>
                <a:latin typeface="Arial" panose="020B0604020202020204" pitchFamily="34" charset="0"/>
                <a:ea typeface="Arial" panose="020B0604020202020204" pitchFamily="34" charset="0"/>
              </a:endParaRPr>
            </a:p>
          </p:txBody>
        </p:sp>
        <p:sp>
          <p:nvSpPr>
            <p:cNvPr id="79" name="Text Box 195">
              <a:extLst>
                <a:ext uri="{FF2B5EF4-FFF2-40B4-BE49-F238E27FC236}">
                  <a16:creationId xmlns:a16="http://schemas.microsoft.com/office/drawing/2014/main" id="{A1ED3894-3645-44DB-A6CF-8E65AC5F0246}"/>
                </a:ext>
              </a:extLst>
            </p:cNvPr>
            <p:cNvSpPr txBox="1">
              <a:spLocks noChangeArrowheads="1"/>
            </p:cNvSpPr>
            <p:nvPr/>
          </p:nvSpPr>
          <p:spPr bwMode="auto">
            <a:xfrm>
              <a:off x="135" y="1909"/>
              <a:ext cx="381"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5715" marR="0" lvl="0" indent="-5715" algn="just" defTabSz="914400" eaLnBrk="1" fontAlgn="auto" latinLnBrk="0" hangingPunct="1">
                <a:lnSpc>
                  <a:spcPts val="905"/>
                </a:lnSpc>
                <a:spcBef>
                  <a:spcPts val="0"/>
                </a:spcBef>
                <a:spcAft>
                  <a:spcPts val="965"/>
                </a:spcAft>
                <a:buClrTx/>
                <a:buSzTx/>
                <a:buFontTx/>
                <a:buNone/>
                <a:tabLst/>
                <a:defRPr/>
              </a:pPr>
              <a:r>
                <a:rPr kumimoji="0" lang="en-IN" sz="800" b="0" i="0" u="none" strike="noStrike" kern="0" cap="none" spc="0" normalizeH="0" baseline="0" noProof="0">
                  <a:ln>
                    <a:noFill/>
                  </a:ln>
                  <a:solidFill>
                    <a:srgbClr val="000000"/>
                  </a:solidFill>
                  <a:effectLst/>
                  <a:uLnTx/>
                  <a:uFillTx/>
                  <a:latin typeface="Arial" panose="020B0604020202020204" pitchFamily="34" charset="0"/>
                  <a:ea typeface="Arial" panose="020B0604020202020204" pitchFamily="34" charset="0"/>
                </a:rPr>
                <a:t>reset</a:t>
              </a:r>
              <a:endParaRPr kumimoji="0" lang="en-IN" sz="1000" b="0" i="0" u="none" strike="noStrike" kern="0" cap="none" spc="0" normalizeH="0" baseline="0" noProof="0">
                <a:ln>
                  <a:noFill/>
                </a:ln>
                <a:solidFill>
                  <a:srgbClr val="000000"/>
                </a:solidFill>
                <a:effectLst/>
                <a:uLnTx/>
                <a:uFillTx/>
                <a:latin typeface="Arial" panose="020B0604020202020204" pitchFamily="34" charset="0"/>
                <a:ea typeface="Arial" panose="020B0604020202020204" pitchFamily="34" charset="0"/>
              </a:endParaRPr>
            </a:p>
          </p:txBody>
        </p:sp>
        <p:sp>
          <p:nvSpPr>
            <p:cNvPr id="80" name="Text Box 196">
              <a:extLst>
                <a:ext uri="{FF2B5EF4-FFF2-40B4-BE49-F238E27FC236}">
                  <a16:creationId xmlns:a16="http://schemas.microsoft.com/office/drawing/2014/main" id="{09FA24CC-D707-4DD0-95EE-D99A1052F858}"/>
                </a:ext>
              </a:extLst>
            </p:cNvPr>
            <p:cNvSpPr txBox="1">
              <a:spLocks noChangeArrowheads="1"/>
            </p:cNvSpPr>
            <p:nvPr/>
          </p:nvSpPr>
          <p:spPr bwMode="auto">
            <a:xfrm>
              <a:off x="4" y="686"/>
              <a:ext cx="1794" cy="1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47625" marR="0" lvl="0" indent="-5715" algn="just" defTabSz="914400" eaLnBrk="1" fontAlgn="auto" latinLnBrk="0" hangingPunct="1">
                <a:lnSpc>
                  <a:spcPct val="105000"/>
                </a:lnSpc>
                <a:spcBef>
                  <a:spcPts val="165"/>
                </a:spcBef>
                <a:spcAft>
                  <a:spcPts val="965"/>
                </a:spcAft>
                <a:buClrTx/>
                <a:buSzTx/>
                <a:buFontTx/>
                <a:buNone/>
                <a:tabLst/>
                <a:defRPr/>
              </a:pPr>
              <a:r>
                <a:rPr kumimoji="0" lang="en-IN" sz="800" b="0" i="0" u="none" strike="noStrike" kern="0" cap="none" spc="0" normalizeH="0" baseline="0" noProof="0" dirty="0" err="1">
                  <a:ln>
                    <a:noFill/>
                  </a:ln>
                  <a:solidFill>
                    <a:srgbClr val="000000"/>
                  </a:solidFill>
                  <a:effectLst/>
                  <a:uLnTx/>
                  <a:uFillTx/>
                  <a:latin typeface="Arial" panose="020B0604020202020204" pitchFamily="34" charset="0"/>
                  <a:ea typeface="Arial" panose="020B0604020202020204" pitchFamily="34" charset="0"/>
                </a:rPr>
                <a:t>logical_name</a:t>
              </a:r>
              <a:r>
                <a:rPr kumimoji="0" lang="en-IN" sz="800" b="0" i="0" u="none" strike="noStrike" kern="0" cap="none" spc="0" normalizeH="0" baseline="0" noProof="0" dirty="0">
                  <a:ln>
                    <a:noFill/>
                  </a:ln>
                  <a:solidFill>
                    <a:srgbClr val="000000"/>
                  </a:solidFill>
                  <a:effectLst/>
                  <a:uLnTx/>
                  <a:uFillTx/>
                  <a:latin typeface="Arial" panose="020B0604020202020204" pitchFamily="34" charset="0"/>
                  <a:ea typeface="Arial" panose="020B0604020202020204" pitchFamily="34" charset="0"/>
                </a:rPr>
                <a:t>: octet-</a:t>
              </a:r>
              <a:r>
                <a:rPr kumimoji="0" lang="en-IN" sz="800" b="0" i="0" u="none" strike="noStrike" kern="0" cap="none" spc="0" normalizeH="0" baseline="0" noProof="0" dirty="0" err="1">
                  <a:ln>
                    <a:noFill/>
                  </a:ln>
                  <a:solidFill>
                    <a:srgbClr val="000000"/>
                  </a:solidFill>
                  <a:effectLst/>
                  <a:uLnTx/>
                  <a:uFillTx/>
                  <a:latin typeface="Arial" panose="020B0604020202020204" pitchFamily="34" charset="0"/>
                  <a:ea typeface="Arial" panose="020B0604020202020204" pitchFamily="34" charset="0"/>
                </a:rPr>
                <a:t>strin</a:t>
              </a:r>
              <a:r>
                <a:rPr kumimoji="0" lang="en-IN" sz="800" b="0" i="0" u="none" strike="noStrike" kern="0" cap="none" spc="0" normalizeH="0" baseline="0" noProof="0" dirty="0">
                  <a:ln>
                    <a:noFill/>
                  </a:ln>
                  <a:solidFill>
                    <a:srgbClr val="000000"/>
                  </a:solidFill>
                  <a:effectLst/>
                  <a:uLnTx/>
                  <a:uFillTx/>
                  <a:latin typeface="Arial" panose="020B0604020202020204" pitchFamily="34" charset="0"/>
                  <a:ea typeface="Arial" panose="020B0604020202020204" pitchFamily="34" charset="0"/>
                </a:rPr>
                <a:t> value: instance</a:t>
              </a:r>
              <a:r>
                <a:rPr kumimoji="0" lang="en-IN" sz="800" b="0" i="0" u="none" strike="noStrike" kern="0" cap="none" spc="-5" normalizeH="0" baseline="0" noProof="0" dirty="0">
                  <a:ln>
                    <a:noFill/>
                  </a:ln>
                  <a:solidFill>
                    <a:srgbClr val="000000"/>
                  </a:solidFill>
                  <a:effectLst/>
                  <a:uLnTx/>
                  <a:uFillTx/>
                  <a:latin typeface="Arial" panose="020B0604020202020204" pitchFamily="34" charset="0"/>
                  <a:ea typeface="Arial" panose="020B0604020202020204" pitchFamily="34" charset="0"/>
                </a:rPr>
                <a:t> </a:t>
              </a:r>
              <a:r>
                <a:rPr kumimoji="0" lang="en-IN" sz="800" b="0" i="0" u="none" strike="noStrike" kern="0" cap="none" spc="0" normalizeH="0" baseline="0" noProof="0" dirty="0">
                  <a:ln>
                    <a:noFill/>
                  </a:ln>
                  <a:solidFill>
                    <a:srgbClr val="000000"/>
                  </a:solidFill>
                  <a:effectLst/>
                  <a:uLnTx/>
                  <a:uFillTx/>
                  <a:latin typeface="Arial" panose="020B0604020202020204" pitchFamily="34" charset="0"/>
                  <a:ea typeface="Arial" panose="020B0604020202020204" pitchFamily="34" charset="0"/>
                </a:rPr>
                <a:t>specific</a:t>
              </a:r>
              <a:endParaRPr kumimoji="0" lang="en-IN" sz="1000" b="0" i="0" u="none" strike="noStrike" kern="0" cap="none" spc="0" normalizeH="0" baseline="0" noProof="0" dirty="0">
                <a:ln>
                  <a:noFill/>
                </a:ln>
                <a:solidFill>
                  <a:srgbClr val="000000"/>
                </a:solidFill>
                <a:effectLst/>
                <a:uLnTx/>
                <a:uFillTx/>
                <a:latin typeface="Arial" panose="020B0604020202020204" pitchFamily="34" charset="0"/>
                <a:ea typeface="Arial" panose="020B0604020202020204" pitchFamily="34" charset="0"/>
              </a:endParaRPr>
            </a:p>
            <a:p>
              <a:pPr marL="47625" marR="0" lvl="0" indent="-5715" algn="just" defTabSz="914400" eaLnBrk="1" fontAlgn="auto" latinLnBrk="0" hangingPunct="1">
                <a:lnSpc>
                  <a:spcPts val="885"/>
                </a:lnSpc>
                <a:spcBef>
                  <a:spcPts val="0"/>
                </a:spcBef>
                <a:spcAft>
                  <a:spcPts val="965"/>
                </a:spcAft>
                <a:buClrTx/>
                <a:buSzTx/>
                <a:buFontTx/>
                <a:buNone/>
                <a:tabLst/>
                <a:defRPr/>
              </a:pPr>
              <a:r>
                <a:rPr kumimoji="0" lang="en-IN" sz="800" b="0" i="0" u="none" strike="noStrike" kern="0" cap="none" spc="0" normalizeH="0" baseline="0" noProof="0" dirty="0">
                  <a:ln>
                    <a:noFill/>
                  </a:ln>
                  <a:solidFill>
                    <a:srgbClr val="000000"/>
                  </a:solidFill>
                  <a:effectLst/>
                  <a:uLnTx/>
                  <a:uFillTx/>
                  <a:latin typeface="Arial" panose="020B0604020202020204" pitchFamily="34" charset="0"/>
                  <a:ea typeface="Arial" panose="020B0604020202020204" pitchFamily="34" charset="0"/>
                </a:rPr>
                <a:t>...</a:t>
              </a:r>
              <a:endParaRPr kumimoji="0" lang="en-IN" sz="1000" b="0" i="0" u="none" strike="noStrike" kern="0" cap="none" spc="0" normalizeH="0" baseline="0" noProof="0" dirty="0">
                <a:ln>
                  <a:noFill/>
                </a:ln>
                <a:solidFill>
                  <a:srgbClr val="000000"/>
                </a:solidFill>
                <a:effectLst/>
                <a:uLnTx/>
                <a:uFillTx/>
                <a:latin typeface="Arial" panose="020B0604020202020204" pitchFamily="34" charset="0"/>
                <a:ea typeface="Arial" panose="020B0604020202020204" pitchFamily="34" charset="0"/>
              </a:endParaRPr>
            </a:p>
          </p:txBody>
        </p:sp>
        <p:sp>
          <p:nvSpPr>
            <p:cNvPr id="81" name="Text Box 197">
              <a:extLst>
                <a:ext uri="{FF2B5EF4-FFF2-40B4-BE49-F238E27FC236}">
                  <a16:creationId xmlns:a16="http://schemas.microsoft.com/office/drawing/2014/main" id="{3E4AAC6A-9411-4D56-9EC6-CAB25CAA2FC5}"/>
                </a:ext>
              </a:extLst>
            </p:cNvPr>
            <p:cNvSpPr txBox="1">
              <a:spLocks noChangeArrowheads="1"/>
            </p:cNvSpPr>
            <p:nvPr/>
          </p:nvSpPr>
          <p:spPr bwMode="auto">
            <a:xfrm>
              <a:off x="4" y="412"/>
              <a:ext cx="1794" cy="260"/>
            </a:xfrm>
            <a:prstGeom prst="rect">
              <a:avLst/>
            </a:prstGeom>
            <a:solidFill>
              <a:srgbClr val="FFFF80"/>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88265" marR="0" lvl="0" indent="-5715" algn="just" defTabSz="914400" eaLnBrk="1" fontAlgn="auto" latinLnBrk="0" hangingPunct="1">
                <a:lnSpc>
                  <a:spcPct val="102000"/>
                </a:lnSpc>
                <a:spcBef>
                  <a:spcPts val="180"/>
                </a:spcBef>
                <a:spcAft>
                  <a:spcPts val="965"/>
                </a:spcAft>
                <a:buClrTx/>
                <a:buSzTx/>
                <a:buFontTx/>
                <a:buNone/>
                <a:tabLst/>
                <a:defRPr/>
              </a:pPr>
              <a:r>
                <a:rPr kumimoji="0" lang="en-IN" sz="800" b="1" i="0" u="none" strike="noStrike" kern="0" cap="none" spc="0" normalizeH="0" baseline="0" noProof="0">
                  <a:ln>
                    <a:noFill/>
                  </a:ln>
                  <a:solidFill>
                    <a:srgbClr val="000000"/>
                  </a:solidFill>
                  <a:effectLst/>
                  <a:uLnTx/>
                  <a:uFillTx/>
                  <a:latin typeface="Arial" panose="020B0604020202020204" pitchFamily="34" charset="0"/>
                  <a:ea typeface="Arial" panose="020B0604020202020204" pitchFamily="34" charset="0"/>
                </a:rPr>
                <a:t>Register </a:t>
              </a:r>
              <a:r>
                <a:rPr kumimoji="0" lang="en-IN" sz="800" b="0" i="0" u="none" strike="noStrike" kern="0" cap="none" spc="0" normalizeH="0" baseline="0" noProof="0">
                  <a:ln>
                    <a:noFill/>
                  </a:ln>
                  <a:solidFill>
                    <a:srgbClr val="000000"/>
                  </a:solidFill>
                  <a:effectLst/>
                  <a:uLnTx/>
                  <a:uFillTx/>
                  <a:latin typeface="Arial" panose="020B0604020202020204" pitchFamily="34" charset="0"/>
                  <a:ea typeface="Arial" panose="020B0604020202020204" pitchFamily="34" charset="0"/>
                </a:rPr>
                <a:t>class_id=3</a:t>
              </a:r>
              <a:endParaRPr kumimoji="0" lang="en-IN" sz="1000" b="0" i="0" u="none" strike="noStrike" kern="0" cap="none" spc="0" normalizeH="0" baseline="0" noProof="0">
                <a:ln>
                  <a:noFill/>
                </a:ln>
                <a:solidFill>
                  <a:srgbClr val="000000"/>
                </a:solidFill>
                <a:effectLst/>
                <a:uLnTx/>
                <a:uFillTx/>
                <a:latin typeface="Arial" panose="020B0604020202020204" pitchFamily="34" charset="0"/>
                <a:ea typeface="Arial" panose="020B0604020202020204" pitchFamily="34" charset="0"/>
              </a:endParaRPr>
            </a:p>
          </p:txBody>
        </p:sp>
      </p:grpSp>
      <p:sp>
        <p:nvSpPr>
          <p:cNvPr id="3" name="TextBox 2">
            <a:extLst>
              <a:ext uri="{FF2B5EF4-FFF2-40B4-BE49-F238E27FC236}">
                <a16:creationId xmlns:a16="http://schemas.microsoft.com/office/drawing/2014/main" id="{F2CBAFAC-B7B0-45C1-B29B-140CDD74CE34}"/>
              </a:ext>
            </a:extLst>
          </p:cNvPr>
          <p:cNvSpPr txBox="1"/>
          <p:nvPr/>
        </p:nvSpPr>
        <p:spPr>
          <a:xfrm>
            <a:off x="1632923" y="2036968"/>
            <a:ext cx="767657" cy="230832"/>
          </a:xfrm>
          <a:prstGeom prst="rect">
            <a:avLst/>
          </a:prstGeom>
          <a:noFill/>
        </p:spPr>
        <p:txBody>
          <a:bodyPr wrap="square" rtlCol="0">
            <a:spAutoFit/>
          </a:bodyPr>
          <a:lstStyle/>
          <a:p>
            <a:r>
              <a:rPr lang="en-IN" sz="900" dirty="0"/>
              <a:t>CLASS</a:t>
            </a:r>
          </a:p>
        </p:txBody>
      </p:sp>
      <p:sp>
        <p:nvSpPr>
          <p:cNvPr id="14" name="TextBox 13">
            <a:extLst>
              <a:ext uri="{FF2B5EF4-FFF2-40B4-BE49-F238E27FC236}">
                <a16:creationId xmlns:a16="http://schemas.microsoft.com/office/drawing/2014/main" id="{B28E3DCD-57F9-4749-8AAA-31FC05512333}"/>
              </a:ext>
            </a:extLst>
          </p:cNvPr>
          <p:cNvSpPr txBox="1"/>
          <p:nvPr/>
        </p:nvSpPr>
        <p:spPr>
          <a:xfrm>
            <a:off x="2945176" y="2018680"/>
            <a:ext cx="767657" cy="215444"/>
          </a:xfrm>
          <a:prstGeom prst="rect">
            <a:avLst/>
          </a:prstGeom>
          <a:noFill/>
        </p:spPr>
        <p:txBody>
          <a:bodyPr wrap="square" rtlCol="0">
            <a:spAutoFit/>
          </a:bodyPr>
          <a:lstStyle/>
          <a:p>
            <a:r>
              <a:rPr lang="en-IN" sz="800" dirty="0"/>
              <a:t>METHODS</a:t>
            </a:r>
          </a:p>
        </p:txBody>
      </p:sp>
      <p:sp>
        <p:nvSpPr>
          <p:cNvPr id="82" name="TextBox 81">
            <a:extLst>
              <a:ext uri="{FF2B5EF4-FFF2-40B4-BE49-F238E27FC236}">
                <a16:creationId xmlns:a16="http://schemas.microsoft.com/office/drawing/2014/main" id="{66ABC801-71F7-40A5-8F18-002679DA4EE8}"/>
              </a:ext>
            </a:extLst>
          </p:cNvPr>
          <p:cNvSpPr txBox="1"/>
          <p:nvPr/>
        </p:nvSpPr>
        <p:spPr>
          <a:xfrm>
            <a:off x="4961140" y="2139523"/>
            <a:ext cx="701547" cy="215444"/>
          </a:xfrm>
          <a:prstGeom prst="rect">
            <a:avLst/>
          </a:prstGeom>
          <a:noFill/>
        </p:spPr>
        <p:txBody>
          <a:bodyPr wrap="square" rtlCol="0">
            <a:spAutoFit/>
          </a:bodyPr>
          <a:lstStyle/>
          <a:p>
            <a:r>
              <a:rPr lang="en-IN" sz="800" dirty="0"/>
              <a:t>OBJECTS</a:t>
            </a:r>
          </a:p>
        </p:txBody>
      </p:sp>
      <p:sp>
        <p:nvSpPr>
          <p:cNvPr id="83" name="TextBox 82">
            <a:extLst>
              <a:ext uri="{FF2B5EF4-FFF2-40B4-BE49-F238E27FC236}">
                <a16:creationId xmlns:a16="http://schemas.microsoft.com/office/drawing/2014/main" id="{079042BC-1B47-4955-9BB6-98118AA907F6}"/>
              </a:ext>
            </a:extLst>
          </p:cNvPr>
          <p:cNvSpPr txBox="1"/>
          <p:nvPr/>
        </p:nvSpPr>
        <p:spPr>
          <a:xfrm>
            <a:off x="6224184" y="2147630"/>
            <a:ext cx="978091" cy="338554"/>
          </a:xfrm>
          <a:prstGeom prst="rect">
            <a:avLst/>
          </a:prstGeom>
          <a:noFill/>
        </p:spPr>
        <p:txBody>
          <a:bodyPr wrap="square" rtlCol="0">
            <a:spAutoFit/>
          </a:bodyPr>
          <a:lstStyle/>
          <a:p>
            <a:r>
              <a:rPr lang="en-IN" sz="800" dirty="0"/>
              <a:t>ATTRIBUTE VALUES</a:t>
            </a:r>
          </a:p>
        </p:txBody>
      </p:sp>
      <p:sp>
        <p:nvSpPr>
          <p:cNvPr id="7" name="TextBox 6">
            <a:extLst>
              <a:ext uri="{FF2B5EF4-FFF2-40B4-BE49-F238E27FC236}">
                <a16:creationId xmlns:a16="http://schemas.microsoft.com/office/drawing/2014/main" id="{702D64F2-2595-4B9A-A4CD-8D80C5AF70BB}"/>
              </a:ext>
            </a:extLst>
          </p:cNvPr>
          <p:cNvSpPr txBox="1"/>
          <p:nvPr/>
        </p:nvSpPr>
        <p:spPr>
          <a:xfrm>
            <a:off x="990601" y="5489073"/>
            <a:ext cx="3652780" cy="307777"/>
          </a:xfrm>
          <a:prstGeom prst="rect">
            <a:avLst/>
          </a:prstGeom>
          <a:noFill/>
        </p:spPr>
        <p:txBody>
          <a:bodyPr wrap="square" rtlCol="0">
            <a:spAutoFit/>
          </a:bodyPr>
          <a:lstStyle/>
          <a:p>
            <a:r>
              <a:rPr lang="en-IN" dirty="0">
                <a:solidFill>
                  <a:srgbClr val="000000"/>
                </a:solidFill>
                <a:effectLst/>
                <a:latin typeface="Arial" panose="020B0604020202020204" pitchFamily="34" charset="0"/>
                <a:ea typeface="Arial" panose="020B0604020202020204" pitchFamily="34" charset="0"/>
              </a:rPr>
              <a:t>Fig 3. An interface class and its instances</a:t>
            </a:r>
            <a:endParaRPr lang="en-IN" dirty="0"/>
          </a:p>
        </p:txBody>
      </p:sp>
    </p:spTree>
    <p:extLst>
      <p:ext uri="{BB962C8B-B14F-4D97-AF65-F5344CB8AC3E}">
        <p14:creationId xmlns:p14="http://schemas.microsoft.com/office/powerpoint/2010/main" val="32860969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04800"/>
            <a:ext cx="7886700" cy="549274"/>
          </a:xfrm>
        </p:spPr>
        <p:txBody>
          <a:bodyPr>
            <a:normAutofit fontScale="90000"/>
          </a:bodyPr>
          <a:lstStyle/>
          <a:p>
            <a:pPr algn="ctr"/>
            <a:r>
              <a:rPr lang="en-IN" sz="3600" b="1" dirty="0">
                <a:solidFill>
                  <a:schemeClr val="bg2"/>
                </a:solidFill>
                <a:latin typeface="Times New Roman" pitchFamily="18" charset="0"/>
                <a:cs typeface="Times New Roman" pitchFamily="18" charset="0"/>
              </a:rPr>
              <a:t>LITERATURE SURVEY</a:t>
            </a:r>
            <a:endParaRPr lang="en-IN" dirty="0">
              <a:solidFill>
                <a:schemeClr val="bg2"/>
              </a:solidFill>
            </a:endParaRPr>
          </a:p>
        </p:txBody>
      </p:sp>
      <p:sp>
        <p:nvSpPr>
          <p:cNvPr id="4" name="Date Placeholder 3"/>
          <p:cNvSpPr>
            <a:spLocks noGrp="1"/>
          </p:cNvSpPr>
          <p:nvPr>
            <p:ph type="dt" sz="half" idx="10"/>
          </p:nvPr>
        </p:nvSpPr>
        <p:spPr>
          <a:xfrm>
            <a:off x="0" y="6470650"/>
            <a:ext cx="1616075" cy="274638"/>
          </a:xfrm>
          <a:prstGeom prst="rect">
            <a:avLst/>
          </a:prstGeom>
        </p:spPr>
        <p:txBody>
          <a:bodyPr/>
          <a:lstStyle/>
          <a:p>
            <a:pPr>
              <a:defRPr/>
            </a:pPr>
            <a:fld id="{30291866-E6AB-47D6-8A38-70A183396341}" type="datetime5">
              <a:rPr lang="en-US" smtClean="0"/>
              <a:t>30-Apr-21</a:t>
            </a:fld>
            <a:endParaRPr lang="en-US"/>
          </a:p>
        </p:txBody>
      </p:sp>
      <p:sp>
        <p:nvSpPr>
          <p:cNvPr id="5" name="Footer Placeholder 4"/>
          <p:cNvSpPr>
            <a:spLocks noGrp="1"/>
          </p:cNvSpPr>
          <p:nvPr>
            <p:ph type="ftr" sz="quarter" idx="11"/>
          </p:nvPr>
        </p:nvSpPr>
        <p:spPr>
          <a:xfrm>
            <a:off x="3200400" y="6516628"/>
            <a:ext cx="3859795" cy="228660"/>
          </a:xfrm>
        </p:spPr>
        <p:txBody>
          <a:bodyPr/>
          <a:lstStyle/>
          <a:p>
            <a:pPr>
              <a:defRPr/>
            </a:pPr>
            <a:r>
              <a:rPr lang="en-US" sz="1600" dirty="0"/>
              <a:t>SKNCOE BE (E &amp; TC) 2020-21</a:t>
            </a:r>
          </a:p>
        </p:txBody>
      </p:sp>
      <p:sp>
        <p:nvSpPr>
          <p:cNvPr id="6" name="Slide Number Placeholder 5"/>
          <p:cNvSpPr>
            <a:spLocks noGrp="1"/>
          </p:cNvSpPr>
          <p:nvPr>
            <p:ph type="sldNum" sz="quarter" idx="12"/>
          </p:nvPr>
        </p:nvSpPr>
        <p:spPr/>
        <p:txBody>
          <a:bodyPr/>
          <a:lstStyle/>
          <a:p>
            <a:pPr>
              <a:defRPr/>
            </a:pPr>
            <a:fld id="{310A76A0-256F-4F28-AB52-94CEC88C3011}" type="slidenum">
              <a:rPr lang="en-US" smtClean="0"/>
              <a:pPr>
                <a:defRPr/>
              </a:pPr>
              <a:t>14</a:t>
            </a:fld>
            <a:endParaRPr lang="en-US"/>
          </a:p>
        </p:txBody>
      </p:sp>
      <p:graphicFrame>
        <p:nvGraphicFramePr>
          <p:cNvPr id="11" name="Diagram 10">
            <a:extLst>
              <a:ext uri="{FF2B5EF4-FFF2-40B4-BE49-F238E27FC236}">
                <a16:creationId xmlns:a16="http://schemas.microsoft.com/office/drawing/2014/main" id="{89CBB9FC-1C8C-4909-9E90-7AF65C32FCAD}"/>
              </a:ext>
            </a:extLst>
          </p:cNvPr>
          <p:cNvGraphicFramePr/>
          <p:nvPr>
            <p:extLst>
              <p:ext uri="{D42A27DB-BD31-4B8C-83A1-F6EECF244321}">
                <p14:modId xmlns:p14="http://schemas.microsoft.com/office/powerpoint/2010/main" val="1576651417"/>
              </p:ext>
            </p:extLst>
          </p:nvPr>
        </p:nvGraphicFramePr>
        <p:xfrm>
          <a:off x="714375" y="3200400"/>
          <a:ext cx="7715250" cy="3200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3" name="Content Placeholder 12">
            <a:extLst>
              <a:ext uri="{FF2B5EF4-FFF2-40B4-BE49-F238E27FC236}">
                <a16:creationId xmlns:a16="http://schemas.microsoft.com/office/drawing/2014/main" id="{1FBA9570-1F7E-4A46-82C5-F80DC2E3498E}"/>
              </a:ext>
            </a:extLst>
          </p:cNvPr>
          <p:cNvSpPr>
            <a:spLocks noGrp="1"/>
          </p:cNvSpPr>
          <p:nvPr>
            <p:ph idx="1"/>
          </p:nvPr>
        </p:nvSpPr>
        <p:spPr>
          <a:xfrm>
            <a:off x="796102" y="1255451"/>
            <a:ext cx="7543800" cy="4513154"/>
          </a:xfrm>
        </p:spPr>
        <p:txBody>
          <a:bodyPr/>
          <a:lstStyle/>
          <a:p>
            <a:pPr marL="0" indent="0">
              <a:buClr>
                <a:schemeClr val="bg1"/>
              </a:buClr>
              <a:buNone/>
            </a:pPr>
            <a:r>
              <a:rPr lang="en-US" sz="2000" dirty="0">
                <a:solidFill>
                  <a:schemeClr val="bg1"/>
                </a:solidFill>
                <a:latin typeface="Times New Roman" pitchFamily="18" charset="0"/>
                <a:cs typeface="Times New Roman" pitchFamily="18" charset="0"/>
              </a:rPr>
              <a:t>[01] F. </a:t>
            </a:r>
            <a:r>
              <a:rPr lang="en-US" sz="2000" dirty="0" err="1">
                <a:solidFill>
                  <a:schemeClr val="bg1"/>
                </a:solidFill>
                <a:latin typeface="Times New Roman" pitchFamily="18" charset="0"/>
                <a:cs typeface="Times New Roman" pitchFamily="18" charset="0"/>
              </a:rPr>
              <a:t>Drăgan</a:t>
            </a:r>
            <a:r>
              <a:rPr lang="en-US" sz="2000" dirty="0">
                <a:solidFill>
                  <a:schemeClr val="bg1"/>
                </a:solidFill>
                <a:latin typeface="Times New Roman" pitchFamily="18" charset="0"/>
                <a:cs typeface="Times New Roman" pitchFamily="18" charset="0"/>
              </a:rPr>
              <a:t>, R. </a:t>
            </a:r>
            <a:r>
              <a:rPr lang="en-US" sz="2000" dirty="0" err="1">
                <a:solidFill>
                  <a:schemeClr val="bg1"/>
                </a:solidFill>
                <a:latin typeface="Times New Roman" pitchFamily="18" charset="0"/>
                <a:cs typeface="Times New Roman" pitchFamily="18" charset="0"/>
              </a:rPr>
              <a:t>Holonec</a:t>
            </a:r>
            <a:r>
              <a:rPr lang="en-US" sz="2000" dirty="0">
                <a:solidFill>
                  <a:schemeClr val="bg1"/>
                </a:solidFill>
                <a:latin typeface="Times New Roman" pitchFamily="18" charset="0"/>
                <a:cs typeface="Times New Roman" pitchFamily="18" charset="0"/>
              </a:rPr>
              <a:t> and R. </a:t>
            </a:r>
            <a:r>
              <a:rPr lang="en-US" sz="2000" dirty="0" err="1">
                <a:solidFill>
                  <a:schemeClr val="bg1"/>
                </a:solidFill>
                <a:latin typeface="Times New Roman" pitchFamily="18" charset="0"/>
                <a:cs typeface="Times New Roman" pitchFamily="18" charset="0"/>
              </a:rPr>
              <a:t>Copîndean</a:t>
            </a:r>
            <a:r>
              <a:rPr lang="en-US" sz="2000" dirty="0">
                <a:solidFill>
                  <a:schemeClr val="bg1"/>
                </a:solidFill>
                <a:latin typeface="Times New Roman" pitchFamily="18" charset="0"/>
                <a:cs typeface="Times New Roman" pitchFamily="18" charset="0"/>
              </a:rPr>
              <a:t>, "Local Monitoring / Recording and Display Device for Power Electricity Meter, using IEC 62056–21 Local AMR application device, hardware solution, for DLMS-COSEM based Power Meters," 2019 8th International Conference on Modern Power Systems (MPS), Cluj </a:t>
            </a:r>
            <a:r>
              <a:rPr lang="en-US" sz="2000" dirty="0" err="1">
                <a:solidFill>
                  <a:schemeClr val="bg1"/>
                </a:solidFill>
                <a:latin typeface="Times New Roman" pitchFamily="18" charset="0"/>
                <a:cs typeface="Times New Roman" pitchFamily="18" charset="0"/>
              </a:rPr>
              <a:t>Napoca</a:t>
            </a:r>
            <a:r>
              <a:rPr lang="en-US" sz="2000" dirty="0">
                <a:solidFill>
                  <a:schemeClr val="bg1"/>
                </a:solidFill>
                <a:latin typeface="Times New Roman" pitchFamily="18" charset="0"/>
                <a:cs typeface="Times New Roman" pitchFamily="18" charset="0"/>
              </a:rPr>
              <a:t>, Romania, 2019</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655348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04800"/>
            <a:ext cx="7886700" cy="549274"/>
          </a:xfrm>
        </p:spPr>
        <p:txBody>
          <a:bodyPr>
            <a:normAutofit fontScale="90000"/>
          </a:bodyPr>
          <a:lstStyle/>
          <a:p>
            <a:pPr algn="ctr"/>
            <a:r>
              <a:rPr lang="en-IN" sz="3600" b="1" dirty="0">
                <a:solidFill>
                  <a:schemeClr val="bg2"/>
                </a:solidFill>
                <a:latin typeface="Times New Roman" pitchFamily="18" charset="0"/>
                <a:cs typeface="Times New Roman" pitchFamily="18" charset="0"/>
              </a:rPr>
              <a:t>LITERATURE SURVEY</a:t>
            </a:r>
            <a:endParaRPr lang="en-IN" dirty="0">
              <a:solidFill>
                <a:schemeClr val="bg2"/>
              </a:solidFill>
            </a:endParaRPr>
          </a:p>
        </p:txBody>
      </p:sp>
      <p:sp>
        <p:nvSpPr>
          <p:cNvPr id="4" name="Date Placeholder 3"/>
          <p:cNvSpPr>
            <a:spLocks noGrp="1"/>
          </p:cNvSpPr>
          <p:nvPr>
            <p:ph type="dt" sz="half" idx="10"/>
          </p:nvPr>
        </p:nvSpPr>
        <p:spPr>
          <a:xfrm>
            <a:off x="0" y="6470650"/>
            <a:ext cx="1616075" cy="274638"/>
          </a:xfrm>
          <a:prstGeom prst="rect">
            <a:avLst/>
          </a:prstGeom>
        </p:spPr>
        <p:txBody>
          <a:bodyPr/>
          <a:lstStyle/>
          <a:p>
            <a:pPr>
              <a:defRPr/>
            </a:pPr>
            <a:fld id="{30291866-E6AB-47D6-8A38-70A183396341}" type="datetime5">
              <a:rPr lang="en-US" smtClean="0"/>
              <a:t>30-Apr-21</a:t>
            </a:fld>
            <a:endParaRPr lang="en-US"/>
          </a:p>
        </p:txBody>
      </p:sp>
      <p:sp>
        <p:nvSpPr>
          <p:cNvPr id="5" name="Footer Placeholder 4"/>
          <p:cNvSpPr>
            <a:spLocks noGrp="1"/>
          </p:cNvSpPr>
          <p:nvPr>
            <p:ph type="ftr" sz="quarter" idx="11"/>
          </p:nvPr>
        </p:nvSpPr>
        <p:spPr>
          <a:xfrm>
            <a:off x="3200400" y="6516628"/>
            <a:ext cx="3859795" cy="228660"/>
          </a:xfrm>
        </p:spPr>
        <p:txBody>
          <a:bodyPr/>
          <a:lstStyle/>
          <a:p>
            <a:pPr>
              <a:defRPr/>
            </a:pPr>
            <a:r>
              <a:rPr lang="en-US" sz="1600" dirty="0"/>
              <a:t>SKNCOE BE (E &amp; TC) 2020-21</a:t>
            </a:r>
          </a:p>
        </p:txBody>
      </p:sp>
      <p:sp>
        <p:nvSpPr>
          <p:cNvPr id="6" name="Slide Number Placeholder 5"/>
          <p:cNvSpPr>
            <a:spLocks noGrp="1"/>
          </p:cNvSpPr>
          <p:nvPr>
            <p:ph type="sldNum" sz="quarter" idx="12"/>
          </p:nvPr>
        </p:nvSpPr>
        <p:spPr/>
        <p:txBody>
          <a:bodyPr/>
          <a:lstStyle/>
          <a:p>
            <a:pPr>
              <a:defRPr/>
            </a:pPr>
            <a:fld id="{310A76A0-256F-4F28-AB52-94CEC88C3011}" type="slidenum">
              <a:rPr lang="en-US" smtClean="0"/>
              <a:pPr>
                <a:defRPr/>
              </a:pPr>
              <a:t>15</a:t>
            </a:fld>
            <a:endParaRPr lang="en-US"/>
          </a:p>
        </p:txBody>
      </p:sp>
      <p:graphicFrame>
        <p:nvGraphicFramePr>
          <p:cNvPr id="11" name="Diagram 10">
            <a:extLst>
              <a:ext uri="{FF2B5EF4-FFF2-40B4-BE49-F238E27FC236}">
                <a16:creationId xmlns:a16="http://schemas.microsoft.com/office/drawing/2014/main" id="{89CBB9FC-1C8C-4909-9E90-7AF65C32FCAD}"/>
              </a:ext>
            </a:extLst>
          </p:cNvPr>
          <p:cNvGraphicFramePr/>
          <p:nvPr>
            <p:extLst>
              <p:ext uri="{D42A27DB-BD31-4B8C-83A1-F6EECF244321}">
                <p14:modId xmlns:p14="http://schemas.microsoft.com/office/powerpoint/2010/main" val="3855941580"/>
              </p:ext>
            </p:extLst>
          </p:nvPr>
        </p:nvGraphicFramePr>
        <p:xfrm>
          <a:off x="710377" y="3048000"/>
          <a:ext cx="7715250" cy="3200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3" name="Content Placeholder 12">
            <a:extLst>
              <a:ext uri="{FF2B5EF4-FFF2-40B4-BE49-F238E27FC236}">
                <a16:creationId xmlns:a16="http://schemas.microsoft.com/office/drawing/2014/main" id="{1FBA9570-1F7E-4A46-82C5-F80DC2E3498E}"/>
              </a:ext>
            </a:extLst>
          </p:cNvPr>
          <p:cNvSpPr>
            <a:spLocks noGrp="1"/>
          </p:cNvSpPr>
          <p:nvPr>
            <p:ph idx="1"/>
          </p:nvPr>
        </p:nvSpPr>
        <p:spPr>
          <a:xfrm>
            <a:off x="796102" y="1255451"/>
            <a:ext cx="7543800" cy="4513154"/>
          </a:xfrm>
        </p:spPr>
        <p:txBody>
          <a:bodyPr/>
          <a:lstStyle/>
          <a:p>
            <a:pPr>
              <a:buFontTx/>
              <a:buNone/>
            </a:pPr>
            <a:r>
              <a:rPr lang="en-US" sz="2000" dirty="0">
                <a:solidFill>
                  <a:schemeClr val="bg1"/>
                </a:solidFill>
                <a:latin typeface="Times New Roman" pitchFamily="18" charset="0"/>
                <a:cs typeface="Times New Roman" pitchFamily="18" charset="0"/>
              </a:rPr>
              <a:t>[02] Hiren R. </a:t>
            </a:r>
            <a:r>
              <a:rPr lang="en-US" sz="2000" dirty="0" err="1">
                <a:solidFill>
                  <a:schemeClr val="bg1"/>
                </a:solidFill>
                <a:latin typeface="Times New Roman" pitchFamily="18" charset="0"/>
                <a:cs typeface="Times New Roman" pitchFamily="18" charset="0"/>
              </a:rPr>
              <a:t>Zala</a:t>
            </a:r>
            <a:r>
              <a:rPr lang="en-US" sz="2000" dirty="0">
                <a:solidFill>
                  <a:schemeClr val="bg1"/>
                </a:solidFill>
                <a:latin typeface="Times New Roman" pitchFamily="18" charset="0"/>
                <a:cs typeface="Times New Roman" pitchFamily="18" charset="0"/>
              </a:rPr>
              <a:t>, </a:t>
            </a:r>
            <a:r>
              <a:rPr lang="en-US" sz="2000" dirty="0" err="1">
                <a:solidFill>
                  <a:schemeClr val="bg1"/>
                </a:solidFill>
                <a:latin typeface="Times New Roman" pitchFamily="18" charset="0"/>
                <a:cs typeface="Times New Roman" pitchFamily="18" charset="0"/>
              </a:rPr>
              <a:t>Viranchi</a:t>
            </a:r>
            <a:r>
              <a:rPr lang="en-US" sz="2000" dirty="0">
                <a:solidFill>
                  <a:schemeClr val="bg1"/>
                </a:solidFill>
                <a:latin typeface="Times New Roman" pitchFamily="18" charset="0"/>
                <a:cs typeface="Times New Roman" pitchFamily="18" charset="0"/>
              </a:rPr>
              <a:t> C. Pandya, ”Energy Meter Data Acquisition System with Wireless Communication for Smart Metering Application” International Journal of Engineering Research &amp; Technology (IJERT) , Vol. 3 Issue 11, November-2014</a:t>
            </a:r>
          </a:p>
          <a:p>
            <a:pPr>
              <a:buFontTx/>
              <a:buNone/>
            </a:pPr>
            <a:endParaRPr lang="en-US" sz="2000" dirty="0">
              <a:solidFill>
                <a:schemeClr val="bg1"/>
              </a:solidFill>
              <a:latin typeface="Times New Roman" pitchFamily="18" charset="0"/>
              <a:cs typeface="Times New Roman"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630349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04800"/>
            <a:ext cx="7886700" cy="549274"/>
          </a:xfrm>
        </p:spPr>
        <p:txBody>
          <a:bodyPr>
            <a:normAutofit fontScale="90000"/>
          </a:bodyPr>
          <a:lstStyle/>
          <a:p>
            <a:pPr algn="ctr"/>
            <a:r>
              <a:rPr lang="en-IN" sz="3600" b="1" dirty="0">
                <a:solidFill>
                  <a:schemeClr val="bg2"/>
                </a:solidFill>
                <a:latin typeface="Times New Roman" pitchFamily="18" charset="0"/>
                <a:cs typeface="Times New Roman" pitchFamily="18" charset="0"/>
              </a:rPr>
              <a:t>LITERATURE SURVEY</a:t>
            </a:r>
            <a:endParaRPr lang="en-IN" dirty="0">
              <a:solidFill>
                <a:schemeClr val="bg2"/>
              </a:solidFill>
            </a:endParaRPr>
          </a:p>
        </p:txBody>
      </p:sp>
      <p:sp>
        <p:nvSpPr>
          <p:cNvPr id="4" name="Date Placeholder 3"/>
          <p:cNvSpPr>
            <a:spLocks noGrp="1"/>
          </p:cNvSpPr>
          <p:nvPr>
            <p:ph type="dt" sz="half" idx="10"/>
          </p:nvPr>
        </p:nvSpPr>
        <p:spPr>
          <a:xfrm>
            <a:off x="0" y="6470650"/>
            <a:ext cx="1616075" cy="274638"/>
          </a:xfrm>
          <a:prstGeom prst="rect">
            <a:avLst/>
          </a:prstGeom>
        </p:spPr>
        <p:txBody>
          <a:bodyPr/>
          <a:lstStyle/>
          <a:p>
            <a:pPr>
              <a:defRPr/>
            </a:pPr>
            <a:fld id="{30291866-E6AB-47D6-8A38-70A183396341}" type="datetime5">
              <a:rPr lang="en-US" smtClean="0"/>
              <a:t>30-Apr-21</a:t>
            </a:fld>
            <a:endParaRPr lang="en-US"/>
          </a:p>
        </p:txBody>
      </p:sp>
      <p:sp>
        <p:nvSpPr>
          <p:cNvPr id="5" name="Footer Placeholder 4"/>
          <p:cNvSpPr>
            <a:spLocks noGrp="1"/>
          </p:cNvSpPr>
          <p:nvPr>
            <p:ph type="ftr" sz="quarter" idx="11"/>
          </p:nvPr>
        </p:nvSpPr>
        <p:spPr>
          <a:xfrm>
            <a:off x="3200400" y="6516628"/>
            <a:ext cx="3859795" cy="228660"/>
          </a:xfrm>
        </p:spPr>
        <p:txBody>
          <a:bodyPr/>
          <a:lstStyle/>
          <a:p>
            <a:pPr>
              <a:defRPr/>
            </a:pPr>
            <a:r>
              <a:rPr lang="en-US" sz="1600" dirty="0"/>
              <a:t>SKNCOE BE (E &amp; TC) 2020-21</a:t>
            </a:r>
          </a:p>
        </p:txBody>
      </p:sp>
      <p:sp>
        <p:nvSpPr>
          <p:cNvPr id="6" name="Slide Number Placeholder 5"/>
          <p:cNvSpPr>
            <a:spLocks noGrp="1"/>
          </p:cNvSpPr>
          <p:nvPr>
            <p:ph type="sldNum" sz="quarter" idx="12"/>
          </p:nvPr>
        </p:nvSpPr>
        <p:spPr/>
        <p:txBody>
          <a:bodyPr/>
          <a:lstStyle/>
          <a:p>
            <a:pPr>
              <a:defRPr/>
            </a:pPr>
            <a:fld id="{310A76A0-256F-4F28-AB52-94CEC88C3011}" type="slidenum">
              <a:rPr lang="en-US" smtClean="0"/>
              <a:pPr>
                <a:defRPr/>
              </a:pPr>
              <a:t>16</a:t>
            </a:fld>
            <a:endParaRPr lang="en-US"/>
          </a:p>
        </p:txBody>
      </p:sp>
      <p:graphicFrame>
        <p:nvGraphicFramePr>
          <p:cNvPr id="11" name="Diagram 10">
            <a:extLst>
              <a:ext uri="{FF2B5EF4-FFF2-40B4-BE49-F238E27FC236}">
                <a16:creationId xmlns:a16="http://schemas.microsoft.com/office/drawing/2014/main" id="{89CBB9FC-1C8C-4909-9E90-7AF65C32FCAD}"/>
              </a:ext>
            </a:extLst>
          </p:cNvPr>
          <p:cNvGraphicFramePr/>
          <p:nvPr>
            <p:extLst>
              <p:ext uri="{D42A27DB-BD31-4B8C-83A1-F6EECF244321}">
                <p14:modId xmlns:p14="http://schemas.microsoft.com/office/powerpoint/2010/main" val="3928923840"/>
              </p:ext>
            </p:extLst>
          </p:nvPr>
        </p:nvGraphicFramePr>
        <p:xfrm>
          <a:off x="710377" y="3048000"/>
          <a:ext cx="7715250" cy="3200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3" name="Content Placeholder 12">
            <a:extLst>
              <a:ext uri="{FF2B5EF4-FFF2-40B4-BE49-F238E27FC236}">
                <a16:creationId xmlns:a16="http://schemas.microsoft.com/office/drawing/2014/main" id="{1FBA9570-1F7E-4A46-82C5-F80DC2E3498E}"/>
              </a:ext>
            </a:extLst>
          </p:cNvPr>
          <p:cNvSpPr>
            <a:spLocks noGrp="1"/>
          </p:cNvSpPr>
          <p:nvPr>
            <p:ph idx="1"/>
          </p:nvPr>
        </p:nvSpPr>
        <p:spPr>
          <a:xfrm>
            <a:off x="796102" y="1255451"/>
            <a:ext cx="7543800" cy="4513154"/>
          </a:xfrm>
        </p:spPr>
        <p:txBody>
          <a:bodyPr/>
          <a:lstStyle/>
          <a:p>
            <a:pPr>
              <a:buFontTx/>
              <a:buNone/>
            </a:pPr>
            <a:r>
              <a:rPr lang="en-US" sz="2000" dirty="0">
                <a:solidFill>
                  <a:schemeClr val="bg1"/>
                </a:solidFill>
                <a:latin typeface="Times New Roman" pitchFamily="18" charset="0"/>
                <a:cs typeface="Times New Roman" pitchFamily="18" charset="0"/>
              </a:rPr>
              <a:t>[03] </a:t>
            </a:r>
            <a:r>
              <a:rPr lang="en-IN" sz="2000" dirty="0">
                <a:solidFill>
                  <a:schemeClr val="bg1"/>
                </a:solidFill>
                <a:latin typeface="Times New Roman" pitchFamily="18" charset="0"/>
                <a:cs typeface="Times New Roman" pitchFamily="18" charset="0"/>
              </a:rPr>
              <a:t>Subrata Biswas, </a:t>
            </a:r>
            <a:r>
              <a:rPr lang="en-IN" sz="2000" dirty="0" err="1">
                <a:solidFill>
                  <a:schemeClr val="bg1"/>
                </a:solidFill>
                <a:latin typeface="Times New Roman" pitchFamily="18" charset="0"/>
                <a:cs typeface="Times New Roman" pitchFamily="18" charset="0"/>
              </a:rPr>
              <a:t>Mubinul</a:t>
            </a:r>
            <a:r>
              <a:rPr lang="en-IN" sz="2000" dirty="0">
                <a:solidFill>
                  <a:schemeClr val="bg1"/>
                </a:solidFill>
                <a:latin typeface="Times New Roman" pitchFamily="18" charset="0"/>
                <a:cs typeface="Times New Roman" pitchFamily="18" charset="0"/>
              </a:rPr>
              <a:t> Haque, Arafat Kabir, Md. Iftekhar </a:t>
            </a:r>
            <a:r>
              <a:rPr lang="en-IN" sz="2000" dirty="0" err="1">
                <a:solidFill>
                  <a:schemeClr val="bg1"/>
                </a:solidFill>
                <a:latin typeface="Times New Roman" pitchFamily="18" charset="0"/>
                <a:cs typeface="Times New Roman" pitchFamily="18" charset="0"/>
              </a:rPr>
              <a:t>Alam</a:t>
            </a:r>
            <a:r>
              <a:rPr lang="en-IN" sz="2000" dirty="0">
                <a:solidFill>
                  <a:schemeClr val="bg1"/>
                </a:solidFill>
                <a:latin typeface="Times New Roman" pitchFamily="18" charset="0"/>
                <a:cs typeface="Times New Roman" pitchFamily="18" charset="0"/>
              </a:rPr>
              <a:t>, </a:t>
            </a:r>
            <a:r>
              <a:rPr lang="en-IN" sz="2000" dirty="0" err="1">
                <a:solidFill>
                  <a:schemeClr val="bg1"/>
                </a:solidFill>
                <a:latin typeface="Times New Roman" pitchFamily="18" charset="0"/>
                <a:cs typeface="Times New Roman" pitchFamily="18" charset="0"/>
              </a:rPr>
              <a:t>Avijeet</a:t>
            </a:r>
            <a:r>
              <a:rPr lang="en-IN" sz="2000" dirty="0">
                <a:solidFill>
                  <a:schemeClr val="bg1"/>
                </a:solidFill>
                <a:latin typeface="Times New Roman" pitchFamily="18" charset="0"/>
                <a:cs typeface="Times New Roman" pitchFamily="18" charset="0"/>
              </a:rPr>
              <a:t> </a:t>
            </a:r>
            <a:r>
              <a:rPr lang="en-IN" sz="2000" dirty="0" err="1">
                <a:solidFill>
                  <a:schemeClr val="bg1"/>
                </a:solidFill>
                <a:latin typeface="Times New Roman" pitchFamily="18" charset="0"/>
                <a:cs typeface="Times New Roman" pitchFamily="18" charset="0"/>
              </a:rPr>
              <a:t>Banik</a:t>
            </a:r>
            <a:r>
              <a:rPr lang="en-IN" sz="2000" dirty="0">
                <a:solidFill>
                  <a:schemeClr val="bg1"/>
                </a:solidFill>
                <a:latin typeface="Times New Roman" pitchFamily="18" charset="0"/>
                <a:cs typeface="Times New Roman" pitchFamily="18" charset="0"/>
              </a:rPr>
              <a:t>, “PC Based Low Cost Energy Meter Billing System for Home and Commercial Buildings”</a:t>
            </a:r>
            <a:r>
              <a:rPr lang="en-US" sz="2000" dirty="0">
                <a:solidFill>
                  <a:schemeClr val="bg1"/>
                </a:solidFill>
                <a:latin typeface="Times New Roman" pitchFamily="18" charset="0"/>
                <a:cs typeface="Times New Roman" pitchFamily="18" charset="0"/>
              </a:rPr>
              <a:t> International Journal of Scientific &amp; Engineering Research, Volume 5, Issue 2, February-2014 </a:t>
            </a:r>
          </a:p>
          <a:p>
            <a:pPr>
              <a:buFontTx/>
              <a:buNone/>
            </a:pPr>
            <a:endParaRPr lang="en-US" sz="2000" dirty="0">
              <a:solidFill>
                <a:schemeClr val="bg1"/>
              </a:solidFill>
              <a:latin typeface="Times New Roman" pitchFamily="18" charset="0"/>
              <a:cs typeface="Times New Roman"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289717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04800"/>
            <a:ext cx="7886700" cy="549274"/>
          </a:xfrm>
        </p:spPr>
        <p:txBody>
          <a:bodyPr>
            <a:normAutofit fontScale="90000"/>
          </a:bodyPr>
          <a:lstStyle/>
          <a:p>
            <a:pPr algn="ctr"/>
            <a:r>
              <a:rPr lang="en-IN" sz="3600" b="1" dirty="0">
                <a:solidFill>
                  <a:schemeClr val="bg2"/>
                </a:solidFill>
                <a:latin typeface="Times New Roman" pitchFamily="18" charset="0"/>
                <a:cs typeface="Times New Roman" pitchFamily="18" charset="0"/>
              </a:rPr>
              <a:t>LITERATURE SURVEY</a:t>
            </a:r>
            <a:endParaRPr lang="en-IN" dirty="0">
              <a:solidFill>
                <a:schemeClr val="bg2"/>
              </a:solidFill>
            </a:endParaRPr>
          </a:p>
        </p:txBody>
      </p:sp>
      <p:sp>
        <p:nvSpPr>
          <p:cNvPr id="4" name="Date Placeholder 3"/>
          <p:cNvSpPr>
            <a:spLocks noGrp="1"/>
          </p:cNvSpPr>
          <p:nvPr>
            <p:ph type="dt" sz="half" idx="10"/>
          </p:nvPr>
        </p:nvSpPr>
        <p:spPr>
          <a:xfrm>
            <a:off x="0" y="6470650"/>
            <a:ext cx="1616075" cy="274638"/>
          </a:xfrm>
          <a:prstGeom prst="rect">
            <a:avLst/>
          </a:prstGeom>
        </p:spPr>
        <p:txBody>
          <a:bodyPr/>
          <a:lstStyle/>
          <a:p>
            <a:pPr>
              <a:defRPr/>
            </a:pPr>
            <a:fld id="{30291866-E6AB-47D6-8A38-70A183396341}" type="datetime5">
              <a:rPr lang="en-US" smtClean="0"/>
              <a:t>30-Apr-21</a:t>
            </a:fld>
            <a:endParaRPr lang="en-US"/>
          </a:p>
        </p:txBody>
      </p:sp>
      <p:sp>
        <p:nvSpPr>
          <p:cNvPr id="5" name="Footer Placeholder 4"/>
          <p:cNvSpPr>
            <a:spLocks noGrp="1"/>
          </p:cNvSpPr>
          <p:nvPr>
            <p:ph type="ftr" sz="quarter" idx="11"/>
          </p:nvPr>
        </p:nvSpPr>
        <p:spPr>
          <a:xfrm>
            <a:off x="3200400" y="6516628"/>
            <a:ext cx="3859795" cy="228660"/>
          </a:xfrm>
        </p:spPr>
        <p:txBody>
          <a:bodyPr/>
          <a:lstStyle/>
          <a:p>
            <a:pPr>
              <a:defRPr/>
            </a:pPr>
            <a:r>
              <a:rPr lang="en-US" sz="1600" dirty="0"/>
              <a:t>SKNCOE BE (E &amp; TC) 2020-21</a:t>
            </a:r>
          </a:p>
        </p:txBody>
      </p:sp>
      <p:sp>
        <p:nvSpPr>
          <p:cNvPr id="6" name="Slide Number Placeholder 5"/>
          <p:cNvSpPr>
            <a:spLocks noGrp="1"/>
          </p:cNvSpPr>
          <p:nvPr>
            <p:ph type="sldNum" sz="quarter" idx="12"/>
          </p:nvPr>
        </p:nvSpPr>
        <p:spPr/>
        <p:txBody>
          <a:bodyPr/>
          <a:lstStyle/>
          <a:p>
            <a:pPr>
              <a:defRPr/>
            </a:pPr>
            <a:fld id="{310A76A0-256F-4F28-AB52-94CEC88C3011}" type="slidenum">
              <a:rPr lang="en-US" smtClean="0"/>
              <a:pPr>
                <a:defRPr/>
              </a:pPr>
              <a:t>17</a:t>
            </a:fld>
            <a:endParaRPr lang="en-US"/>
          </a:p>
        </p:txBody>
      </p:sp>
      <p:graphicFrame>
        <p:nvGraphicFramePr>
          <p:cNvPr id="11" name="Diagram 10">
            <a:extLst>
              <a:ext uri="{FF2B5EF4-FFF2-40B4-BE49-F238E27FC236}">
                <a16:creationId xmlns:a16="http://schemas.microsoft.com/office/drawing/2014/main" id="{89CBB9FC-1C8C-4909-9E90-7AF65C32FCAD}"/>
              </a:ext>
            </a:extLst>
          </p:cNvPr>
          <p:cNvGraphicFramePr/>
          <p:nvPr>
            <p:extLst>
              <p:ext uri="{D42A27DB-BD31-4B8C-83A1-F6EECF244321}">
                <p14:modId xmlns:p14="http://schemas.microsoft.com/office/powerpoint/2010/main" val="1445013731"/>
              </p:ext>
            </p:extLst>
          </p:nvPr>
        </p:nvGraphicFramePr>
        <p:xfrm>
          <a:off x="710377" y="2362200"/>
          <a:ext cx="7715250" cy="4038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3" name="Content Placeholder 12">
            <a:extLst>
              <a:ext uri="{FF2B5EF4-FFF2-40B4-BE49-F238E27FC236}">
                <a16:creationId xmlns:a16="http://schemas.microsoft.com/office/drawing/2014/main" id="{1FBA9570-1F7E-4A46-82C5-F80DC2E3498E}"/>
              </a:ext>
            </a:extLst>
          </p:cNvPr>
          <p:cNvSpPr>
            <a:spLocks noGrp="1"/>
          </p:cNvSpPr>
          <p:nvPr>
            <p:ph idx="1"/>
          </p:nvPr>
        </p:nvSpPr>
        <p:spPr>
          <a:xfrm>
            <a:off x="796102" y="1255451"/>
            <a:ext cx="7543800" cy="4513154"/>
          </a:xfrm>
        </p:spPr>
        <p:txBody>
          <a:bodyPr/>
          <a:lstStyle/>
          <a:p>
            <a:pPr>
              <a:lnSpc>
                <a:spcPct val="100000"/>
              </a:lnSpc>
              <a:buNone/>
            </a:pPr>
            <a:r>
              <a:rPr lang="en-US" sz="2000" dirty="0">
                <a:solidFill>
                  <a:schemeClr val="bg1"/>
                </a:solidFill>
                <a:latin typeface="Times New Roman" pitchFamily="18" charset="0"/>
                <a:cs typeface="Times New Roman" pitchFamily="18" charset="0"/>
              </a:rPr>
              <a:t>[04] </a:t>
            </a:r>
            <a:r>
              <a:rPr lang="en-US" dirty="0">
                <a:solidFill>
                  <a:schemeClr val="bg1"/>
                </a:solidFill>
                <a:latin typeface="Times New Roman" pitchFamily="18" charset="0"/>
                <a:cs typeface="Times New Roman" pitchFamily="18" charset="0"/>
              </a:rPr>
              <a:t>Gordan </a:t>
            </a:r>
            <a:r>
              <a:rPr lang="en-US" dirty="0" err="1">
                <a:solidFill>
                  <a:schemeClr val="bg1"/>
                </a:solidFill>
                <a:latin typeface="Times New Roman" pitchFamily="18" charset="0"/>
                <a:cs typeface="Times New Roman" pitchFamily="18" charset="0"/>
              </a:rPr>
              <a:t>Štruklec</a:t>
            </a:r>
            <a:r>
              <a:rPr lang="en-US" dirty="0">
                <a:solidFill>
                  <a:schemeClr val="bg1"/>
                </a:solidFill>
                <a:latin typeface="Times New Roman" pitchFamily="18" charset="0"/>
                <a:cs typeface="Times New Roman" pitchFamily="18" charset="0"/>
              </a:rPr>
              <a:t>, </a:t>
            </a:r>
            <a:r>
              <a:rPr lang="en-US" dirty="0" err="1">
                <a:solidFill>
                  <a:schemeClr val="bg1"/>
                </a:solidFill>
                <a:latin typeface="Times New Roman" pitchFamily="18" charset="0"/>
                <a:cs typeface="Times New Roman" pitchFamily="18" charset="0"/>
              </a:rPr>
              <a:t>Joško</a:t>
            </a:r>
            <a:r>
              <a:rPr lang="en-US" dirty="0">
                <a:solidFill>
                  <a:schemeClr val="bg1"/>
                </a:solidFill>
                <a:latin typeface="Times New Roman" pitchFamily="18" charset="0"/>
                <a:cs typeface="Times New Roman" pitchFamily="18" charset="0"/>
              </a:rPr>
              <a:t> </a:t>
            </a:r>
            <a:r>
              <a:rPr lang="en-US" dirty="0" err="1">
                <a:solidFill>
                  <a:schemeClr val="bg1"/>
                </a:solidFill>
                <a:latin typeface="Times New Roman" pitchFamily="18" charset="0"/>
                <a:cs typeface="Times New Roman" pitchFamily="18" charset="0"/>
              </a:rPr>
              <a:t>Marši</a:t>
            </a:r>
            <a:r>
              <a:rPr lang="en-US" dirty="0">
                <a:solidFill>
                  <a:schemeClr val="bg1"/>
                </a:solidFill>
                <a:latin typeface="Times New Roman" pitchFamily="18" charset="0"/>
                <a:cs typeface="Times New Roman" pitchFamily="18" charset="0"/>
              </a:rPr>
              <a:t>, ”Implementing DLMS/COSEM in Smart Meters”, 8th International Conference on the European Energy </a:t>
            </a:r>
            <a:r>
              <a:rPr lang="en-US" dirty="0" err="1">
                <a:solidFill>
                  <a:schemeClr val="bg1"/>
                </a:solidFill>
                <a:latin typeface="Times New Roman" pitchFamily="18" charset="0"/>
                <a:cs typeface="Times New Roman" pitchFamily="18" charset="0"/>
              </a:rPr>
              <a:t>MarkeT</a:t>
            </a:r>
            <a:r>
              <a:rPr lang="en-US" dirty="0">
                <a:solidFill>
                  <a:schemeClr val="bg1"/>
                </a:solidFill>
                <a:latin typeface="Times New Roman" pitchFamily="18" charset="0"/>
                <a:cs typeface="Times New Roman" pitchFamily="18" charset="0"/>
              </a:rPr>
              <a:t> (EEM), 25-27 May 2011</a:t>
            </a:r>
          </a:p>
          <a:p>
            <a:pPr>
              <a:buFontTx/>
              <a:buNone/>
            </a:pPr>
            <a:endParaRPr lang="en-US" sz="2000" dirty="0">
              <a:solidFill>
                <a:schemeClr val="bg1"/>
              </a:solidFill>
              <a:latin typeface="Times New Roman" pitchFamily="18" charset="0"/>
              <a:cs typeface="Times New Roman"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475241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04800"/>
            <a:ext cx="7886700" cy="549274"/>
          </a:xfrm>
        </p:spPr>
        <p:txBody>
          <a:bodyPr>
            <a:normAutofit fontScale="90000"/>
          </a:bodyPr>
          <a:lstStyle/>
          <a:p>
            <a:pPr algn="ctr"/>
            <a:r>
              <a:rPr lang="en-IN" sz="3600" b="1" dirty="0">
                <a:solidFill>
                  <a:schemeClr val="bg2"/>
                </a:solidFill>
                <a:latin typeface="Times New Roman" pitchFamily="18" charset="0"/>
                <a:cs typeface="Times New Roman" pitchFamily="18" charset="0"/>
              </a:rPr>
              <a:t>LITERATURE SURVEY</a:t>
            </a:r>
            <a:endParaRPr lang="en-IN" dirty="0">
              <a:solidFill>
                <a:schemeClr val="bg2"/>
              </a:solidFill>
            </a:endParaRPr>
          </a:p>
        </p:txBody>
      </p:sp>
      <p:sp>
        <p:nvSpPr>
          <p:cNvPr id="4" name="Date Placeholder 3"/>
          <p:cNvSpPr>
            <a:spLocks noGrp="1"/>
          </p:cNvSpPr>
          <p:nvPr>
            <p:ph type="dt" sz="half" idx="10"/>
          </p:nvPr>
        </p:nvSpPr>
        <p:spPr>
          <a:xfrm>
            <a:off x="0" y="6470650"/>
            <a:ext cx="1616075" cy="274638"/>
          </a:xfrm>
          <a:prstGeom prst="rect">
            <a:avLst/>
          </a:prstGeom>
        </p:spPr>
        <p:txBody>
          <a:bodyPr/>
          <a:lstStyle/>
          <a:p>
            <a:pPr>
              <a:defRPr/>
            </a:pPr>
            <a:fld id="{30291866-E6AB-47D6-8A38-70A183396341}" type="datetime5">
              <a:rPr lang="en-US" smtClean="0"/>
              <a:t>30-Apr-21</a:t>
            </a:fld>
            <a:endParaRPr lang="en-US"/>
          </a:p>
        </p:txBody>
      </p:sp>
      <p:sp>
        <p:nvSpPr>
          <p:cNvPr id="5" name="Footer Placeholder 4"/>
          <p:cNvSpPr>
            <a:spLocks noGrp="1"/>
          </p:cNvSpPr>
          <p:nvPr>
            <p:ph type="ftr" sz="quarter" idx="11"/>
          </p:nvPr>
        </p:nvSpPr>
        <p:spPr>
          <a:xfrm>
            <a:off x="3200400" y="6516628"/>
            <a:ext cx="3859795" cy="228660"/>
          </a:xfrm>
        </p:spPr>
        <p:txBody>
          <a:bodyPr/>
          <a:lstStyle/>
          <a:p>
            <a:pPr>
              <a:defRPr/>
            </a:pPr>
            <a:r>
              <a:rPr lang="en-US" sz="1600" dirty="0"/>
              <a:t>SKNCOE BE (E &amp; TC) 2020-21</a:t>
            </a:r>
          </a:p>
        </p:txBody>
      </p:sp>
      <p:sp>
        <p:nvSpPr>
          <p:cNvPr id="6" name="Slide Number Placeholder 5"/>
          <p:cNvSpPr>
            <a:spLocks noGrp="1"/>
          </p:cNvSpPr>
          <p:nvPr>
            <p:ph type="sldNum" sz="quarter" idx="12"/>
          </p:nvPr>
        </p:nvSpPr>
        <p:spPr/>
        <p:txBody>
          <a:bodyPr/>
          <a:lstStyle/>
          <a:p>
            <a:pPr>
              <a:defRPr/>
            </a:pPr>
            <a:fld id="{310A76A0-256F-4F28-AB52-94CEC88C3011}" type="slidenum">
              <a:rPr lang="en-US" smtClean="0"/>
              <a:pPr>
                <a:defRPr/>
              </a:pPr>
              <a:t>18</a:t>
            </a:fld>
            <a:endParaRPr lang="en-US"/>
          </a:p>
        </p:txBody>
      </p:sp>
      <p:graphicFrame>
        <p:nvGraphicFramePr>
          <p:cNvPr id="11" name="Diagram 10">
            <a:extLst>
              <a:ext uri="{FF2B5EF4-FFF2-40B4-BE49-F238E27FC236}">
                <a16:creationId xmlns:a16="http://schemas.microsoft.com/office/drawing/2014/main" id="{89CBB9FC-1C8C-4909-9E90-7AF65C32FCAD}"/>
              </a:ext>
            </a:extLst>
          </p:cNvPr>
          <p:cNvGraphicFramePr/>
          <p:nvPr/>
        </p:nvGraphicFramePr>
        <p:xfrm>
          <a:off x="710377" y="2362200"/>
          <a:ext cx="7715250" cy="4038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3" name="Content Placeholder 12">
            <a:extLst>
              <a:ext uri="{FF2B5EF4-FFF2-40B4-BE49-F238E27FC236}">
                <a16:creationId xmlns:a16="http://schemas.microsoft.com/office/drawing/2014/main" id="{1FBA9570-1F7E-4A46-82C5-F80DC2E3498E}"/>
              </a:ext>
            </a:extLst>
          </p:cNvPr>
          <p:cNvSpPr>
            <a:spLocks noGrp="1"/>
          </p:cNvSpPr>
          <p:nvPr>
            <p:ph idx="1"/>
          </p:nvPr>
        </p:nvSpPr>
        <p:spPr>
          <a:xfrm>
            <a:off x="796102" y="1255451"/>
            <a:ext cx="7543800" cy="4513154"/>
          </a:xfrm>
        </p:spPr>
        <p:txBody>
          <a:bodyPr/>
          <a:lstStyle/>
          <a:p>
            <a:pPr algn="just">
              <a:lnSpc>
                <a:spcPct val="100000"/>
              </a:lnSpc>
              <a:buNone/>
            </a:pPr>
            <a:r>
              <a:rPr lang="en-US" sz="2000" dirty="0">
                <a:solidFill>
                  <a:schemeClr val="bg1"/>
                </a:solidFill>
                <a:latin typeface="Times New Roman" pitchFamily="18" charset="0"/>
                <a:cs typeface="Times New Roman" pitchFamily="18" charset="0"/>
              </a:rPr>
              <a:t>[05] </a:t>
            </a:r>
            <a:r>
              <a:rPr lang="en-US" sz="2000" dirty="0" err="1">
                <a:solidFill>
                  <a:schemeClr val="bg1"/>
                </a:solidFill>
                <a:latin typeface="Times New Roman" pitchFamily="18" charset="0"/>
                <a:cs typeface="Times New Roman" pitchFamily="18" charset="0"/>
              </a:rPr>
              <a:t>Pradish</a:t>
            </a:r>
            <a:r>
              <a:rPr lang="en-US" sz="2000" dirty="0">
                <a:solidFill>
                  <a:schemeClr val="bg1"/>
                </a:solidFill>
                <a:latin typeface="Times New Roman" pitchFamily="18" charset="0"/>
                <a:cs typeface="Times New Roman" pitchFamily="18" charset="0"/>
              </a:rPr>
              <a:t>. M, V. Arunachalam, V. </a:t>
            </a:r>
            <a:r>
              <a:rPr lang="en-US" sz="2000" dirty="0" err="1">
                <a:solidFill>
                  <a:schemeClr val="bg1"/>
                </a:solidFill>
                <a:latin typeface="Times New Roman" pitchFamily="18" charset="0"/>
                <a:cs typeface="Times New Roman" pitchFamily="18" charset="0"/>
              </a:rPr>
              <a:t>Shivakumar</a:t>
            </a:r>
            <a:r>
              <a:rPr lang="en-US" sz="2000" dirty="0">
                <a:solidFill>
                  <a:schemeClr val="bg1"/>
                </a:solidFill>
                <a:latin typeface="Times New Roman" pitchFamily="18" charset="0"/>
                <a:cs typeface="Times New Roman" pitchFamily="18" charset="0"/>
              </a:rPr>
              <a:t>, </a:t>
            </a:r>
            <a:r>
              <a:rPr lang="en-US" sz="2000" dirty="0" err="1">
                <a:solidFill>
                  <a:schemeClr val="bg1"/>
                </a:solidFill>
                <a:latin typeface="Times New Roman" pitchFamily="18" charset="0"/>
                <a:cs typeface="Times New Roman" pitchFamily="18" charset="0"/>
              </a:rPr>
              <a:t>Mridula</a:t>
            </a:r>
            <a:r>
              <a:rPr lang="en-US" sz="2000" dirty="0">
                <a:solidFill>
                  <a:schemeClr val="bg1"/>
                </a:solidFill>
                <a:latin typeface="Times New Roman" pitchFamily="18" charset="0"/>
                <a:cs typeface="Times New Roman" pitchFamily="18" charset="0"/>
              </a:rPr>
              <a:t> Jain, “Testing energy meter compliance for protocol and performance as per standards”, Central Power Research Institute, Bangalore.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466545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04800"/>
            <a:ext cx="7886700" cy="549274"/>
          </a:xfrm>
        </p:spPr>
        <p:txBody>
          <a:bodyPr>
            <a:normAutofit fontScale="90000"/>
          </a:bodyPr>
          <a:lstStyle/>
          <a:p>
            <a:pPr algn="ctr"/>
            <a:r>
              <a:rPr lang="en-IN" sz="3600" b="1" dirty="0">
                <a:solidFill>
                  <a:schemeClr val="bg2"/>
                </a:solidFill>
                <a:latin typeface="Times New Roman" pitchFamily="18" charset="0"/>
                <a:cs typeface="Times New Roman" pitchFamily="18" charset="0"/>
              </a:rPr>
              <a:t>LITERATURE SURVEY</a:t>
            </a:r>
            <a:endParaRPr lang="en-IN" dirty="0">
              <a:solidFill>
                <a:schemeClr val="bg2"/>
              </a:solidFill>
            </a:endParaRPr>
          </a:p>
        </p:txBody>
      </p:sp>
      <p:sp>
        <p:nvSpPr>
          <p:cNvPr id="4" name="Date Placeholder 3"/>
          <p:cNvSpPr>
            <a:spLocks noGrp="1"/>
          </p:cNvSpPr>
          <p:nvPr>
            <p:ph type="dt" sz="half" idx="10"/>
          </p:nvPr>
        </p:nvSpPr>
        <p:spPr>
          <a:xfrm>
            <a:off x="0" y="6470650"/>
            <a:ext cx="1616075" cy="274638"/>
          </a:xfrm>
          <a:prstGeom prst="rect">
            <a:avLst/>
          </a:prstGeom>
        </p:spPr>
        <p:txBody>
          <a:bodyPr/>
          <a:lstStyle/>
          <a:p>
            <a:pPr>
              <a:defRPr/>
            </a:pPr>
            <a:fld id="{30291866-E6AB-47D6-8A38-70A183396341}" type="datetime5">
              <a:rPr lang="en-US" smtClean="0"/>
              <a:t>30-Apr-21</a:t>
            </a:fld>
            <a:endParaRPr lang="en-US"/>
          </a:p>
        </p:txBody>
      </p:sp>
      <p:sp>
        <p:nvSpPr>
          <p:cNvPr id="5" name="Footer Placeholder 4"/>
          <p:cNvSpPr>
            <a:spLocks noGrp="1"/>
          </p:cNvSpPr>
          <p:nvPr>
            <p:ph type="ftr" sz="quarter" idx="11"/>
          </p:nvPr>
        </p:nvSpPr>
        <p:spPr>
          <a:xfrm>
            <a:off x="3200400" y="6516628"/>
            <a:ext cx="3859795" cy="228660"/>
          </a:xfrm>
        </p:spPr>
        <p:txBody>
          <a:bodyPr/>
          <a:lstStyle/>
          <a:p>
            <a:pPr>
              <a:defRPr/>
            </a:pPr>
            <a:r>
              <a:rPr lang="en-US" sz="1600" dirty="0"/>
              <a:t>SKNCOE BE (E &amp; TC) 2020-21</a:t>
            </a:r>
          </a:p>
        </p:txBody>
      </p:sp>
      <p:sp>
        <p:nvSpPr>
          <p:cNvPr id="6" name="Slide Number Placeholder 5"/>
          <p:cNvSpPr>
            <a:spLocks noGrp="1"/>
          </p:cNvSpPr>
          <p:nvPr>
            <p:ph type="sldNum" sz="quarter" idx="12"/>
          </p:nvPr>
        </p:nvSpPr>
        <p:spPr/>
        <p:txBody>
          <a:bodyPr/>
          <a:lstStyle/>
          <a:p>
            <a:pPr>
              <a:defRPr/>
            </a:pPr>
            <a:fld id="{310A76A0-256F-4F28-AB52-94CEC88C3011}" type="slidenum">
              <a:rPr lang="en-US" smtClean="0"/>
              <a:pPr>
                <a:defRPr/>
              </a:pPr>
              <a:t>19</a:t>
            </a:fld>
            <a:endParaRPr lang="en-US"/>
          </a:p>
        </p:txBody>
      </p:sp>
      <p:graphicFrame>
        <p:nvGraphicFramePr>
          <p:cNvPr id="11" name="Diagram 10">
            <a:extLst>
              <a:ext uri="{FF2B5EF4-FFF2-40B4-BE49-F238E27FC236}">
                <a16:creationId xmlns:a16="http://schemas.microsoft.com/office/drawing/2014/main" id="{89CBB9FC-1C8C-4909-9E90-7AF65C32FCAD}"/>
              </a:ext>
            </a:extLst>
          </p:cNvPr>
          <p:cNvGraphicFramePr/>
          <p:nvPr>
            <p:extLst>
              <p:ext uri="{D42A27DB-BD31-4B8C-83A1-F6EECF244321}">
                <p14:modId xmlns:p14="http://schemas.microsoft.com/office/powerpoint/2010/main" val="2266183287"/>
              </p:ext>
            </p:extLst>
          </p:nvPr>
        </p:nvGraphicFramePr>
        <p:xfrm>
          <a:off x="710377" y="2362200"/>
          <a:ext cx="7715250" cy="38077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3" name="Content Placeholder 12">
            <a:extLst>
              <a:ext uri="{FF2B5EF4-FFF2-40B4-BE49-F238E27FC236}">
                <a16:creationId xmlns:a16="http://schemas.microsoft.com/office/drawing/2014/main" id="{1FBA9570-1F7E-4A46-82C5-F80DC2E3498E}"/>
              </a:ext>
            </a:extLst>
          </p:cNvPr>
          <p:cNvSpPr>
            <a:spLocks noGrp="1"/>
          </p:cNvSpPr>
          <p:nvPr>
            <p:ph idx="1"/>
          </p:nvPr>
        </p:nvSpPr>
        <p:spPr>
          <a:xfrm>
            <a:off x="796102" y="1255451"/>
            <a:ext cx="7543800" cy="4513154"/>
          </a:xfrm>
        </p:spPr>
        <p:txBody>
          <a:bodyPr/>
          <a:lstStyle/>
          <a:p>
            <a:pPr>
              <a:lnSpc>
                <a:spcPct val="100000"/>
              </a:lnSpc>
              <a:buNone/>
            </a:pPr>
            <a:r>
              <a:rPr lang="en-US" sz="2000" dirty="0">
                <a:solidFill>
                  <a:schemeClr val="bg1"/>
                </a:solidFill>
                <a:latin typeface="Times New Roman" pitchFamily="18" charset="0"/>
                <a:cs typeface="Times New Roman" pitchFamily="18" charset="0"/>
              </a:rPr>
              <a:t>[06] “Functional Requirements for Common Meter Reading Instrument” by Central Electricity Authority and Central Power Research Institute, December 2011</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802551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376543" y="542352"/>
            <a:ext cx="8229600" cy="563562"/>
          </a:xfrm>
        </p:spPr>
        <p:txBody>
          <a:bodyPr>
            <a:normAutofit fontScale="90000"/>
          </a:bodyPr>
          <a:lstStyle/>
          <a:p>
            <a:pPr algn="ctr"/>
            <a:r>
              <a:rPr lang="en-US" sz="3200" b="1" dirty="0">
                <a:solidFill>
                  <a:schemeClr val="accent4">
                    <a:lumMod val="50000"/>
                  </a:schemeClr>
                </a:solidFill>
                <a:latin typeface="Times New Roman" pitchFamily="18" charset="0"/>
                <a:cs typeface="Times New Roman" pitchFamily="18" charset="0"/>
              </a:rPr>
              <a:t>AIM</a:t>
            </a:r>
          </a:p>
        </p:txBody>
      </p:sp>
      <p:sp>
        <p:nvSpPr>
          <p:cNvPr id="3075" name="Content Placeholder 2"/>
          <p:cNvSpPr>
            <a:spLocks noGrp="1"/>
          </p:cNvSpPr>
          <p:nvPr>
            <p:ph idx="1"/>
          </p:nvPr>
        </p:nvSpPr>
        <p:spPr>
          <a:xfrm>
            <a:off x="457200" y="1524000"/>
            <a:ext cx="8229600" cy="3459163"/>
          </a:xfrm>
        </p:spPr>
        <p:txBody>
          <a:bodyPr anchor="ctr"/>
          <a:lstStyle/>
          <a:p>
            <a:pPr marL="0" indent="0" algn="ctr">
              <a:buClr>
                <a:srgbClr val="002060"/>
              </a:buClr>
              <a:buFontTx/>
              <a:buNone/>
            </a:pPr>
            <a:endParaRPr lang="en-US" sz="2800" dirty="0">
              <a:solidFill>
                <a:schemeClr val="bg1"/>
              </a:solidFill>
              <a:latin typeface="Times New Roman" pitchFamily="18" charset="0"/>
              <a:cs typeface="Times New Roman" pitchFamily="18" charset="0"/>
            </a:endParaRPr>
          </a:p>
          <a:p>
            <a:pPr marL="0" indent="0" algn="ctr">
              <a:buClr>
                <a:srgbClr val="002060"/>
              </a:buClr>
              <a:buFontTx/>
              <a:buNone/>
            </a:pPr>
            <a:endParaRPr lang="en-US" sz="2800" dirty="0">
              <a:solidFill>
                <a:srgbClr val="C00000"/>
              </a:solidFill>
              <a:latin typeface="Times New Roman" pitchFamily="18" charset="0"/>
              <a:cs typeface="Times New Roman" pitchFamily="18" charset="0"/>
            </a:endParaRPr>
          </a:p>
          <a:p>
            <a:pPr marL="0" indent="0" algn="ctr"/>
            <a:endParaRPr lang="en-US" sz="2800" dirty="0">
              <a:latin typeface="Times New Roman" pitchFamily="18" charset="0"/>
              <a:cs typeface="Times New Roman" pitchFamily="18" charset="0"/>
            </a:endParaRPr>
          </a:p>
        </p:txBody>
      </p:sp>
      <p:sp>
        <p:nvSpPr>
          <p:cNvPr id="3078" name="Date Placeholder 8"/>
          <p:cNvSpPr>
            <a:spLocks noGrp="1"/>
          </p:cNvSpPr>
          <p:nvPr>
            <p:ph type="dt" sz="half" idx="10"/>
          </p:nvPr>
        </p:nvSpPr>
        <p:spPr>
          <a:xfrm>
            <a:off x="0" y="6470650"/>
            <a:ext cx="1616075" cy="274638"/>
          </a:xfrm>
          <a:prstGeom prst="rect">
            <a:avLst/>
          </a:prstGeom>
          <a:noFill/>
        </p:spPr>
        <p:txBody>
          <a:bodyPr/>
          <a:lstStyle/>
          <a:p>
            <a:fld id="{990AF173-2E56-4D2F-B55F-A8399BF59481}" type="datetime5">
              <a:rPr lang="en-US" smtClean="0">
                <a:latin typeface="Arial" pitchFamily="34" charset="0"/>
                <a:cs typeface="Arial" pitchFamily="34" charset="0"/>
              </a:rPr>
              <a:t>30-Apr-21</a:t>
            </a:fld>
            <a:endParaRPr lang="en-US">
              <a:latin typeface="Arial" pitchFamily="34" charset="0"/>
              <a:cs typeface="Arial" pitchFamily="34" charset="0"/>
            </a:endParaRPr>
          </a:p>
        </p:txBody>
      </p:sp>
      <p:sp>
        <p:nvSpPr>
          <p:cNvPr id="3077" name="Footer Placeholder 7"/>
          <p:cNvSpPr>
            <a:spLocks noGrp="1"/>
          </p:cNvSpPr>
          <p:nvPr>
            <p:ph type="ftr" sz="quarter" idx="11"/>
          </p:nvPr>
        </p:nvSpPr>
        <p:spPr>
          <a:xfrm>
            <a:off x="3200400" y="6190417"/>
            <a:ext cx="3429000" cy="554871"/>
          </a:xfrm>
          <a:noFill/>
        </p:spPr>
        <p:txBody>
          <a:bodyPr/>
          <a:lstStyle/>
          <a:p>
            <a:r>
              <a:rPr lang="en-US" sz="1600" dirty="0">
                <a:latin typeface="Arial" pitchFamily="34" charset="0"/>
                <a:cs typeface="Arial" pitchFamily="34" charset="0"/>
              </a:rPr>
              <a:t>SKNCOE BE (E &amp; TC) 2020-21</a:t>
            </a:r>
          </a:p>
        </p:txBody>
      </p:sp>
      <p:sp>
        <p:nvSpPr>
          <p:cNvPr id="3076" name="Slide Number Placeholder 6"/>
          <p:cNvSpPr>
            <a:spLocks noGrp="1"/>
          </p:cNvSpPr>
          <p:nvPr>
            <p:ph type="sldNum" sz="quarter" idx="12"/>
          </p:nvPr>
        </p:nvSpPr>
        <p:spPr>
          <a:noFill/>
        </p:spPr>
        <p:txBody>
          <a:bodyPr/>
          <a:lstStyle/>
          <a:p>
            <a:fld id="{2E1BBFEB-4DB1-4C4B-8AF5-632F52785E85}" type="slidenum">
              <a:rPr lang="en-US" smtClean="0">
                <a:latin typeface="Arial" pitchFamily="34" charset="0"/>
                <a:cs typeface="Arial" pitchFamily="34" charset="0"/>
              </a:rPr>
              <a:pPr/>
              <a:t>2</a:t>
            </a:fld>
            <a:endParaRPr lang="en-US">
              <a:latin typeface="Arial" pitchFamily="34" charset="0"/>
              <a:cs typeface="Arial" pitchFamily="34" charset="0"/>
            </a:endParaRPr>
          </a:p>
        </p:txBody>
      </p:sp>
      <p:sp>
        <p:nvSpPr>
          <p:cNvPr id="2" name="Rectangle 1">
            <a:extLst>
              <a:ext uri="{FF2B5EF4-FFF2-40B4-BE49-F238E27FC236}">
                <a16:creationId xmlns:a16="http://schemas.microsoft.com/office/drawing/2014/main" id="{F0571A15-A7FB-496A-B1E1-E9F6FBA1D619}"/>
              </a:ext>
            </a:extLst>
          </p:cNvPr>
          <p:cNvSpPr/>
          <p:nvPr/>
        </p:nvSpPr>
        <p:spPr>
          <a:xfrm>
            <a:off x="452743" y="2360172"/>
            <a:ext cx="8153400" cy="1447800"/>
          </a:xfrm>
          <a:prstGeom prst="rect">
            <a:avLst/>
          </a:prstGeom>
          <a:ln w="38100"/>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b="1">
              <a:ln w="22225">
                <a:solidFill>
                  <a:schemeClr val="accent2"/>
                </a:solidFill>
                <a:prstDash val="solid"/>
              </a:ln>
              <a:solidFill>
                <a:schemeClr val="accent2">
                  <a:lumMod val="40000"/>
                  <a:lumOff val="60000"/>
                </a:schemeClr>
              </a:solidFill>
            </a:endParaRPr>
          </a:p>
        </p:txBody>
      </p:sp>
      <p:sp>
        <p:nvSpPr>
          <p:cNvPr id="3" name="TextBox 2">
            <a:extLst>
              <a:ext uri="{FF2B5EF4-FFF2-40B4-BE49-F238E27FC236}">
                <a16:creationId xmlns:a16="http://schemas.microsoft.com/office/drawing/2014/main" id="{7EC2AE44-2E5D-4739-9630-11014DDDC535}"/>
              </a:ext>
            </a:extLst>
          </p:cNvPr>
          <p:cNvSpPr txBox="1"/>
          <p:nvPr/>
        </p:nvSpPr>
        <p:spPr>
          <a:xfrm>
            <a:off x="636621" y="2367543"/>
            <a:ext cx="7785644" cy="1384995"/>
          </a:xfrm>
          <a:prstGeom prst="rect">
            <a:avLst/>
          </a:prstGeom>
          <a:noFill/>
        </p:spPr>
        <p:txBody>
          <a:bodyPr wrap="square" rtlCol="0">
            <a:spAutoFit/>
          </a:bodyPr>
          <a:lstStyle/>
          <a:p>
            <a:pPr marL="0" indent="0" algn="ctr">
              <a:buClr>
                <a:srgbClr val="002060"/>
              </a:buClr>
              <a:buFontTx/>
              <a:buNone/>
            </a:pPr>
            <a:r>
              <a:rPr lang="en-US" sz="2800" kern="1200" dirty="0">
                <a:solidFill>
                  <a:schemeClr val="bg1"/>
                </a:solidFill>
                <a:latin typeface="Times New Roman" pitchFamily="18" charset="0"/>
                <a:ea typeface="+mj-ea"/>
                <a:cs typeface="Times New Roman" pitchFamily="18" charset="0"/>
              </a:rPr>
              <a:t>Implement optical port data communication on a microcontroller as per IS 15959 which serves on DLMS/COSEM protocol.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457199" y="152400"/>
            <a:ext cx="8229600" cy="715962"/>
          </a:xfrm>
        </p:spPr>
        <p:txBody>
          <a:bodyPr/>
          <a:lstStyle/>
          <a:p>
            <a:pPr algn="ctr"/>
            <a:r>
              <a:rPr lang="en-US" sz="3200" b="1" dirty="0">
                <a:solidFill>
                  <a:schemeClr val="bg2"/>
                </a:solidFill>
                <a:latin typeface="Times New Roman" panose="02020603050405020304" pitchFamily="18" charset="0"/>
                <a:cs typeface="Times New Roman" panose="02020603050405020304" pitchFamily="18" charset="0"/>
              </a:rPr>
              <a:t>BLOCK DIAGRAM</a:t>
            </a:r>
          </a:p>
        </p:txBody>
      </p:sp>
      <p:sp>
        <p:nvSpPr>
          <p:cNvPr id="11271" name="Date Placeholder 10"/>
          <p:cNvSpPr>
            <a:spLocks noGrp="1"/>
          </p:cNvSpPr>
          <p:nvPr>
            <p:ph type="dt" sz="half" idx="10"/>
          </p:nvPr>
        </p:nvSpPr>
        <p:spPr>
          <a:xfrm>
            <a:off x="0" y="6470650"/>
            <a:ext cx="1616075" cy="274638"/>
          </a:xfrm>
          <a:prstGeom prst="rect">
            <a:avLst/>
          </a:prstGeom>
          <a:noFill/>
        </p:spPr>
        <p:txBody>
          <a:bodyPr/>
          <a:lstStyle/>
          <a:p>
            <a:fld id="{389C2952-2E24-4104-AA02-EB5CE9F73F13}" type="datetime5">
              <a:rPr lang="en-US" smtClean="0">
                <a:latin typeface="Arial" pitchFamily="34" charset="0"/>
                <a:cs typeface="Arial" pitchFamily="34" charset="0"/>
              </a:rPr>
              <a:t>30-Apr-21</a:t>
            </a:fld>
            <a:endParaRPr lang="en-US">
              <a:latin typeface="Arial" pitchFamily="34" charset="0"/>
              <a:cs typeface="Arial" pitchFamily="34" charset="0"/>
            </a:endParaRPr>
          </a:p>
        </p:txBody>
      </p:sp>
      <p:sp>
        <p:nvSpPr>
          <p:cNvPr id="11270" name="Footer Placeholder 9"/>
          <p:cNvSpPr>
            <a:spLocks noGrp="1"/>
          </p:cNvSpPr>
          <p:nvPr>
            <p:ph type="ftr" sz="quarter" idx="11"/>
          </p:nvPr>
        </p:nvSpPr>
        <p:spPr>
          <a:xfrm>
            <a:off x="3200400" y="6516628"/>
            <a:ext cx="3859795" cy="228660"/>
          </a:xfrm>
          <a:noFill/>
        </p:spPr>
        <p:txBody>
          <a:bodyPr/>
          <a:lstStyle/>
          <a:p>
            <a:r>
              <a:rPr lang="en-US" sz="1600" dirty="0"/>
              <a:t>SKNCOE BE (E &amp; TC) 2020-21</a:t>
            </a:r>
          </a:p>
        </p:txBody>
      </p:sp>
      <p:sp>
        <p:nvSpPr>
          <p:cNvPr id="11269" name="Slide Number Placeholder 8"/>
          <p:cNvSpPr>
            <a:spLocks noGrp="1"/>
          </p:cNvSpPr>
          <p:nvPr>
            <p:ph type="sldNum" sz="quarter" idx="12"/>
          </p:nvPr>
        </p:nvSpPr>
        <p:spPr>
          <a:noFill/>
        </p:spPr>
        <p:txBody>
          <a:bodyPr/>
          <a:lstStyle/>
          <a:p>
            <a:fld id="{6129AD65-AF4E-4636-A7E1-E7C44F240BF8}" type="slidenum">
              <a:rPr lang="en-US" smtClean="0">
                <a:latin typeface="Arial" pitchFamily="34" charset="0"/>
                <a:cs typeface="Arial" pitchFamily="34" charset="0"/>
              </a:rPr>
              <a:pPr/>
              <a:t>20</a:t>
            </a:fld>
            <a:endParaRPr lang="en-US">
              <a:latin typeface="Arial" pitchFamily="34" charset="0"/>
              <a:cs typeface="Arial" pitchFamily="34" charset="0"/>
            </a:endParaRPr>
          </a:p>
        </p:txBody>
      </p:sp>
      <p:sp>
        <p:nvSpPr>
          <p:cNvPr id="11268" name="TextBox 7"/>
          <p:cNvSpPr txBox="1">
            <a:spLocks noChangeArrowheads="1"/>
          </p:cNvSpPr>
          <p:nvPr/>
        </p:nvSpPr>
        <p:spPr bwMode="auto">
          <a:xfrm>
            <a:off x="685800" y="5334000"/>
            <a:ext cx="8153400" cy="830997"/>
          </a:xfrm>
          <a:prstGeom prst="rect">
            <a:avLst/>
          </a:prstGeom>
          <a:noFill/>
          <a:ln w="9525">
            <a:noFill/>
            <a:miter lim="800000"/>
            <a:headEnd/>
            <a:tailEnd/>
          </a:ln>
        </p:spPr>
        <p:txBody>
          <a:bodyPr>
            <a:spAutoFit/>
          </a:bodyPr>
          <a:lstStyle/>
          <a:p>
            <a:pPr algn="ctr"/>
            <a:r>
              <a:rPr lang="en-US" sz="2400" dirty="0">
                <a:latin typeface="Times New Roman" pitchFamily="18" charset="0"/>
                <a:cs typeface="Times New Roman" pitchFamily="18" charset="0"/>
              </a:rPr>
              <a:t>Fig. 4 Block Diagram of Optical Port Data Communication using DLMS COSEM</a:t>
            </a:r>
          </a:p>
        </p:txBody>
      </p:sp>
      <p:pic>
        <p:nvPicPr>
          <p:cNvPr id="4" name="Picture 3">
            <a:extLst>
              <a:ext uri="{FF2B5EF4-FFF2-40B4-BE49-F238E27FC236}">
                <a16:creationId xmlns:a16="http://schemas.microsoft.com/office/drawing/2014/main" id="{A0B8B2F1-53B3-49FC-937B-9D69C847B7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7086" y="1524566"/>
            <a:ext cx="6783751" cy="365660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a:xfrm>
            <a:off x="0" y="274638"/>
            <a:ext cx="8839200" cy="487362"/>
          </a:xfrm>
        </p:spPr>
        <p:txBody>
          <a:bodyPr>
            <a:noAutofit/>
          </a:bodyPr>
          <a:lstStyle/>
          <a:p>
            <a:pPr algn="ctr"/>
            <a:r>
              <a:rPr lang="en-US" sz="3200" b="1" dirty="0">
                <a:solidFill>
                  <a:schemeClr val="bg2"/>
                </a:solidFill>
                <a:latin typeface="Times New Roman" pitchFamily="18" charset="0"/>
                <a:cs typeface="Times New Roman" pitchFamily="18" charset="0"/>
              </a:rPr>
              <a:t>BLOCK DIAGRAM DESCRIPTION</a:t>
            </a:r>
          </a:p>
        </p:txBody>
      </p:sp>
      <p:sp>
        <p:nvSpPr>
          <p:cNvPr id="12291" name="Content Placeholder 2"/>
          <p:cNvSpPr>
            <a:spLocks noGrp="1"/>
          </p:cNvSpPr>
          <p:nvPr>
            <p:ph idx="1"/>
          </p:nvPr>
        </p:nvSpPr>
        <p:spPr>
          <a:xfrm>
            <a:off x="457200" y="1166018"/>
            <a:ext cx="8229600" cy="5158582"/>
          </a:xfrm>
        </p:spPr>
        <p:txBody>
          <a:bodyPr>
            <a:normAutofit/>
          </a:bodyPr>
          <a:lstStyle/>
          <a:p>
            <a:pPr>
              <a:buClr>
                <a:schemeClr val="bg1"/>
              </a:buClr>
              <a:buFont typeface="Wingdings" panose="05000000000000000000" pitchFamily="2" charset="2"/>
              <a:buChar char="Ø"/>
            </a:pPr>
            <a:r>
              <a:rPr lang="en-US" sz="2800" dirty="0">
                <a:solidFill>
                  <a:schemeClr val="bg1"/>
                </a:solidFill>
                <a:latin typeface="Times New Roman" pitchFamily="18" charset="0"/>
                <a:cs typeface="Times New Roman" pitchFamily="18" charset="0"/>
              </a:rPr>
              <a:t> Microcontroller </a:t>
            </a:r>
          </a:p>
          <a:p>
            <a:pPr lvl="1">
              <a:buClr>
                <a:schemeClr val="bg1"/>
              </a:buClr>
              <a:buFont typeface="Wingdings" panose="05000000000000000000" pitchFamily="2" charset="2"/>
              <a:buChar char="Ø"/>
            </a:pPr>
            <a:r>
              <a:rPr lang="en-US" sz="2000" dirty="0">
                <a:solidFill>
                  <a:schemeClr val="bg1"/>
                </a:solidFill>
                <a:latin typeface="Times New Roman" pitchFamily="18" charset="0"/>
                <a:cs typeface="Times New Roman" pitchFamily="18" charset="0"/>
              </a:rPr>
              <a:t>Heart of project</a:t>
            </a:r>
          </a:p>
          <a:p>
            <a:pPr lvl="1">
              <a:buClr>
                <a:schemeClr val="bg1"/>
              </a:buClr>
              <a:buFont typeface="Wingdings" panose="05000000000000000000" pitchFamily="2" charset="2"/>
              <a:buChar char="Ø"/>
            </a:pPr>
            <a:r>
              <a:rPr lang="en-US" sz="2000" dirty="0">
                <a:solidFill>
                  <a:schemeClr val="bg1"/>
                </a:solidFill>
                <a:latin typeface="Times New Roman" pitchFamily="18" charset="0"/>
                <a:cs typeface="Times New Roman" pitchFamily="18" charset="0"/>
              </a:rPr>
              <a:t>Establishes association with the server (meter)</a:t>
            </a:r>
          </a:p>
          <a:p>
            <a:pPr lvl="1">
              <a:buClr>
                <a:schemeClr val="bg1"/>
              </a:buClr>
              <a:buFont typeface="Wingdings" panose="05000000000000000000" pitchFamily="2" charset="2"/>
              <a:buChar char="Ø"/>
            </a:pPr>
            <a:r>
              <a:rPr lang="en-US" sz="2000" dirty="0">
                <a:solidFill>
                  <a:schemeClr val="bg1"/>
                </a:solidFill>
                <a:latin typeface="Times New Roman" pitchFamily="18" charset="0"/>
                <a:cs typeface="Times New Roman" pitchFamily="18" charset="0"/>
              </a:rPr>
              <a:t>Interprets the data received from the meter</a:t>
            </a:r>
          </a:p>
          <a:p>
            <a:pPr>
              <a:buClr>
                <a:schemeClr val="bg1"/>
              </a:buClr>
              <a:buFont typeface="Wingdings" panose="05000000000000000000" pitchFamily="2" charset="2"/>
              <a:buChar char="Ø"/>
            </a:pPr>
            <a:r>
              <a:rPr lang="en-US" sz="2800" dirty="0">
                <a:solidFill>
                  <a:schemeClr val="bg1"/>
                </a:solidFill>
                <a:latin typeface="Times New Roman" pitchFamily="18" charset="0"/>
                <a:cs typeface="Times New Roman" pitchFamily="18" charset="0"/>
              </a:rPr>
              <a:t>Optical Sensor</a:t>
            </a:r>
            <a:r>
              <a:rPr lang="en-US" sz="1800" dirty="0">
                <a:solidFill>
                  <a:schemeClr val="bg1"/>
                </a:solidFill>
                <a:latin typeface="Times New Roman" pitchFamily="18" charset="0"/>
                <a:cs typeface="Times New Roman" pitchFamily="18" charset="0"/>
              </a:rPr>
              <a:t> </a:t>
            </a:r>
          </a:p>
          <a:p>
            <a:pPr lvl="1">
              <a:buClr>
                <a:schemeClr val="bg1"/>
              </a:buClr>
              <a:buFont typeface="Wingdings" panose="05000000000000000000" pitchFamily="2" charset="2"/>
              <a:buChar char="Ø"/>
            </a:pPr>
            <a:r>
              <a:rPr lang="en-US" sz="2000" dirty="0">
                <a:solidFill>
                  <a:schemeClr val="bg1"/>
                </a:solidFill>
                <a:latin typeface="Times New Roman" pitchFamily="18" charset="0"/>
                <a:cs typeface="Times New Roman" pitchFamily="18" charset="0"/>
              </a:rPr>
              <a:t>Acts as a communication Channel between Meter and Reader</a:t>
            </a:r>
          </a:p>
          <a:p>
            <a:pPr lvl="1">
              <a:buClr>
                <a:schemeClr val="bg1"/>
              </a:buClr>
              <a:buFont typeface="Wingdings" panose="05000000000000000000" pitchFamily="2" charset="2"/>
              <a:buChar char="Ø"/>
            </a:pPr>
            <a:r>
              <a:rPr lang="en-US" sz="2000" dirty="0">
                <a:solidFill>
                  <a:schemeClr val="bg1"/>
                </a:solidFill>
                <a:latin typeface="Times New Roman" pitchFamily="18" charset="0"/>
                <a:cs typeface="Times New Roman" pitchFamily="18" charset="0"/>
              </a:rPr>
              <a:t>Collects Data through the Optical port present on Meter.</a:t>
            </a:r>
          </a:p>
          <a:p>
            <a:pPr>
              <a:buClr>
                <a:schemeClr val="bg1"/>
              </a:buClr>
              <a:buFont typeface="Wingdings" panose="05000000000000000000" pitchFamily="2" charset="2"/>
              <a:buChar char="Ø"/>
            </a:pPr>
            <a:r>
              <a:rPr lang="en-US" sz="2800" dirty="0">
                <a:solidFill>
                  <a:schemeClr val="bg1"/>
                </a:solidFill>
                <a:latin typeface="Times New Roman" pitchFamily="18" charset="0"/>
                <a:cs typeface="Times New Roman" pitchFamily="18" charset="0"/>
              </a:rPr>
              <a:t>User Interface (Laptop/PC)</a:t>
            </a:r>
            <a:endParaRPr lang="en-US" sz="2000" dirty="0">
              <a:solidFill>
                <a:schemeClr val="bg1"/>
              </a:solidFill>
              <a:latin typeface="Times New Roman" pitchFamily="18" charset="0"/>
              <a:cs typeface="Times New Roman" pitchFamily="18" charset="0"/>
            </a:endParaRPr>
          </a:p>
          <a:p>
            <a:pPr lvl="1">
              <a:buClr>
                <a:schemeClr val="bg1"/>
              </a:buClr>
              <a:buFont typeface="Wingdings" panose="05000000000000000000" pitchFamily="2" charset="2"/>
              <a:buChar char="Ø"/>
            </a:pPr>
            <a:r>
              <a:rPr lang="en-US" sz="2000" dirty="0">
                <a:solidFill>
                  <a:schemeClr val="bg1"/>
                </a:solidFill>
                <a:latin typeface="Times New Roman" pitchFamily="18" charset="0"/>
                <a:cs typeface="Times New Roman" pitchFamily="18" charset="0"/>
              </a:rPr>
              <a:t>Displays the data acquired from the meter for better understanding.</a:t>
            </a:r>
          </a:p>
          <a:p>
            <a:pPr lvl="1">
              <a:buClr>
                <a:schemeClr val="bg1"/>
              </a:buClr>
              <a:buFont typeface="Wingdings" panose="05000000000000000000" pitchFamily="2" charset="2"/>
              <a:buChar char="Ø"/>
            </a:pPr>
            <a:endParaRPr lang="en-US" dirty="0">
              <a:latin typeface="Times New Roman" pitchFamily="18" charset="0"/>
              <a:cs typeface="Times New Roman" pitchFamily="18" charset="0"/>
            </a:endParaRPr>
          </a:p>
          <a:p>
            <a:pPr marL="0" indent="0">
              <a:buNone/>
            </a:pPr>
            <a:endParaRPr lang="en-US" sz="2800" dirty="0">
              <a:latin typeface="Times New Roman" pitchFamily="18" charset="0"/>
              <a:cs typeface="Times New Roman" pitchFamily="18" charset="0"/>
            </a:endParaRPr>
          </a:p>
        </p:txBody>
      </p:sp>
      <p:sp>
        <p:nvSpPr>
          <p:cNvPr id="12294" name="Date Placeholder 8"/>
          <p:cNvSpPr>
            <a:spLocks noGrp="1"/>
          </p:cNvSpPr>
          <p:nvPr>
            <p:ph type="dt" sz="half" idx="10"/>
          </p:nvPr>
        </p:nvSpPr>
        <p:spPr>
          <a:xfrm>
            <a:off x="0" y="6470650"/>
            <a:ext cx="1616075" cy="274638"/>
          </a:xfrm>
          <a:prstGeom prst="rect">
            <a:avLst/>
          </a:prstGeom>
          <a:noFill/>
        </p:spPr>
        <p:txBody>
          <a:bodyPr/>
          <a:lstStyle/>
          <a:p>
            <a:fld id="{4E1214AC-A49F-4BC3-861F-C4D1033D9DB6}" type="datetime5">
              <a:rPr lang="en-US" smtClean="0">
                <a:latin typeface="Arial" pitchFamily="34" charset="0"/>
                <a:cs typeface="Arial" pitchFamily="34" charset="0"/>
              </a:rPr>
              <a:t>30-Apr-21</a:t>
            </a:fld>
            <a:endParaRPr lang="en-US">
              <a:latin typeface="Arial" pitchFamily="34" charset="0"/>
              <a:cs typeface="Arial" pitchFamily="34" charset="0"/>
            </a:endParaRPr>
          </a:p>
        </p:txBody>
      </p:sp>
      <p:sp>
        <p:nvSpPr>
          <p:cNvPr id="12293" name="Footer Placeholder 7"/>
          <p:cNvSpPr>
            <a:spLocks noGrp="1"/>
          </p:cNvSpPr>
          <p:nvPr>
            <p:ph type="ftr" sz="quarter" idx="11"/>
          </p:nvPr>
        </p:nvSpPr>
        <p:spPr>
          <a:xfrm>
            <a:off x="3200400" y="6516628"/>
            <a:ext cx="3859795" cy="228660"/>
          </a:xfrm>
          <a:noFill/>
        </p:spPr>
        <p:txBody>
          <a:bodyPr/>
          <a:lstStyle/>
          <a:p>
            <a:r>
              <a:rPr lang="en-US" sz="1600" dirty="0"/>
              <a:t>SKNCOE BE (E &amp; TC) 2020-21</a:t>
            </a:r>
          </a:p>
        </p:txBody>
      </p:sp>
      <p:sp>
        <p:nvSpPr>
          <p:cNvPr id="12292" name="Slide Number Placeholder 6"/>
          <p:cNvSpPr>
            <a:spLocks noGrp="1"/>
          </p:cNvSpPr>
          <p:nvPr>
            <p:ph type="sldNum" sz="quarter" idx="12"/>
          </p:nvPr>
        </p:nvSpPr>
        <p:spPr>
          <a:noFill/>
        </p:spPr>
        <p:txBody>
          <a:bodyPr/>
          <a:lstStyle/>
          <a:p>
            <a:fld id="{02A87C2A-4DC7-42B8-B6B0-BCEC5A16684C}" type="slidenum">
              <a:rPr lang="en-US" smtClean="0">
                <a:latin typeface="Arial" pitchFamily="34" charset="0"/>
                <a:cs typeface="Arial" pitchFamily="34" charset="0"/>
              </a:rPr>
              <a:pPr/>
              <a:t>21</a:t>
            </a:fld>
            <a:endParaRPr lang="en-US">
              <a:latin typeface="Arial" pitchFamily="34" charset="0"/>
              <a:cs typeface="Arial" pitchFamily="3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76200" y="274638"/>
            <a:ext cx="7690231" cy="792162"/>
          </a:xfrm>
        </p:spPr>
        <p:txBody>
          <a:bodyPr>
            <a:normAutofit fontScale="90000"/>
          </a:bodyPr>
          <a:lstStyle/>
          <a:p>
            <a:pPr algn="ctr"/>
            <a:r>
              <a:rPr lang="en-US" sz="3200" b="1" dirty="0">
                <a:solidFill>
                  <a:schemeClr val="bg2"/>
                </a:solidFill>
                <a:latin typeface="Times New Roman" pitchFamily="18" charset="0"/>
                <a:cs typeface="Times New Roman" pitchFamily="18" charset="0"/>
              </a:rPr>
              <a:t>HARDWARE/SOFTWARE SPECIFICATION </a:t>
            </a:r>
          </a:p>
        </p:txBody>
      </p:sp>
      <p:sp>
        <p:nvSpPr>
          <p:cNvPr id="13315" name="Content Placeholder 2"/>
          <p:cNvSpPr>
            <a:spLocks noGrp="1"/>
          </p:cNvSpPr>
          <p:nvPr>
            <p:ph idx="1"/>
          </p:nvPr>
        </p:nvSpPr>
        <p:spPr>
          <a:xfrm>
            <a:off x="457200" y="1371600"/>
            <a:ext cx="8229600" cy="4525963"/>
          </a:xfrm>
        </p:spPr>
        <p:txBody>
          <a:bodyPr>
            <a:normAutofit/>
          </a:bodyPr>
          <a:lstStyle/>
          <a:p>
            <a:pPr>
              <a:buClr>
                <a:schemeClr val="bg1"/>
              </a:buClr>
              <a:buFont typeface="Wingdings" panose="05000000000000000000" pitchFamily="2" charset="2"/>
              <a:buChar char="Ø"/>
            </a:pPr>
            <a:r>
              <a:rPr lang="en-US" sz="2800" b="1" dirty="0">
                <a:solidFill>
                  <a:schemeClr val="accent2">
                    <a:lumMod val="50000"/>
                  </a:schemeClr>
                </a:solidFill>
                <a:latin typeface="Times New Roman" pitchFamily="18" charset="0"/>
                <a:cs typeface="Times New Roman" pitchFamily="18" charset="0"/>
              </a:rPr>
              <a:t>Hardware Specification</a:t>
            </a:r>
          </a:p>
          <a:p>
            <a:pPr marL="857250" lvl="1" indent="-514350">
              <a:buClr>
                <a:schemeClr val="bg1"/>
              </a:buClr>
              <a:buFont typeface="Wingdings" panose="05000000000000000000" pitchFamily="2" charset="2"/>
              <a:buChar char="Ø"/>
            </a:pPr>
            <a:r>
              <a:rPr lang="en-US" sz="2500" dirty="0">
                <a:solidFill>
                  <a:schemeClr val="bg1"/>
                </a:solidFill>
                <a:latin typeface="Times New Roman" pitchFamily="18" charset="0"/>
                <a:cs typeface="Times New Roman" pitchFamily="18" charset="0"/>
              </a:rPr>
              <a:t>Micro-controller – Arduino Uno (ATMEGA 328P)</a:t>
            </a:r>
          </a:p>
          <a:p>
            <a:pPr marL="857250" lvl="1" indent="-514350">
              <a:buClr>
                <a:schemeClr val="bg1"/>
              </a:buClr>
              <a:buFont typeface="Wingdings" panose="05000000000000000000" pitchFamily="2" charset="2"/>
              <a:buChar char="Ø"/>
            </a:pPr>
            <a:r>
              <a:rPr lang="en-US" sz="2500" dirty="0">
                <a:solidFill>
                  <a:schemeClr val="bg1"/>
                </a:solidFill>
                <a:latin typeface="Times New Roman" pitchFamily="18" charset="0"/>
                <a:cs typeface="Times New Roman" pitchFamily="18" charset="0"/>
              </a:rPr>
              <a:t>Common Optical Probe with Optical band width 900 to 1000 nano meters</a:t>
            </a:r>
          </a:p>
          <a:p>
            <a:pPr marL="857250" lvl="1" indent="-514350">
              <a:buClr>
                <a:schemeClr val="bg1"/>
              </a:buClr>
              <a:buFont typeface="Wingdings" panose="05000000000000000000" pitchFamily="2" charset="2"/>
              <a:buChar char="Ø"/>
            </a:pPr>
            <a:r>
              <a:rPr lang="en-US" sz="2500" dirty="0">
                <a:solidFill>
                  <a:schemeClr val="bg1"/>
                </a:solidFill>
                <a:latin typeface="Times New Roman" pitchFamily="18" charset="0"/>
                <a:cs typeface="Times New Roman" pitchFamily="18" charset="0"/>
              </a:rPr>
              <a:t>Display- Laptop/PC</a:t>
            </a:r>
            <a:endParaRPr lang="en-US" sz="2800" dirty="0">
              <a:solidFill>
                <a:schemeClr val="bg1"/>
              </a:solidFill>
              <a:latin typeface="Times New Roman" pitchFamily="18" charset="0"/>
              <a:cs typeface="Times New Roman" pitchFamily="18" charset="0"/>
            </a:endParaRPr>
          </a:p>
          <a:p>
            <a:pPr>
              <a:buClr>
                <a:schemeClr val="bg1"/>
              </a:buClr>
              <a:buFont typeface="Wingdings" panose="05000000000000000000" pitchFamily="2" charset="2"/>
              <a:buChar char="Ø"/>
            </a:pPr>
            <a:r>
              <a:rPr lang="en-US" sz="2800" b="1" dirty="0">
                <a:solidFill>
                  <a:schemeClr val="accent2">
                    <a:lumMod val="50000"/>
                  </a:schemeClr>
                </a:solidFill>
                <a:latin typeface="Times New Roman" pitchFamily="18" charset="0"/>
                <a:cs typeface="Times New Roman" pitchFamily="18" charset="0"/>
              </a:rPr>
              <a:t>Software Specification</a:t>
            </a:r>
          </a:p>
          <a:p>
            <a:pPr marL="857250" lvl="1" indent="-514350">
              <a:buClr>
                <a:schemeClr val="bg1"/>
              </a:buClr>
              <a:buFont typeface="Wingdings" panose="05000000000000000000" pitchFamily="2" charset="2"/>
              <a:buChar char="Ø"/>
            </a:pPr>
            <a:r>
              <a:rPr lang="en-US" sz="2500" dirty="0">
                <a:solidFill>
                  <a:schemeClr val="bg1"/>
                </a:solidFill>
                <a:latin typeface="Times New Roman" pitchFamily="18" charset="0"/>
                <a:cs typeface="Times New Roman" pitchFamily="18" charset="0"/>
              </a:rPr>
              <a:t>Visual Studio Code</a:t>
            </a:r>
          </a:p>
          <a:p>
            <a:pPr marL="857250" lvl="1" indent="-514350">
              <a:buClr>
                <a:schemeClr val="bg1"/>
              </a:buClr>
              <a:buFont typeface="Wingdings" panose="05000000000000000000" pitchFamily="2" charset="2"/>
              <a:buChar char="Ø"/>
            </a:pPr>
            <a:r>
              <a:rPr lang="en-US" sz="2500" dirty="0">
                <a:solidFill>
                  <a:schemeClr val="bg1"/>
                </a:solidFill>
                <a:latin typeface="Times New Roman" pitchFamily="18" charset="0"/>
                <a:cs typeface="Times New Roman" pitchFamily="18" charset="0"/>
              </a:rPr>
              <a:t>Python 3.7</a:t>
            </a:r>
          </a:p>
          <a:p>
            <a:pPr marL="857250" lvl="1" indent="-514350">
              <a:buClr>
                <a:schemeClr val="bg1"/>
              </a:buClr>
              <a:buFont typeface="Wingdings" panose="05000000000000000000" pitchFamily="2" charset="2"/>
              <a:buChar char="Ø"/>
            </a:pPr>
            <a:r>
              <a:rPr lang="en-US" sz="2500" dirty="0">
                <a:solidFill>
                  <a:schemeClr val="bg1"/>
                </a:solidFill>
                <a:latin typeface="Times New Roman" pitchFamily="18" charset="0"/>
                <a:cs typeface="Times New Roman" pitchFamily="18" charset="0"/>
              </a:rPr>
              <a:t>Arduino IDE 1.8.13</a:t>
            </a:r>
          </a:p>
          <a:p>
            <a:pPr marL="857250" lvl="1" indent="-514350">
              <a:buClr>
                <a:schemeClr val="bg1"/>
              </a:buClr>
              <a:buFont typeface="Wingdings" panose="05000000000000000000" pitchFamily="2" charset="2"/>
              <a:buChar char="Ø"/>
            </a:pPr>
            <a:endParaRPr lang="en-US" sz="2500" dirty="0">
              <a:latin typeface="Times New Roman" pitchFamily="18" charset="0"/>
              <a:cs typeface="Times New Roman" pitchFamily="18" charset="0"/>
            </a:endParaRPr>
          </a:p>
          <a:p>
            <a:pPr marL="857250" lvl="1" indent="-514350">
              <a:buClr>
                <a:schemeClr val="bg1"/>
              </a:buClr>
              <a:buFont typeface="Wingdings" panose="05000000000000000000" pitchFamily="2" charset="2"/>
              <a:buChar char="Ø"/>
            </a:pPr>
            <a:endParaRPr lang="en-US" sz="2500" dirty="0">
              <a:latin typeface="Times New Roman" pitchFamily="18" charset="0"/>
              <a:cs typeface="Times New Roman" pitchFamily="18" charset="0"/>
            </a:endParaRPr>
          </a:p>
          <a:p>
            <a:endParaRPr lang="en-US" sz="2800" dirty="0">
              <a:latin typeface="Times New Roman" pitchFamily="18" charset="0"/>
              <a:cs typeface="Times New Roman" pitchFamily="18" charset="0"/>
            </a:endParaRPr>
          </a:p>
        </p:txBody>
      </p:sp>
      <p:sp>
        <p:nvSpPr>
          <p:cNvPr id="13316" name="Date Placeholder 3"/>
          <p:cNvSpPr>
            <a:spLocks noGrp="1"/>
          </p:cNvSpPr>
          <p:nvPr>
            <p:ph type="dt" sz="half" idx="10"/>
          </p:nvPr>
        </p:nvSpPr>
        <p:spPr>
          <a:xfrm>
            <a:off x="0" y="6470650"/>
            <a:ext cx="1616075" cy="274638"/>
          </a:xfrm>
          <a:prstGeom prst="rect">
            <a:avLst/>
          </a:prstGeom>
          <a:noFill/>
        </p:spPr>
        <p:txBody>
          <a:bodyPr/>
          <a:lstStyle/>
          <a:p>
            <a:fld id="{808B8974-B7E4-4FFD-A1E0-EE0E857CAC57}" type="datetime5">
              <a:rPr lang="en-US" smtClean="0">
                <a:latin typeface="Arial" pitchFamily="34" charset="0"/>
                <a:cs typeface="Arial" pitchFamily="34" charset="0"/>
              </a:rPr>
              <a:t>30-Apr-21</a:t>
            </a:fld>
            <a:endParaRPr lang="en-US">
              <a:latin typeface="Arial" pitchFamily="34" charset="0"/>
              <a:cs typeface="Arial" pitchFamily="34" charset="0"/>
            </a:endParaRPr>
          </a:p>
        </p:txBody>
      </p:sp>
      <p:sp>
        <p:nvSpPr>
          <p:cNvPr id="13317" name="Footer Placeholder 4"/>
          <p:cNvSpPr>
            <a:spLocks noGrp="1"/>
          </p:cNvSpPr>
          <p:nvPr>
            <p:ph type="ftr" sz="quarter" idx="11"/>
          </p:nvPr>
        </p:nvSpPr>
        <p:spPr>
          <a:xfrm>
            <a:off x="3200400" y="6516628"/>
            <a:ext cx="3859795" cy="228660"/>
          </a:xfrm>
          <a:noFill/>
        </p:spPr>
        <p:txBody>
          <a:bodyPr/>
          <a:lstStyle/>
          <a:p>
            <a:r>
              <a:rPr lang="en-US" sz="1600" dirty="0"/>
              <a:t>SKNCOE BE (E &amp; TC) 2020-21</a:t>
            </a:r>
          </a:p>
        </p:txBody>
      </p:sp>
      <p:sp>
        <p:nvSpPr>
          <p:cNvPr id="13318" name="Slide Number Placeholder 5"/>
          <p:cNvSpPr>
            <a:spLocks noGrp="1"/>
          </p:cNvSpPr>
          <p:nvPr>
            <p:ph type="sldNum" sz="quarter" idx="12"/>
          </p:nvPr>
        </p:nvSpPr>
        <p:spPr>
          <a:noFill/>
        </p:spPr>
        <p:txBody>
          <a:bodyPr/>
          <a:lstStyle/>
          <a:p>
            <a:fld id="{72FEB44D-A0C8-4576-9ADC-71A16001A172}" type="slidenum">
              <a:rPr lang="en-US" smtClean="0">
                <a:latin typeface="Arial" pitchFamily="34" charset="0"/>
                <a:cs typeface="Arial" pitchFamily="34" charset="0"/>
              </a:rPr>
              <a:pPr/>
              <a:t>22</a:t>
            </a:fld>
            <a:endParaRPr lang="en-US">
              <a:latin typeface="Arial" pitchFamily="34" charset="0"/>
              <a:cs typeface="Arial" pitchFamily="34"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76200" y="274638"/>
            <a:ext cx="7690231" cy="792162"/>
          </a:xfrm>
        </p:spPr>
        <p:txBody>
          <a:bodyPr>
            <a:normAutofit/>
          </a:bodyPr>
          <a:lstStyle/>
          <a:p>
            <a:pPr algn="ctr"/>
            <a:r>
              <a:rPr lang="en-US" sz="3200" b="1" dirty="0">
                <a:solidFill>
                  <a:schemeClr val="bg2"/>
                </a:solidFill>
                <a:latin typeface="Times New Roman" pitchFamily="18" charset="0"/>
                <a:cs typeface="Times New Roman" pitchFamily="18" charset="0"/>
              </a:rPr>
              <a:t>IMPLEMENTATION </a:t>
            </a:r>
          </a:p>
        </p:txBody>
      </p:sp>
      <p:sp>
        <p:nvSpPr>
          <p:cNvPr id="13315" name="Content Placeholder 2"/>
          <p:cNvSpPr>
            <a:spLocks noGrp="1"/>
          </p:cNvSpPr>
          <p:nvPr>
            <p:ph idx="1"/>
          </p:nvPr>
        </p:nvSpPr>
        <p:spPr>
          <a:xfrm>
            <a:off x="457200" y="1371600"/>
            <a:ext cx="8229600" cy="4876800"/>
          </a:xfrm>
        </p:spPr>
        <p:txBody>
          <a:bodyPr>
            <a:normAutofit fontScale="85000" lnSpcReduction="20000"/>
          </a:bodyPr>
          <a:lstStyle/>
          <a:p>
            <a:pPr>
              <a:buClr>
                <a:schemeClr val="bg1"/>
              </a:buClr>
              <a:buFont typeface="Wingdings" panose="05000000000000000000" pitchFamily="2" charset="2"/>
              <a:buChar char="Ø"/>
            </a:pPr>
            <a:r>
              <a:rPr lang="en-US" sz="2800" dirty="0">
                <a:solidFill>
                  <a:schemeClr val="bg1"/>
                </a:solidFill>
                <a:latin typeface="Times New Roman" pitchFamily="18" charset="0"/>
                <a:cs typeface="Times New Roman" pitchFamily="18" charset="0"/>
              </a:rPr>
              <a:t>Our project consists of an L&amp;T Meter with a L&amp;T specific Optical cable used to transmit data between the meter and an Arduino Uno. </a:t>
            </a:r>
          </a:p>
          <a:p>
            <a:pPr>
              <a:buClr>
                <a:schemeClr val="bg1"/>
              </a:buClr>
              <a:buFont typeface="Wingdings" panose="05000000000000000000" pitchFamily="2" charset="2"/>
              <a:buChar char="Ø"/>
            </a:pPr>
            <a:r>
              <a:rPr lang="en-US" sz="2800" dirty="0">
                <a:solidFill>
                  <a:schemeClr val="bg1"/>
                </a:solidFill>
                <a:latin typeface="Times New Roman" pitchFamily="18" charset="0"/>
                <a:cs typeface="Times New Roman" pitchFamily="18" charset="0"/>
              </a:rPr>
              <a:t>The first part of the implementation process requires us to complete the Handshake with the meter.</a:t>
            </a:r>
          </a:p>
          <a:p>
            <a:pPr>
              <a:buClr>
                <a:schemeClr val="bg1"/>
              </a:buClr>
              <a:buFont typeface="Wingdings" panose="05000000000000000000" pitchFamily="2" charset="2"/>
              <a:buChar char="Ø"/>
            </a:pPr>
            <a:r>
              <a:rPr lang="en-US" sz="2800" dirty="0">
                <a:solidFill>
                  <a:schemeClr val="bg1"/>
                </a:solidFill>
                <a:latin typeface="Times New Roman" pitchFamily="18" charset="0"/>
                <a:cs typeface="Times New Roman" pitchFamily="18" charset="0"/>
              </a:rPr>
              <a:t> A Handshake as per the DLMS COSEM protocol refers to the authentication necessary to be completed before the further process initiated.</a:t>
            </a:r>
          </a:p>
          <a:p>
            <a:pPr>
              <a:buClr>
                <a:schemeClr val="bg1"/>
              </a:buClr>
              <a:buFont typeface="Wingdings" panose="05000000000000000000" pitchFamily="2" charset="2"/>
              <a:buChar char="Ø"/>
            </a:pPr>
            <a:r>
              <a:rPr lang="en-US" sz="2800" dirty="0">
                <a:solidFill>
                  <a:schemeClr val="bg1"/>
                </a:solidFill>
                <a:latin typeface="Times New Roman" pitchFamily="18" charset="0"/>
                <a:cs typeface="Times New Roman" pitchFamily="18" charset="0"/>
              </a:rPr>
              <a:t> For the authentication purposes we connected the cable directly to the laptop in order to achieve results in a convenient way</a:t>
            </a:r>
          </a:p>
          <a:p>
            <a:pPr>
              <a:buClr>
                <a:schemeClr val="bg1"/>
              </a:buClr>
              <a:buFont typeface="Wingdings" panose="05000000000000000000" pitchFamily="2" charset="2"/>
              <a:buChar char="Ø"/>
            </a:pPr>
            <a:r>
              <a:rPr lang="en-US" sz="2800" dirty="0">
                <a:solidFill>
                  <a:schemeClr val="bg1"/>
                </a:solidFill>
                <a:latin typeface="Times New Roman" pitchFamily="18" charset="0"/>
                <a:cs typeface="Times New Roman" pitchFamily="18" charset="0"/>
              </a:rPr>
              <a:t>The L&amp;T Optical cable requires certain drivers which were installed on the laptop to attain the connection response. </a:t>
            </a:r>
          </a:p>
          <a:p>
            <a:pPr>
              <a:buClr>
                <a:schemeClr val="bg1"/>
              </a:buClr>
              <a:buFont typeface="Wingdings" panose="05000000000000000000" pitchFamily="2" charset="2"/>
              <a:buChar char="Ø"/>
            </a:pPr>
            <a:endParaRPr lang="en-US" sz="2500" dirty="0">
              <a:latin typeface="Times New Roman" pitchFamily="18" charset="0"/>
              <a:cs typeface="Times New Roman" pitchFamily="18" charset="0"/>
            </a:endParaRPr>
          </a:p>
          <a:p>
            <a:endParaRPr lang="en-US" sz="2800" dirty="0">
              <a:latin typeface="Times New Roman" pitchFamily="18" charset="0"/>
              <a:cs typeface="Times New Roman" pitchFamily="18" charset="0"/>
            </a:endParaRPr>
          </a:p>
        </p:txBody>
      </p:sp>
      <p:sp>
        <p:nvSpPr>
          <p:cNvPr id="13316" name="Date Placeholder 3"/>
          <p:cNvSpPr>
            <a:spLocks noGrp="1"/>
          </p:cNvSpPr>
          <p:nvPr>
            <p:ph type="dt" sz="half" idx="10"/>
          </p:nvPr>
        </p:nvSpPr>
        <p:spPr>
          <a:xfrm>
            <a:off x="0" y="6470650"/>
            <a:ext cx="1616075" cy="274638"/>
          </a:xfrm>
          <a:prstGeom prst="rect">
            <a:avLst/>
          </a:prstGeom>
          <a:noFill/>
        </p:spPr>
        <p:txBody>
          <a:bodyPr/>
          <a:lstStyle/>
          <a:p>
            <a:fld id="{808B8974-B7E4-4FFD-A1E0-EE0E857CAC57}" type="datetime5">
              <a:rPr lang="en-US" smtClean="0">
                <a:latin typeface="Arial" pitchFamily="34" charset="0"/>
                <a:cs typeface="Arial" pitchFamily="34" charset="0"/>
              </a:rPr>
              <a:t>30-Apr-21</a:t>
            </a:fld>
            <a:endParaRPr lang="en-US">
              <a:latin typeface="Arial" pitchFamily="34" charset="0"/>
              <a:cs typeface="Arial" pitchFamily="34" charset="0"/>
            </a:endParaRPr>
          </a:p>
        </p:txBody>
      </p:sp>
      <p:sp>
        <p:nvSpPr>
          <p:cNvPr id="13317" name="Footer Placeholder 4"/>
          <p:cNvSpPr>
            <a:spLocks noGrp="1"/>
          </p:cNvSpPr>
          <p:nvPr>
            <p:ph type="ftr" sz="quarter" idx="11"/>
          </p:nvPr>
        </p:nvSpPr>
        <p:spPr>
          <a:xfrm>
            <a:off x="3200400" y="6516628"/>
            <a:ext cx="3859795" cy="228660"/>
          </a:xfrm>
          <a:noFill/>
        </p:spPr>
        <p:txBody>
          <a:bodyPr/>
          <a:lstStyle/>
          <a:p>
            <a:r>
              <a:rPr lang="en-US" sz="1600" dirty="0"/>
              <a:t>SKNCOE BE (E &amp; TC) 2020-21</a:t>
            </a:r>
          </a:p>
        </p:txBody>
      </p:sp>
      <p:sp>
        <p:nvSpPr>
          <p:cNvPr id="13318" name="Slide Number Placeholder 5"/>
          <p:cNvSpPr>
            <a:spLocks noGrp="1"/>
          </p:cNvSpPr>
          <p:nvPr>
            <p:ph type="sldNum" sz="quarter" idx="12"/>
          </p:nvPr>
        </p:nvSpPr>
        <p:spPr>
          <a:noFill/>
        </p:spPr>
        <p:txBody>
          <a:bodyPr/>
          <a:lstStyle/>
          <a:p>
            <a:fld id="{72FEB44D-A0C8-4576-9ADC-71A16001A172}" type="slidenum">
              <a:rPr lang="en-US" smtClean="0">
                <a:latin typeface="Arial" pitchFamily="34" charset="0"/>
                <a:cs typeface="Arial" pitchFamily="34" charset="0"/>
              </a:rPr>
              <a:pPr/>
              <a:t>23</a:t>
            </a:fld>
            <a:endParaRPr lang="en-US">
              <a:latin typeface="Arial" pitchFamily="34" charset="0"/>
              <a:cs typeface="Arial" pitchFamily="34" charset="0"/>
            </a:endParaRPr>
          </a:p>
        </p:txBody>
      </p:sp>
    </p:spTree>
    <p:extLst>
      <p:ext uri="{BB962C8B-B14F-4D97-AF65-F5344CB8AC3E}">
        <p14:creationId xmlns:p14="http://schemas.microsoft.com/office/powerpoint/2010/main" val="25344553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76200" y="274638"/>
            <a:ext cx="7690231" cy="792162"/>
          </a:xfrm>
        </p:spPr>
        <p:txBody>
          <a:bodyPr>
            <a:normAutofit/>
          </a:bodyPr>
          <a:lstStyle/>
          <a:p>
            <a:pPr algn="ctr"/>
            <a:r>
              <a:rPr lang="en-US" sz="3200" b="1" dirty="0">
                <a:solidFill>
                  <a:schemeClr val="bg2"/>
                </a:solidFill>
                <a:latin typeface="Times New Roman" pitchFamily="18" charset="0"/>
                <a:cs typeface="Times New Roman" pitchFamily="18" charset="0"/>
              </a:rPr>
              <a:t>IMPLEMENTATION </a:t>
            </a:r>
          </a:p>
        </p:txBody>
      </p:sp>
      <p:sp>
        <p:nvSpPr>
          <p:cNvPr id="13315" name="Content Placeholder 2"/>
          <p:cNvSpPr>
            <a:spLocks noGrp="1"/>
          </p:cNvSpPr>
          <p:nvPr>
            <p:ph idx="1"/>
          </p:nvPr>
        </p:nvSpPr>
        <p:spPr>
          <a:xfrm>
            <a:off x="457200" y="1063423"/>
            <a:ext cx="8229600" cy="5519939"/>
          </a:xfrm>
        </p:spPr>
        <p:txBody>
          <a:bodyPr>
            <a:normAutofit/>
          </a:bodyPr>
          <a:lstStyle/>
          <a:p>
            <a:pPr>
              <a:buClr>
                <a:schemeClr val="bg1"/>
              </a:buClr>
              <a:buFont typeface="Wingdings" panose="05000000000000000000" pitchFamily="2" charset="2"/>
              <a:buChar char="Ø"/>
            </a:pPr>
            <a:r>
              <a:rPr lang="en-US" sz="2800" dirty="0">
                <a:solidFill>
                  <a:schemeClr val="bg1"/>
                </a:solidFill>
                <a:latin typeface="Times New Roman" pitchFamily="18" charset="0"/>
                <a:cs typeface="Times New Roman" pitchFamily="18" charset="0"/>
              </a:rPr>
              <a:t>The optical cable then acts as serial port cable which can then be connected to the meter on the respective slot provided.</a:t>
            </a:r>
            <a:endParaRPr lang="en-US" sz="2500" dirty="0">
              <a:solidFill>
                <a:schemeClr val="bg1"/>
              </a:solidFill>
              <a:latin typeface="Times New Roman" pitchFamily="18" charset="0"/>
              <a:cs typeface="Times New Roman" pitchFamily="18" charset="0"/>
            </a:endParaRPr>
          </a:p>
          <a:p>
            <a:endParaRPr lang="en-US" sz="2800" dirty="0">
              <a:latin typeface="Times New Roman" pitchFamily="18" charset="0"/>
              <a:cs typeface="Times New Roman" pitchFamily="18" charset="0"/>
            </a:endParaRPr>
          </a:p>
        </p:txBody>
      </p:sp>
      <p:sp>
        <p:nvSpPr>
          <p:cNvPr id="13316" name="Date Placeholder 3"/>
          <p:cNvSpPr>
            <a:spLocks noGrp="1"/>
          </p:cNvSpPr>
          <p:nvPr>
            <p:ph type="dt" sz="half" idx="10"/>
          </p:nvPr>
        </p:nvSpPr>
        <p:spPr>
          <a:xfrm>
            <a:off x="0" y="6470650"/>
            <a:ext cx="1616075" cy="274638"/>
          </a:xfrm>
          <a:prstGeom prst="rect">
            <a:avLst/>
          </a:prstGeom>
          <a:noFill/>
        </p:spPr>
        <p:txBody>
          <a:bodyPr/>
          <a:lstStyle/>
          <a:p>
            <a:fld id="{808B8974-B7E4-4FFD-A1E0-EE0E857CAC57}" type="datetime5">
              <a:rPr lang="en-US" smtClean="0">
                <a:latin typeface="Arial" pitchFamily="34" charset="0"/>
                <a:cs typeface="Arial" pitchFamily="34" charset="0"/>
              </a:rPr>
              <a:t>30-Apr-21</a:t>
            </a:fld>
            <a:endParaRPr lang="en-US">
              <a:latin typeface="Arial" pitchFamily="34" charset="0"/>
              <a:cs typeface="Arial" pitchFamily="34" charset="0"/>
            </a:endParaRPr>
          </a:p>
        </p:txBody>
      </p:sp>
      <p:sp>
        <p:nvSpPr>
          <p:cNvPr id="13317" name="Footer Placeholder 4"/>
          <p:cNvSpPr>
            <a:spLocks noGrp="1"/>
          </p:cNvSpPr>
          <p:nvPr>
            <p:ph type="ftr" sz="quarter" idx="11"/>
          </p:nvPr>
        </p:nvSpPr>
        <p:spPr>
          <a:xfrm>
            <a:off x="3200400" y="6516628"/>
            <a:ext cx="3859795" cy="228660"/>
          </a:xfrm>
          <a:noFill/>
        </p:spPr>
        <p:txBody>
          <a:bodyPr/>
          <a:lstStyle/>
          <a:p>
            <a:r>
              <a:rPr lang="en-US" sz="1600" dirty="0"/>
              <a:t>SKNCOE BE (E &amp; TC) 2020-21</a:t>
            </a:r>
          </a:p>
        </p:txBody>
      </p:sp>
      <p:sp>
        <p:nvSpPr>
          <p:cNvPr id="13318" name="Slide Number Placeholder 5"/>
          <p:cNvSpPr>
            <a:spLocks noGrp="1"/>
          </p:cNvSpPr>
          <p:nvPr>
            <p:ph type="sldNum" sz="quarter" idx="12"/>
          </p:nvPr>
        </p:nvSpPr>
        <p:spPr>
          <a:noFill/>
        </p:spPr>
        <p:txBody>
          <a:bodyPr/>
          <a:lstStyle/>
          <a:p>
            <a:fld id="{72FEB44D-A0C8-4576-9ADC-71A16001A172}" type="slidenum">
              <a:rPr lang="en-US" smtClean="0">
                <a:latin typeface="Arial" pitchFamily="34" charset="0"/>
                <a:cs typeface="Arial" pitchFamily="34" charset="0"/>
              </a:rPr>
              <a:pPr/>
              <a:t>24</a:t>
            </a:fld>
            <a:endParaRPr lang="en-US">
              <a:latin typeface="Arial" pitchFamily="34" charset="0"/>
              <a:cs typeface="Arial" pitchFamily="34" charset="0"/>
            </a:endParaRPr>
          </a:p>
        </p:txBody>
      </p:sp>
      <p:pic>
        <p:nvPicPr>
          <p:cNvPr id="7" name="Picture 6">
            <a:extLst>
              <a:ext uri="{FF2B5EF4-FFF2-40B4-BE49-F238E27FC236}">
                <a16:creationId xmlns:a16="http://schemas.microsoft.com/office/drawing/2014/main" id="{714F69E5-2BA0-47E5-8261-27D6E081A627}"/>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28800" y="2488305"/>
            <a:ext cx="5709031" cy="329336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2" name="TextBox 1">
            <a:extLst>
              <a:ext uri="{FF2B5EF4-FFF2-40B4-BE49-F238E27FC236}">
                <a16:creationId xmlns:a16="http://schemas.microsoft.com/office/drawing/2014/main" id="{1B742B04-EF3A-49C5-995D-83A5373D780C}"/>
              </a:ext>
            </a:extLst>
          </p:cNvPr>
          <p:cNvSpPr txBox="1"/>
          <p:nvPr/>
        </p:nvSpPr>
        <p:spPr>
          <a:xfrm>
            <a:off x="1905000" y="5937570"/>
            <a:ext cx="5709031" cy="369332"/>
          </a:xfrm>
          <a:prstGeom prst="rect">
            <a:avLst/>
          </a:prstGeom>
          <a:noFill/>
        </p:spPr>
        <p:txBody>
          <a:bodyPr wrap="square" rtlCol="0">
            <a:spAutoFit/>
          </a:bodyPr>
          <a:lstStyle/>
          <a:p>
            <a:r>
              <a:rPr lang="en-US" sz="1800" dirty="0">
                <a:effectLst/>
                <a:latin typeface="Times New Roman" panose="02020603050405020304" pitchFamily="18" charset="0"/>
                <a:ea typeface="Times New Roman" panose="02020603050405020304" pitchFamily="18" charset="0"/>
              </a:rPr>
              <a:t>Fig 5. Arrangement of components for Handshake process</a:t>
            </a:r>
            <a:endParaRPr lang="en-IN" dirty="0"/>
          </a:p>
        </p:txBody>
      </p:sp>
    </p:spTree>
    <p:extLst>
      <p:ext uri="{BB962C8B-B14F-4D97-AF65-F5344CB8AC3E}">
        <p14:creationId xmlns:p14="http://schemas.microsoft.com/office/powerpoint/2010/main" val="30131085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457200" y="274638"/>
            <a:ext cx="8229600" cy="1020762"/>
          </a:xfrm>
        </p:spPr>
        <p:txBody>
          <a:bodyPr>
            <a:normAutofit fontScale="90000"/>
          </a:bodyPr>
          <a:lstStyle/>
          <a:p>
            <a:pPr algn="ctr"/>
            <a:r>
              <a:rPr lang="en-US" sz="3200" b="1" dirty="0">
                <a:solidFill>
                  <a:schemeClr val="bg2"/>
                </a:solidFill>
                <a:latin typeface="Times New Roman" pitchFamily="18" charset="0"/>
                <a:cs typeface="Times New Roman" pitchFamily="18" charset="0"/>
              </a:rPr>
              <a:t>ADVANTAGES, DISADVANTAGES &amp; APPLICATIONS </a:t>
            </a:r>
          </a:p>
        </p:txBody>
      </p:sp>
      <p:sp>
        <p:nvSpPr>
          <p:cNvPr id="15363" name="Content Placeholder 2"/>
          <p:cNvSpPr>
            <a:spLocks noGrp="1"/>
          </p:cNvSpPr>
          <p:nvPr>
            <p:ph idx="1"/>
          </p:nvPr>
        </p:nvSpPr>
        <p:spPr>
          <a:xfrm>
            <a:off x="457200" y="1219200"/>
            <a:ext cx="8229600" cy="4953000"/>
          </a:xfrm>
        </p:spPr>
        <p:txBody>
          <a:bodyPr>
            <a:normAutofit/>
          </a:bodyPr>
          <a:lstStyle/>
          <a:p>
            <a:pPr>
              <a:buClr>
                <a:schemeClr val="bg1"/>
              </a:buClr>
              <a:buFont typeface="Wingdings" panose="05000000000000000000" pitchFamily="2" charset="2"/>
              <a:buChar char="Ø"/>
            </a:pPr>
            <a:r>
              <a:rPr lang="en-US" sz="2800" b="1" dirty="0">
                <a:solidFill>
                  <a:schemeClr val="accent3">
                    <a:lumMod val="50000"/>
                  </a:schemeClr>
                </a:solidFill>
                <a:latin typeface="Times New Roman" pitchFamily="18" charset="0"/>
                <a:cs typeface="Times New Roman" pitchFamily="18" charset="0"/>
              </a:rPr>
              <a:t>Advantages</a:t>
            </a:r>
          </a:p>
          <a:p>
            <a:pPr lvl="1">
              <a:buClr>
                <a:schemeClr val="bg1"/>
              </a:buClr>
              <a:buFont typeface="Wingdings" panose="05000000000000000000" pitchFamily="2" charset="2"/>
              <a:buChar char="Ø"/>
            </a:pPr>
            <a:r>
              <a:rPr lang="en-US" dirty="0">
                <a:solidFill>
                  <a:schemeClr val="bg1"/>
                </a:solidFill>
                <a:latin typeface="Times New Roman" pitchFamily="18" charset="0"/>
                <a:cs typeface="Times New Roman" pitchFamily="18" charset="0"/>
              </a:rPr>
              <a:t>Data is read electronically. Hence, human errors eliminated.</a:t>
            </a:r>
          </a:p>
          <a:p>
            <a:pPr lvl="1">
              <a:buClr>
                <a:schemeClr val="bg1"/>
              </a:buClr>
              <a:buFont typeface="Wingdings" panose="05000000000000000000" pitchFamily="2" charset="2"/>
              <a:buChar char="Ø"/>
            </a:pPr>
            <a:r>
              <a:rPr lang="en-US" dirty="0">
                <a:solidFill>
                  <a:schemeClr val="bg1"/>
                </a:solidFill>
                <a:latin typeface="Times New Roman" pitchFamily="18" charset="0"/>
                <a:cs typeface="Times New Roman" pitchFamily="18" charset="0"/>
              </a:rPr>
              <a:t>Can read meters by different manufacturers accurately.</a:t>
            </a:r>
          </a:p>
          <a:p>
            <a:pPr lvl="1">
              <a:buClr>
                <a:schemeClr val="bg1"/>
              </a:buClr>
              <a:buFont typeface="Wingdings" panose="05000000000000000000" pitchFamily="2" charset="2"/>
              <a:buChar char="Ø"/>
            </a:pPr>
            <a:r>
              <a:rPr lang="en-US" dirty="0">
                <a:solidFill>
                  <a:schemeClr val="bg1"/>
                </a:solidFill>
                <a:latin typeface="Times New Roman" pitchFamily="18" charset="0"/>
                <a:cs typeface="Times New Roman" pitchFamily="18" charset="0"/>
              </a:rPr>
              <a:t>Capable to communicate with static energy meters or computers.</a:t>
            </a:r>
          </a:p>
          <a:p>
            <a:pPr lvl="1">
              <a:buClr>
                <a:schemeClr val="bg1"/>
              </a:buClr>
              <a:buFont typeface="Wingdings" panose="05000000000000000000" pitchFamily="2" charset="2"/>
              <a:buChar char="Ø"/>
            </a:pPr>
            <a:r>
              <a:rPr lang="en-US" dirty="0">
                <a:solidFill>
                  <a:schemeClr val="bg1"/>
                </a:solidFill>
                <a:latin typeface="Times New Roman" pitchFamily="18" charset="0"/>
                <a:cs typeface="Times New Roman" pitchFamily="18" charset="0"/>
              </a:rPr>
              <a:t>Interoperability is brought about by the implementation of DLMS COSEM.</a:t>
            </a:r>
          </a:p>
          <a:p>
            <a:pPr>
              <a:buClr>
                <a:schemeClr val="bg1"/>
              </a:buClr>
              <a:buFont typeface="Wingdings" panose="05000000000000000000" pitchFamily="2" charset="2"/>
              <a:buChar char="Ø"/>
            </a:pPr>
            <a:r>
              <a:rPr lang="en-US" sz="2800" b="1" dirty="0">
                <a:solidFill>
                  <a:schemeClr val="accent3">
                    <a:lumMod val="50000"/>
                  </a:schemeClr>
                </a:solidFill>
                <a:latin typeface="Times New Roman" pitchFamily="18" charset="0"/>
                <a:cs typeface="Times New Roman" pitchFamily="18" charset="0"/>
              </a:rPr>
              <a:t>Disadvantages</a:t>
            </a:r>
          </a:p>
          <a:p>
            <a:pPr lvl="1">
              <a:buClr>
                <a:schemeClr val="bg1"/>
              </a:buClr>
              <a:buFont typeface="Wingdings" panose="05000000000000000000" pitchFamily="2" charset="2"/>
              <a:buChar char="Ø"/>
            </a:pPr>
            <a:r>
              <a:rPr lang="en-US" dirty="0">
                <a:solidFill>
                  <a:schemeClr val="bg1"/>
                </a:solidFill>
                <a:latin typeface="Times New Roman" pitchFamily="18" charset="0"/>
                <a:cs typeface="Times New Roman" pitchFamily="18" charset="0"/>
              </a:rPr>
              <a:t>Cannot eliminate the need of human involvement completely.</a:t>
            </a:r>
          </a:p>
          <a:p>
            <a:pPr lvl="1">
              <a:buClr>
                <a:schemeClr val="bg1"/>
              </a:buClr>
              <a:buFont typeface="Wingdings" panose="05000000000000000000" pitchFamily="2" charset="2"/>
              <a:buChar char="Ø"/>
            </a:pPr>
            <a:r>
              <a:rPr lang="en-US" dirty="0">
                <a:solidFill>
                  <a:schemeClr val="bg1"/>
                </a:solidFill>
                <a:latin typeface="Times New Roman" pitchFamily="18" charset="0"/>
                <a:cs typeface="Times New Roman" pitchFamily="18" charset="0"/>
              </a:rPr>
              <a:t>Base Computer Software ( BCS ) are needed for data interpretation of complex electrical parameters.</a:t>
            </a:r>
          </a:p>
          <a:p>
            <a:pPr>
              <a:buClr>
                <a:schemeClr val="bg1"/>
              </a:buClr>
              <a:buFont typeface="Wingdings" panose="05000000000000000000" pitchFamily="2" charset="2"/>
              <a:buChar char="Ø"/>
            </a:pPr>
            <a:r>
              <a:rPr lang="en-US" sz="2800" b="1" dirty="0">
                <a:solidFill>
                  <a:schemeClr val="accent2">
                    <a:lumMod val="50000"/>
                  </a:schemeClr>
                </a:solidFill>
                <a:latin typeface="Times New Roman" pitchFamily="18" charset="0"/>
                <a:cs typeface="Times New Roman" pitchFamily="18" charset="0"/>
              </a:rPr>
              <a:t>Applications</a:t>
            </a:r>
          </a:p>
          <a:p>
            <a:pPr lvl="1">
              <a:buClr>
                <a:schemeClr val="bg1"/>
              </a:buClr>
              <a:buFont typeface="Wingdings" panose="05000000000000000000" pitchFamily="2" charset="2"/>
              <a:buChar char="Ø"/>
            </a:pPr>
            <a:r>
              <a:rPr lang="en-US" dirty="0">
                <a:solidFill>
                  <a:schemeClr val="bg1"/>
                </a:solidFill>
                <a:latin typeface="Times New Roman" pitchFamily="18" charset="0"/>
                <a:cs typeface="Times New Roman" pitchFamily="18" charset="0"/>
              </a:rPr>
              <a:t>Used for data reading from various makes of meters.</a:t>
            </a:r>
          </a:p>
          <a:p>
            <a:pPr marL="0" indent="0">
              <a:buNone/>
            </a:pPr>
            <a:endParaRPr lang="en-US" sz="2800" dirty="0">
              <a:latin typeface="Times New Roman" pitchFamily="18" charset="0"/>
              <a:cs typeface="Times New Roman" pitchFamily="18" charset="0"/>
            </a:endParaRPr>
          </a:p>
          <a:p>
            <a:endParaRPr lang="en-US" sz="2800" dirty="0">
              <a:latin typeface="Times New Roman" pitchFamily="18" charset="0"/>
              <a:cs typeface="Times New Roman" pitchFamily="18" charset="0"/>
            </a:endParaRPr>
          </a:p>
        </p:txBody>
      </p:sp>
      <p:sp>
        <p:nvSpPr>
          <p:cNvPr id="15366" name="Date Placeholder 8"/>
          <p:cNvSpPr>
            <a:spLocks noGrp="1"/>
          </p:cNvSpPr>
          <p:nvPr>
            <p:ph type="dt" sz="half" idx="10"/>
          </p:nvPr>
        </p:nvSpPr>
        <p:spPr>
          <a:xfrm>
            <a:off x="0" y="6470650"/>
            <a:ext cx="1616075" cy="274638"/>
          </a:xfrm>
          <a:prstGeom prst="rect">
            <a:avLst/>
          </a:prstGeom>
          <a:noFill/>
        </p:spPr>
        <p:txBody>
          <a:bodyPr/>
          <a:lstStyle/>
          <a:p>
            <a:fld id="{C830B38A-0CB3-4785-8A52-892A6062522E}" type="datetime5">
              <a:rPr lang="en-US" smtClean="0">
                <a:latin typeface="Arial" pitchFamily="34" charset="0"/>
                <a:cs typeface="Arial" pitchFamily="34" charset="0"/>
              </a:rPr>
              <a:t>30-Apr-21</a:t>
            </a:fld>
            <a:endParaRPr lang="en-US" dirty="0">
              <a:latin typeface="Arial" pitchFamily="34" charset="0"/>
              <a:cs typeface="Arial" pitchFamily="34" charset="0"/>
            </a:endParaRPr>
          </a:p>
        </p:txBody>
      </p:sp>
      <p:sp>
        <p:nvSpPr>
          <p:cNvPr id="15365" name="Footer Placeholder 7"/>
          <p:cNvSpPr>
            <a:spLocks noGrp="1"/>
          </p:cNvSpPr>
          <p:nvPr>
            <p:ph type="ftr" sz="quarter" idx="11"/>
          </p:nvPr>
        </p:nvSpPr>
        <p:spPr>
          <a:xfrm>
            <a:off x="3200400" y="6516628"/>
            <a:ext cx="3859795" cy="228660"/>
          </a:xfrm>
          <a:noFill/>
        </p:spPr>
        <p:txBody>
          <a:bodyPr/>
          <a:lstStyle/>
          <a:p>
            <a:r>
              <a:rPr lang="en-US" sz="1600" dirty="0"/>
              <a:t>SKNCOE BE (E &amp; TC) 2020-21</a:t>
            </a:r>
          </a:p>
        </p:txBody>
      </p:sp>
      <p:sp>
        <p:nvSpPr>
          <p:cNvPr id="15364" name="Slide Number Placeholder 6"/>
          <p:cNvSpPr>
            <a:spLocks noGrp="1"/>
          </p:cNvSpPr>
          <p:nvPr>
            <p:ph type="sldNum" sz="quarter" idx="12"/>
          </p:nvPr>
        </p:nvSpPr>
        <p:spPr>
          <a:noFill/>
        </p:spPr>
        <p:txBody>
          <a:bodyPr/>
          <a:lstStyle/>
          <a:p>
            <a:fld id="{C834C10E-1A4E-4096-8614-DB5D4A06271A}" type="slidenum">
              <a:rPr lang="en-US" smtClean="0">
                <a:latin typeface="Arial" pitchFamily="34" charset="0"/>
                <a:cs typeface="Arial" pitchFamily="34" charset="0"/>
              </a:rPr>
              <a:pPr/>
              <a:t>25</a:t>
            </a:fld>
            <a:endParaRPr lang="en-US" dirty="0">
              <a:latin typeface="Arial" pitchFamily="34" charset="0"/>
              <a:cs typeface="Arial" pitchFamily="34"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457200" y="152400"/>
            <a:ext cx="8229600" cy="639762"/>
          </a:xfrm>
        </p:spPr>
        <p:txBody>
          <a:bodyPr/>
          <a:lstStyle/>
          <a:p>
            <a:pPr algn="ctr"/>
            <a:r>
              <a:rPr lang="en-US" sz="3200" b="1" dirty="0">
                <a:solidFill>
                  <a:schemeClr val="bg2"/>
                </a:solidFill>
                <a:latin typeface="Times New Roman" pitchFamily="18" charset="0"/>
                <a:cs typeface="Times New Roman" pitchFamily="18" charset="0"/>
              </a:rPr>
              <a:t>CONCLUSIONS</a:t>
            </a:r>
          </a:p>
        </p:txBody>
      </p:sp>
      <p:sp>
        <p:nvSpPr>
          <p:cNvPr id="14339" name="Content Placeholder 2"/>
          <p:cNvSpPr>
            <a:spLocks noGrp="1"/>
          </p:cNvSpPr>
          <p:nvPr>
            <p:ph idx="1"/>
          </p:nvPr>
        </p:nvSpPr>
        <p:spPr>
          <a:xfrm>
            <a:off x="436084" y="1524000"/>
            <a:ext cx="8229600" cy="4800600"/>
          </a:xfrm>
        </p:spPr>
        <p:txBody>
          <a:bodyPr>
            <a:normAutofit/>
          </a:bodyPr>
          <a:lstStyle/>
          <a:p>
            <a:pPr>
              <a:buClr>
                <a:schemeClr val="bg1"/>
              </a:buClr>
              <a:buFont typeface="Wingdings" panose="05000000000000000000" pitchFamily="2" charset="2"/>
              <a:buChar char="Ø"/>
            </a:pPr>
            <a:r>
              <a:rPr lang="en-US" sz="2800" dirty="0">
                <a:solidFill>
                  <a:schemeClr val="bg1"/>
                </a:solidFill>
                <a:latin typeface="Times New Roman" pitchFamily="18" charset="0"/>
                <a:cs typeface="Times New Roman" pitchFamily="18" charset="0"/>
              </a:rPr>
              <a:t>There are many communication technologies used today for meter reading applications, but they lack the properties of interoperability and homogeneity.</a:t>
            </a:r>
          </a:p>
          <a:p>
            <a:pPr>
              <a:buClr>
                <a:schemeClr val="bg1"/>
              </a:buClr>
              <a:buFont typeface="Wingdings" panose="05000000000000000000" pitchFamily="2" charset="2"/>
              <a:buChar char="Ø"/>
            </a:pPr>
            <a:r>
              <a:rPr lang="en-US" sz="2800" dirty="0">
                <a:solidFill>
                  <a:schemeClr val="bg1"/>
                </a:solidFill>
                <a:latin typeface="Times New Roman" pitchFamily="18" charset="0"/>
                <a:cs typeface="Times New Roman" pitchFamily="18" charset="0"/>
              </a:rPr>
              <a:t>Device described in this project is a solution for meter reading system with capabilities of local display of electrical parameters. </a:t>
            </a:r>
          </a:p>
          <a:p>
            <a:pPr>
              <a:buClr>
                <a:schemeClr val="bg1"/>
              </a:buClr>
              <a:buFont typeface="Wingdings" panose="05000000000000000000" pitchFamily="2" charset="2"/>
              <a:buChar char="Ø"/>
            </a:pPr>
            <a:r>
              <a:rPr lang="en-US" sz="2800" dirty="0">
                <a:solidFill>
                  <a:schemeClr val="bg1"/>
                </a:solidFill>
                <a:latin typeface="Times New Roman" pitchFamily="18" charset="0"/>
                <a:cs typeface="Times New Roman" pitchFamily="18" charset="0"/>
              </a:rPr>
              <a:t>In advancement, wireless modules can be used along with other technologies and result can be further improved.</a:t>
            </a:r>
          </a:p>
        </p:txBody>
      </p:sp>
      <p:sp>
        <p:nvSpPr>
          <p:cNvPr id="14342" name="Date Placeholder 8"/>
          <p:cNvSpPr>
            <a:spLocks noGrp="1"/>
          </p:cNvSpPr>
          <p:nvPr>
            <p:ph type="dt" sz="half" idx="10"/>
          </p:nvPr>
        </p:nvSpPr>
        <p:spPr>
          <a:xfrm>
            <a:off x="0" y="6470650"/>
            <a:ext cx="1616075" cy="274638"/>
          </a:xfrm>
          <a:prstGeom prst="rect">
            <a:avLst/>
          </a:prstGeom>
          <a:noFill/>
        </p:spPr>
        <p:txBody>
          <a:bodyPr/>
          <a:lstStyle/>
          <a:p>
            <a:fld id="{4A4FC0DC-4C1D-4E0B-9363-B9BEC3CA9B33}" type="datetime5">
              <a:rPr lang="en-US" smtClean="0">
                <a:latin typeface="Arial" pitchFamily="34" charset="0"/>
                <a:cs typeface="Arial" pitchFamily="34" charset="0"/>
              </a:rPr>
              <a:t>30-Apr-21</a:t>
            </a:fld>
            <a:endParaRPr lang="en-US" dirty="0">
              <a:latin typeface="Arial" pitchFamily="34" charset="0"/>
              <a:cs typeface="Arial" pitchFamily="34" charset="0"/>
            </a:endParaRPr>
          </a:p>
        </p:txBody>
      </p:sp>
      <p:sp>
        <p:nvSpPr>
          <p:cNvPr id="14341" name="Footer Placeholder 7"/>
          <p:cNvSpPr>
            <a:spLocks noGrp="1"/>
          </p:cNvSpPr>
          <p:nvPr>
            <p:ph type="ftr" sz="quarter" idx="11"/>
          </p:nvPr>
        </p:nvSpPr>
        <p:spPr>
          <a:xfrm>
            <a:off x="3200400" y="6516628"/>
            <a:ext cx="3859795" cy="228660"/>
          </a:xfrm>
          <a:noFill/>
        </p:spPr>
        <p:txBody>
          <a:bodyPr/>
          <a:lstStyle/>
          <a:p>
            <a:r>
              <a:rPr lang="en-US" sz="1600" dirty="0"/>
              <a:t>SKNCOE BE (E &amp; TC) 2020-21</a:t>
            </a:r>
          </a:p>
        </p:txBody>
      </p:sp>
      <p:sp>
        <p:nvSpPr>
          <p:cNvPr id="14340" name="Slide Number Placeholder 6"/>
          <p:cNvSpPr>
            <a:spLocks noGrp="1"/>
          </p:cNvSpPr>
          <p:nvPr>
            <p:ph type="sldNum" sz="quarter" idx="12"/>
          </p:nvPr>
        </p:nvSpPr>
        <p:spPr>
          <a:noFill/>
        </p:spPr>
        <p:txBody>
          <a:bodyPr/>
          <a:lstStyle/>
          <a:p>
            <a:fld id="{AB323C9C-2472-49BC-A453-584C531D5AF0}" type="slidenum">
              <a:rPr lang="en-US" smtClean="0">
                <a:latin typeface="Arial" pitchFamily="34" charset="0"/>
                <a:cs typeface="Arial" pitchFamily="34" charset="0"/>
              </a:rPr>
              <a:pPr/>
              <a:t>26</a:t>
            </a:fld>
            <a:endParaRPr lang="en-US" dirty="0">
              <a:latin typeface="Arial" pitchFamily="34" charset="0"/>
              <a:cs typeface="Arial" pitchFamily="34"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459494" y="101695"/>
            <a:ext cx="7315200" cy="904613"/>
          </a:xfrm>
        </p:spPr>
        <p:txBody>
          <a:bodyPr/>
          <a:lstStyle/>
          <a:p>
            <a:pPr algn="ctr"/>
            <a:r>
              <a:rPr lang="en-US" sz="3200" b="1" dirty="0">
                <a:solidFill>
                  <a:schemeClr val="bg2"/>
                </a:solidFill>
                <a:latin typeface="Times New Roman" pitchFamily="18" charset="0"/>
                <a:cs typeface="Times New Roman" pitchFamily="18" charset="0"/>
              </a:rPr>
              <a:t>SCOPE FOR FUTURE ENHANCEMENTS</a:t>
            </a:r>
          </a:p>
        </p:txBody>
      </p:sp>
      <p:sp>
        <p:nvSpPr>
          <p:cNvPr id="14339" name="Content Placeholder 2"/>
          <p:cNvSpPr>
            <a:spLocks noGrp="1"/>
          </p:cNvSpPr>
          <p:nvPr>
            <p:ph idx="1"/>
          </p:nvPr>
        </p:nvSpPr>
        <p:spPr>
          <a:xfrm>
            <a:off x="443886" y="1228186"/>
            <a:ext cx="8229600" cy="5181600"/>
          </a:xfrm>
        </p:spPr>
        <p:txBody>
          <a:bodyPr>
            <a:normAutofit fontScale="85000" lnSpcReduction="10000"/>
          </a:bodyPr>
          <a:lstStyle/>
          <a:p>
            <a:pPr>
              <a:buClr>
                <a:schemeClr val="bg1"/>
              </a:buClr>
              <a:buFont typeface="Wingdings" panose="05000000000000000000" pitchFamily="2" charset="2"/>
              <a:buChar char="Ø"/>
            </a:pPr>
            <a:r>
              <a:rPr lang="en-US" sz="2800" dirty="0">
                <a:solidFill>
                  <a:schemeClr val="bg1"/>
                </a:solidFill>
                <a:latin typeface="Times New Roman" pitchFamily="18" charset="0"/>
                <a:cs typeface="Times New Roman" pitchFamily="18" charset="0"/>
              </a:rPr>
              <a:t>Creating a smart meter architecture minimizes human intervention in metering, billing and collection process and helps in reducing theft by identifying loss pockets.</a:t>
            </a:r>
          </a:p>
          <a:p>
            <a:pPr>
              <a:buClr>
                <a:schemeClr val="bg1"/>
              </a:buClr>
              <a:buFont typeface="Wingdings" panose="05000000000000000000" pitchFamily="2" charset="2"/>
              <a:buChar char="Ø"/>
            </a:pPr>
            <a:r>
              <a:rPr lang="en-US" sz="2800" dirty="0">
                <a:solidFill>
                  <a:schemeClr val="bg1"/>
                </a:solidFill>
                <a:latin typeface="Times New Roman" pitchFamily="18" charset="0"/>
                <a:cs typeface="Times New Roman" pitchFamily="18" charset="0"/>
              </a:rPr>
              <a:t> It requires a two-way communication network, control center equipment and software applications that enable near real-time gathering and transfer of energy usage information.</a:t>
            </a:r>
          </a:p>
          <a:p>
            <a:pPr>
              <a:buClr>
                <a:schemeClr val="bg1"/>
              </a:buClr>
              <a:buFont typeface="Wingdings" panose="05000000000000000000" pitchFamily="2" charset="2"/>
              <a:buChar char="Ø"/>
            </a:pPr>
            <a:r>
              <a:rPr lang="en-US" sz="2800" dirty="0">
                <a:solidFill>
                  <a:schemeClr val="bg1"/>
                </a:solidFill>
                <a:latin typeface="Times New Roman" pitchFamily="18" charset="0"/>
                <a:cs typeface="Times New Roman" pitchFamily="18" charset="0"/>
              </a:rPr>
              <a:t> India is aiming to replace the present-day digital meters with the smart meters in near future.</a:t>
            </a:r>
          </a:p>
          <a:p>
            <a:pPr>
              <a:buClr>
                <a:schemeClr val="bg1"/>
              </a:buClr>
              <a:buFont typeface="Wingdings" panose="05000000000000000000" pitchFamily="2" charset="2"/>
              <a:buChar char="Ø"/>
            </a:pPr>
            <a:r>
              <a:rPr lang="en-US" sz="2800" dirty="0">
                <a:solidFill>
                  <a:schemeClr val="bg1"/>
                </a:solidFill>
                <a:latin typeface="Times New Roman" pitchFamily="18" charset="0"/>
                <a:cs typeface="Times New Roman" pitchFamily="18" charset="0"/>
              </a:rPr>
              <a:t> In terms of future enhancements, the Reader device introduced in our project will act as an important intermediate block which will simplify the process of bridging the present model of digital meters to the aimed smart meters cutting down the expanses of replacing and discarding the old digital meter. </a:t>
            </a:r>
          </a:p>
        </p:txBody>
      </p:sp>
      <p:sp>
        <p:nvSpPr>
          <p:cNvPr id="14342" name="Date Placeholder 8"/>
          <p:cNvSpPr>
            <a:spLocks noGrp="1"/>
          </p:cNvSpPr>
          <p:nvPr>
            <p:ph type="dt" sz="half" idx="10"/>
          </p:nvPr>
        </p:nvSpPr>
        <p:spPr>
          <a:xfrm>
            <a:off x="0" y="6470650"/>
            <a:ext cx="1616075" cy="274638"/>
          </a:xfrm>
          <a:prstGeom prst="rect">
            <a:avLst/>
          </a:prstGeom>
          <a:noFill/>
        </p:spPr>
        <p:txBody>
          <a:bodyPr/>
          <a:lstStyle/>
          <a:p>
            <a:fld id="{4A4FC0DC-4C1D-4E0B-9363-B9BEC3CA9B33}" type="datetime5">
              <a:rPr lang="en-US" smtClean="0">
                <a:latin typeface="Arial" pitchFamily="34" charset="0"/>
                <a:cs typeface="Arial" pitchFamily="34" charset="0"/>
              </a:rPr>
              <a:t>30-Apr-21</a:t>
            </a:fld>
            <a:endParaRPr lang="en-US" dirty="0">
              <a:latin typeface="Arial" pitchFamily="34" charset="0"/>
              <a:cs typeface="Arial" pitchFamily="34" charset="0"/>
            </a:endParaRPr>
          </a:p>
        </p:txBody>
      </p:sp>
      <p:sp>
        <p:nvSpPr>
          <p:cNvPr id="14341" name="Footer Placeholder 7"/>
          <p:cNvSpPr>
            <a:spLocks noGrp="1"/>
          </p:cNvSpPr>
          <p:nvPr>
            <p:ph type="ftr" sz="quarter" idx="11"/>
          </p:nvPr>
        </p:nvSpPr>
        <p:spPr>
          <a:xfrm>
            <a:off x="3200400" y="6516628"/>
            <a:ext cx="3859795" cy="228660"/>
          </a:xfrm>
          <a:noFill/>
        </p:spPr>
        <p:txBody>
          <a:bodyPr/>
          <a:lstStyle/>
          <a:p>
            <a:r>
              <a:rPr lang="en-US" sz="1600" dirty="0"/>
              <a:t>SKNCOE BE (E &amp; TC) 2020-21</a:t>
            </a:r>
          </a:p>
        </p:txBody>
      </p:sp>
      <p:sp>
        <p:nvSpPr>
          <p:cNvPr id="14340" name="Slide Number Placeholder 6"/>
          <p:cNvSpPr>
            <a:spLocks noGrp="1"/>
          </p:cNvSpPr>
          <p:nvPr>
            <p:ph type="sldNum" sz="quarter" idx="12"/>
          </p:nvPr>
        </p:nvSpPr>
        <p:spPr>
          <a:noFill/>
        </p:spPr>
        <p:txBody>
          <a:bodyPr/>
          <a:lstStyle/>
          <a:p>
            <a:fld id="{AB323C9C-2472-49BC-A453-584C531D5AF0}" type="slidenum">
              <a:rPr lang="en-US" smtClean="0">
                <a:latin typeface="Arial" pitchFamily="34" charset="0"/>
                <a:cs typeface="Arial" pitchFamily="34" charset="0"/>
              </a:rPr>
              <a:pPr/>
              <a:t>27</a:t>
            </a:fld>
            <a:endParaRPr lang="en-US" dirty="0">
              <a:latin typeface="Arial" pitchFamily="34" charset="0"/>
              <a:cs typeface="Arial" pitchFamily="34" charset="0"/>
            </a:endParaRPr>
          </a:p>
        </p:txBody>
      </p:sp>
    </p:spTree>
    <p:extLst>
      <p:ext uri="{BB962C8B-B14F-4D97-AF65-F5344CB8AC3E}">
        <p14:creationId xmlns:p14="http://schemas.microsoft.com/office/powerpoint/2010/main" val="40659027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457200" y="274638"/>
            <a:ext cx="8229600" cy="487362"/>
          </a:xfrm>
        </p:spPr>
        <p:txBody>
          <a:bodyPr>
            <a:normAutofit fontScale="90000"/>
          </a:bodyPr>
          <a:lstStyle/>
          <a:p>
            <a:pPr algn="ctr"/>
            <a:r>
              <a:rPr lang="en-IN" sz="3200" b="1" dirty="0">
                <a:solidFill>
                  <a:schemeClr val="bg2"/>
                </a:solidFill>
                <a:latin typeface="Times New Roman" pitchFamily="18" charset="0"/>
                <a:cs typeface="Times New Roman" pitchFamily="18" charset="0"/>
              </a:rPr>
              <a:t>REFERENCES</a:t>
            </a:r>
            <a:endParaRPr lang="en-US" sz="3200" b="1" dirty="0">
              <a:solidFill>
                <a:schemeClr val="bg2"/>
              </a:solidFill>
            </a:endParaRPr>
          </a:p>
        </p:txBody>
      </p:sp>
      <p:sp>
        <p:nvSpPr>
          <p:cNvPr id="16387" name="Content Placeholder 2"/>
          <p:cNvSpPr>
            <a:spLocks noGrp="1"/>
          </p:cNvSpPr>
          <p:nvPr>
            <p:ph idx="1"/>
          </p:nvPr>
        </p:nvSpPr>
        <p:spPr>
          <a:xfrm>
            <a:off x="493923" y="1063423"/>
            <a:ext cx="8229600" cy="4953000"/>
          </a:xfrm>
        </p:spPr>
        <p:txBody>
          <a:bodyPr>
            <a:normAutofit fontScale="92500"/>
          </a:bodyPr>
          <a:lstStyle/>
          <a:p>
            <a:pPr marL="0" lvl="0" indent="0" algn="just">
              <a:lnSpc>
                <a:spcPct val="150000"/>
              </a:lnSpc>
              <a:buNone/>
            </a:pPr>
            <a:r>
              <a:rPr lang="en-IN" sz="1800" dirty="0">
                <a:solidFill>
                  <a:schemeClr val="bg1"/>
                </a:solidFill>
                <a:effectLst/>
                <a:latin typeface="Times New Roman" panose="02020603050405020304" pitchFamily="18" charset="0"/>
                <a:ea typeface="Times New Roman" panose="02020603050405020304" pitchFamily="18" charset="0"/>
              </a:rPr>
              <a:t>[1]Excerpt – “DLMS/COSEM Architecture and Protocols”, Edition 9, DLMS User Association, May 2019</a:t>
            </a:r>
          </a:p>
          <a:p>
            <a:pPr marL="0" lvl="0" indent="0" algn="just">
              <a:lnSpc>
                <a:spcPct val="150000"/>
              </a:lnSpc>
              <a:buNone/>
            </a:pPr>
            <a:r>
              <a:rPr lang="en-IN" sz="1800" dirty="0">
                <a:solidFill>
                  <a:schemeClr val="bg1"/>
                </a:solidFill>
                <a:effectLst/>
                <a:latin typeface="Times New Roman" panose="02020603050405020304" pitchFamily="18" charset="0"/>
                <a:ea typeface="Times New Roman" panose="02020603050405020304" pitchFamily="18" charset="0"/>
              </a:rPr>
              <a:t>[2]Excerpt – “COSEM Interface Classes and OBIS Object Identification System”, Edition 12.2, DLMS      User Association, January 2017</a:t>
            </a:r>
          </a:p>
          <a:p>
            <a:pPr marL="0" lvl="0" indent="0" algn="just">
              <a:lnSpc>
                <a:spcPct val="150000"/>
              </a:lnSpc>
              <a:buNone/>
            </a:pPr>
            <a:r>
              <a:rPr lang="en-US" sz="1800" dirty="0">
                <a:solidFill>
                  <a:schemeClr val="bg1"/>
                </a:solidFill>
                <a:effectLst/>
                <a:latin typeface="Times New Roman" panose="02020603050405020304" pitchFamily="18" charset="0"/>
                <a:ea typeface="Times New Roman" panose="02020603050405020304" pitchFamily="18" charset="0"/>
              </a:rPr>
              <a:t>[3]“DATA EXCHANGE FOR ELECTRICITY METER READING, TARIFF AND LOAD CONTROL COMPANION SPECIFICATION”, April 2011, Bureau of Indian Standards  </a:t>
            </a:r>
            <a:endParaRPr lang="en-IN" sz="1800" dirty="0">
              <a:solidFill>
                <a:schemeClr val="bg1"/>
              </a:solidFill>
              <a:effectLst/>
              <a:latin typeface="Times New Roman" panose="02020603050405020304" pitchFamily="18" charset="0"/>
              <a:ea typeface="Times New Roman" panose="02020603050405020304" pitchFamily="18" charset="0"/>
            </a:endParaRPr>
          </a:p>
          <a:p>
            <a:pPr marL="0" lvl="0" indent="0" algn="just">
              <a:lnSpc>
                <a:spcPct val="150000"/>
              </a:lnSpc>
              <a:buNone/>
            </a:pPr>
            <a:r>
              <a:rPr lang="en-US" sz="1800" dirty="0">
                <a:solidFill>
                  <a:schemeClr val="bg1"/>
                </a:solidFill>
                <a:effectLst/>
                <a:latin typeface="Times New Roman" panose="02020603050405020304" pitchFamily="18" charset="0"/>
                <a:ea typeface="Times New Roman" panose="02020603050405020304" pitchFamily="18" charset="0"/>
              </a:rPr>
              <a:t>[4]“Functional Requirements for Common Meter Reading Instrument” by Central Electricity Authority and Central Power Research Institute, December 2011</a:t>
            </a:r>
            <a:endParaRPr lang="en-IN" sz="1800" dirty="0">
              <a:solidFill>
                <a:schemeClr val="bg1"/>
              </a:solidFill>
              <a:effectLst/>
              <a:latin typeface="Times New Roman" panose="02020603050405020304" pitchFamily="18" charset="0"/>
              <a:ea typeface="Times New Roman" panose="02020603050405020304" pitchFamily="18" charset="0"/>
            </a:endParaRPr>
          </a:p>
          <a:p>
            <a:pPr marL="0" lvl="0" indent="0" algn="just">
              <a:lnSpc>
                <a:spcPct val="150000"/>
              </a:lnSpc>
              <a:buNone/>
            </a:pPr>
            <a:r>
              <a:rPr lang="en-IN" sz="1800" dirty="0">
                <a:solidFill>
                  <a:schemeClr val="bg1"/>
                </a:solidFill>
                <a:effectLst/>
                <a:latin typeface="Times New Roman" panose="02020603050405020304" pitchFamily="18" charset="0"/>
                <a:ea typeface="Times New Roman" panose="02020603050405020304" pitchFamily="18" charset="0"/>
              </a:rPr>
              <a:t>[5]</a:t>
            </a:r>
            <a:r>
              <a:rPr lang="en-IN" sz="1800" dirty="0" err="1">
                <a:solidFill>
                  <a:schemeClr val="bg1"/>
                </a:solidFill>
                <a:effectLst/>
                <a:latin typeface="Times New Roman" panose="02020603050405020304" pitchFamily="18" charset="0"/>
                <a:ea typeface="Times New Roman" panose="02020603050405020304" pitchFamily="18" charset="0"/>
              </a:rPr>
              <a:t>Pradish</a:t>
            </a:r>
            <a:r>
              <a:rPr lang="en-IN" sz="1800" dirty="0">
                <a:solidFill>
                  <a:schemeClr val="bg1"/>
                </a:solidFill>
                <a:effectLst/>
                <a:latin typeface="Times New Roman" panose="02020603050405020304" pitchFamily="18" charset="0"/>
                <a:ea typeface="Times New Roman" panose="02020603050405020304" pitchFamily="18" charset="0"/>
              </a:rPr>
              <a:t>. M, V. Arunachalam, V. </a:t>
            </a:r>
            <a:r>
              <a:rPr lang="en-IN" sz="1800" dirty="0" err="1">
                <a:solidFill>
                  <a:schemeClr val="bg1"/>
                </a:solidFill>
                <a:effectLst/>
                <a:latin typeface="Times New Roman" panose="02020603050405020304" pitchFamily="18" charset="0"/>
                <a:ea typeface="Times New Roman" panose="02020603050405020304" pitchFamily="18" charset="0"/>
              </a:rPr>
              <a:t>Shivakumar</a:t>
            </a:r>
            <a:r>
              <a:rPr lang="en-IN" sz="1800" dirty="0">
                <a:solidFill>
                  <a:schemeClr val="bg1"/>
                </a:solidFill>
                <a:effectLst/>
                <a:latin typeface="Times New Roman" panose="02020603050405020304" pitchFamily="18" charset="0"/>
                <a:ea typeface="Times New Roman" panose="02020603050405020304" pitchFamily="18" charset="0"/>
              </a:rPr>
              <a:t>, </a:t>
            </a:r>
            <a:r>
              <a:rPr lang="en-IN" sz="1800" dirty="0" err="1">
                <a:solidFill>
                  <a:schemeClr val="bg1"/>
                </a:solidFill>
                <a:effectLst/>
                <a:latin typeface="Times New Roman" panose="02020603050405020304" pitchFamily="18" charset="0"/>
                <a:ea typeface="Times New Roman" panose="02020603050405020304" pitchFamily="18" charset="0"/>
              </a:rPr>
              <a:t>Mridula</a:t>
            </a:r>
            <a:r>
              <a:rPr lang="en-IN" sz="1800" dirty="0">
                <a:solidFill>
                  <a:schemeClr val="bg1"/>
                </a:solidFill>
                <a:effectLst/>
                <a:latin typeface="Times New Roman" panose="02020603050405020304" pitchFamily="18" charset="0"/>
                <a:ea typeface="Times New Roman" panose="02020603050405020304" pitchFamily="18" charset="0"/>
              </a:rPr>
              <a:t> Jain, </a:t>
            </a:r>
            <a:r>
              <a:rPr lang="en-US" sz="1800" dirty="0">
                <a:solidFill>
                  <a:schemeClr val="bg1"/>
                </a:solidFill>
                <a:effectLst/>
                <a:latin typeface="Times New Roman" panose="02020603050405020304" pitchFamily="18" charset="0"/>
                <a:ea typeface="Times New Roman" panose="02020603050405020304" pitchFamily="18" charset="0"/>
              </a:rPr>
              <a:t>“Testing energy meter compliance for protocol and performance as per standards”, Central Power Research Institute, Bangalore.</a:t>
            </a:r>
            <a:endParaRPr lang="en-IN" sz="1800" dirty="0">
              <a:solidFill>
                <a:schemeClr val="bg1"/>
              </a:solidFill>
              <a:effectLst/>
              <a:latin typeface="Times New Roman" panose="02020603050405020304" pitchFamily="18" charset="0"/>
              <a:ea typeface="Times New Roman" panose="02020603050405020304" pitchFamily="18" charset="0"/>
            </a:endParaRPr>
          </a:p>
          <a:p>
            <a:pPr>
              <a:buFontTx/>
              <a:buNone/>
            </a:pPr>
            <a:endParaRPr lang="en-US" sz="1800" dirty="0">
              <a:solidFill>
                <a:schemeClr val="bg1"/>
              </a:solidFill>
              <a:latin typeface="Times New Roman" pitchFamily="18" charset="0"/>
              <a:cs typeface="Times New Roman" pitchFamily="18" charset="0"/>
            </a:endParaRPr>
          </a:p>
        </p:txBody>
      </p:sp>
      <p:sp>
        <p:nvSpPr>
          <p:cNvPr id="16390" name="Date Placeholder 8"/>
          <p:cNvSpPr>
            <a:spLocks noGrp="1"/>
          </p:cNvSpPr>
          <p:nvPr>
            <p:ph type="dt" sz="half" idx="10"/>
          </p:nvPr>
        </p:nvSpPr>
        <p:spPr>
          <a:xfrm>
            <a:off x="0" y="6470650"/>
            <a:ext cx="1616075" cy="274638"/>
          </a:xfrm>
          <a:prstGeom prst="rect">
            <a:avLst/>
          </a:prstGeom>
          <a:noFill/>
        </p:spPr>
        <p:txBody>
          <a:bodyPr/>
          <a:lstStyle/>
          <a:p>
            <a:fld id="{8BF29823-3B22-48A1-A105-F327B6BDC6F8}" type="datetime5">
              <a:rPr lang="en-US" smtClean="0">
                <a:latin typeface="Arial" pitchFamily="34" charset="0"/>
                <a:cs typeface="Arial" pitchFamily="34" charset="0"/>
              </a:rPr>
              <a:t>30-Apr-21</a:t>
            </a:fld>
            <a:endParaRPr lang="en-US">
              <a:latin typeface="Arial" pitchFamily="34" charset="0"/>
              <a:cs typeface="Arial" pitchFamily="34" charset="0"/>
            </a:endParaRPr>
          </a:p>
        </p:txBody>
      </p:sp>
      <p:sp>
        <p:nvSpPr>
          <p:cNvPr id="16389" name="Footer Placeholder 7"/>
          <p:cNvSpPr>
            <a:spLocks noGrp="1"/>
          </p:cNvSpPr>
          <p:nvPr>
            <p:ph type="ftr" sz="quarter" idx="11"/>
          </p:nvPr>
        </p:nvSpPr>
        <p:spPr>
          <a:xfrm>
            <a:off x="3200400" y="6516628"/>
            <a:ext cx="3859795" cy="228660"/>
          </a:xfrm>
          <a:noFill/>
        </p:spPr>
        <p:txBody>
          <a:bodyPr/>
          <a:lstStyle/>
          <a:p>
            <a:r>
              <a:rPr lang="en-US" sz="1600" dirty="0"/>
              <a:t>SKNCOE BE (E &amp; TC) 2020-21</a:t>
            </a:r>
          </a:p>
        </p:txBody>
      </p:sp>
      <p:sp>
        <p:nvSpPr>
          <p:cNvPr id="16388" name="Slide Number Placeholder 6"/>
          <p:cNvSpPr>
            <a:spLocks noGrp="1"/>
          </p:cNvSpPr>
          <p:nvPr>
            <p:ph type="sldNum" sz="quarter" idx="12"/>
          </p:nvPr>
        </p:nvSpPr>
        <p:spPr>
          <a:noFill/>
        </p:spPr>
        <p:txBody>
          <a:bodyPr/>
          <a:lstStyle/>
          <a:p>
            <a:fld id="{F193FD66-098E-4EEF-84A1-CEB8E97F5862}" type="slidenum">
              <a:rPr lang="en-US" smtClean="0">
                <a:latin typeface="Arial" pitchFamily="34" charset="0"/>
                <a:cs typeface="Arial" pitchFamily="34" charset="0"/>
              </a:rPr>
              <a:pPr/>
              <a:t>28</a:t>
            </a:fld>
            <a:endParaRPr lang="en-US">
              <a:latin typeface="Arial" pitchFamily="34" charset="0"/>
              <a:cs typeface="Arial" pitchFamily="34"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457200" y="274638"/>
            <a:ext cx="8229600" cy="487362"/>
          </a:xfrm>
        </p:spPr>
        <p:txBody>
          <a:bodyPr>
            <a:normAutofit fontScale="90000"/>
          </a:bodyPr>
          <a:lstStyle/>
          <a:p>
            <a:pPr algn="ctr"/>
            <a:r>
              <a:rPr lang="en-IN" sz="3200" b="1" dirty="0">
                <a:solidFill>
                  <a:schemeClr val="bg2"/>
                </a:solidFill>
                <a:latin typeface="Times New Roman" pitchFamily="18" charset="0"/>
                <a:cs typeface="Times New Roman" pitchFamily="18" charset="0"/>
              </a:rPr>
              <a:t>REFERENCES</a:t>
            </a:r>
            <a:endParaRPr lang="en-US" sz="3200" b="1" dirty="0">
              <a:solidFill>
                <a:schemeClr val="bg2"/>
              </a:solidFill>
            </a:endParaRPr>
          </a:p>
        </p:txBody>
      </p:sp>
      <p:sp>
        <p:nvSpPr>
          <p:cNvPr id="16387" name="Content Placeholder 2"/>
          <p:cNvSpPr>
            <a:spLocks noGrp="1"/>
          </p:cNvSpPr>
          <p:nvPr>
            <p:ph idx="1"/>
          </p:nvPr>
        </p:nvSpPr>
        <p:spPr>
          <a:xfrm>
            <a:off x="493923" y="1063423"/>
            <a:ext cx="8229600" cy="4953000"/>
          </a:xfrm>
        </p:spPr>
        <p:txBody>
          <a:bodyPr>
            <a:normAutofit fontScale="92500" lnSpcReduction="20000"/>
          </a:bodyPr>
          <a:lstStyle/>
          <a:p>
            <a:pPr marL="0" lvl="0" indent="0" algn="just">
              <a:lnSpc>
                <a:spcPct val="150000"/>
              </a:lnSpc>
              <a:buNone/>
            </a:pPr>
            <a:r>
              <a:rPr lang="en-US" sz="1800" dirty="0">
                <a:solidFill>
                  <a:schemeClr val="bg1"/>
                </a:solidFill>
                <a:effectLst/>
                <a:latin typeface="Times New Roman" panose="02020603050405020304" pitchFamily="18" charset="0"/>
                <a:ea typeface="Times New Roman" panose="02020603050405020304" pitchFamily="18" charset="0"/>
              </a:rPr>
              <a:t>[6]Gordon </a:t>
            </a:r>
            <a:r>
              <a:rPr lang="en-US" sz="1800" dirty="0" err="1">
                <a:solidFill>
                  <a:schemeClr val="bg1"/>
                </a:solidFill>
                <a:effectLst/>
                <a:latin typeface="Times New Roman" panose="02020603050405020304" pitchFamily="18" charset="0"/>
                <a:ea typeface="Times New Roman" panose="02020603050405020304" pitchFamily="18" charset="0"/>
              </a:rPr>
              <a:t>Struklec</a:t>
            </a:r>
            <a:r>
              <a:rPr lang="en-US" sz="1800" dirty="0">
                <a:solidFill>
                  <a:schemeClr val="bg1"/>
                </a:solidFill>
                <a:effectLst/>
                <a:latin typeface="Times New Roman" panose="02020603050405020304" pitchFamily="18" charset="0"/>
                <a:ea typeface="Times New Roman" panose="02020603050405020304" pitchFamily="18" charset="0"/>
              </a:rPr>
              <a:t>, </a:t>
            </a:r>
            <a:r>
              <a:rPr lang="en-US" sz="1800" dirty="0" err="1">
                <a:solidFill>
                  <a:schemeClr val="bg1"/>
                </a:solidFill>
                <a:effectLst/>
                <a:latin typeface="Times New Roman" panose="02020603050405020304" pitchFamily="18" charset="0"/>
                <a:ea typeface="Times New Roman" panose="02020603050405020304" pitchFamily="18" charset="0"/>
              </a:rPr>
              <a:t>Josko</a:t>
            </a:r>
            <a:r>
              <a:rPr lang="en-US" sz="1800" dirty="0">
                <a:solidFill>
                  <a:schemeClr val="bg1"/>
                </a:solidFill>
                <a:effectLst/>
                <a:latin typeface="Times New Roman" panose="02020603050405020304" pitchFamily="18" charset="0"/>
                <a:ea typeface="Times New Roman" panose="02020603050405020304" pitchFamily="18" charset="0"/>
              </a:rPr>
              <a:t> </a:t>
            </a:r>
            <a:r>
              <a:rPr lang="en-US" sz="1800" dirty="0" err="1">
                <a:solidFill>
                  <a:schemeClr val="bg1"/>
                </a:solidFill>
                <a:effectLst/>
                <a:latin typeface="Times New Roman" panose="02020603050405020304" pitchFamily="18" charset="0"/>
                <a:ea typeface="Times New Roman" panose="02020603050405020304" pitchFamily="18" charset="0"/>
              </a:rPr>
              <a:t>Marsi</a:t>
            </a:r>
            <a:r>
              <a:rPr lang="en-US" sz="1800" dirty="0">
                <a:solidFill>
                  <a:schemeClr val="bg1"/>
                </a:solidFill>
                <a:effectLst/>
                <a:latin typeface="Times New Roman" panose="02020603050405020304" pitchFamily="18" charset="0"/>
                <a:ea typeface="Times New Roman" panose="02020603050405020304" pitchFamily="18" charset="0"/>
              </a:rPr>
              <a:t>,” Implementing DLMS/COSEM in Smart Meters”, 8th International Conference on the European Energy Market (EEM), 25-27 May 2011</a:t>
            </a:r>
            <a:endParaRPr lang="en-IN" sz="1800" dirty="0">
              <a:solidFill>
                <a:schemeClr val="bg1"/>
              </a:solidFill>
              <a:effectLst/>
              <a:latin typeface="Times New Roman" panose="02020603050405020304" pitchFamily="18" charset="0"/>
              <a:ea typeface="Times New Roman" panose="02020603050405020304" pitchFamily="18" charset="0"/>
            </a:endParaRPr>
          </a:p>
          <a:p>
            <a:pPr marL="0" lvl="0" indent="0" algn="just">
              <a:lnSpc>
                <a:spcPct val="150000"/>
              </a:lnSpc>
              <a:buNone/>
            </a:pPr>
            <a:r>
              <a:rPr lang="en-IN" sz="1800" dirty="0">
                <a:solidFill>
                  <a:schemeClr val="bg1"/>
                </a:solidFill>
                <a:effectLst/>
                <a:latin typeface="Times New Roman" panose="02020603050405020304" pitchFamily="18" charset="0"/>
                <a:ea typeface="Times New Roman" panose="02020603050405020304" pitchFamily="18" charset="0"/>
              </a:rPr>
              <a:t>[7]Subrata Biswas, </a:t>
            </a:r>
            <a:r>
              <a:rPr lang="en-IN" sz="1800" dirty="0" err="1">
                <a:solidFill>
                  <a:schemeClr val="bg1"/>
                </a:solidFill>
                <a:effectLst/>
                <a:latin typeface="Times New Roman" panose="02020603050405020304" pitchFamily="18" charset="0"/>
                <a:ea typeface="Times New Roman" panose="02020603050405020304" pitchFamily="18" charset="0"/>
              </a:rPr>
              <a:t>Mubinul</a:t>
            </a:r>
            <a:r>
              <a:rPr lang="en-IN" sz="1800" dirty="0">
                <a:solidFill>
                  <a:schemeClr val="bg1"/>
                </a:solidFill>
                <a:effectLst/>
                <a:latin typeface="Times New Roman" panose="02020603050405020304" pitchFamily="18" charset="0"/>
                <a:ea typeface="Times New Roman" panose="02020603050405020304" pitchFamily="18" charset="0"/>
              </a:rPr>
              <a:t> Haque, Arafat Kabir, Md. Iftekhar </a:t>
            </a:r>
            <a:r>
              <a:rPr lang="en-IN" sz="1800" dirty="0" err="1">
                <a:solidFill>
                  <a:schemeClr val="bg1"/>
                </a:solidFill>
                <a:effectLst/>
                <a:latin typeface="Times New Roman" panose="02020603050405020304" pitchFamily="18" charset="0"/>
                <a:ea typeface="Times New Roman" panose="02020603050405020304" pitchFamily="18" charset="0"/>
              </a:rPr>
              <a:t>Alam</a:t>
            </a:r>
            <a:r>
              <a:rPr lang="en-IN" sz="1800" dirty="0">
                <a:solidFill>
                  <a:schemeClr val="bg1"/>
                </a:solidFill>
                <a:effectLst/>
                <a:latin typeface="Times New Roman" panose="02020603050405020304" pitchFamily="18" charset="0"/>
                <a:ea typeface="Times New Roman" panose="02020603050405020304" pitchFamily="18" charset="0"/>
              </a:rPr>
              <a:t>, </a:t>
            </a:r>
            <a:r>
              <a:rPr lang="en-IN" sz="1800" dirty="0" err="1">
                <a:solidFill>
                  <a:schemeClr val="bg1"/>
                </a:solidFill>
                <a:effectLst/>
                <a:latin typeface="Times New Roman" panose="02020603050405020304" pitchFamily="18" charset="0"/>
                <a:ea typeface="Times New Roman" panose="02020603050405020304" pitchFamily="18" charset="0"/>
              </a:rPr>
              <a:t>Avijeet</a:t>
            </a:r>
            <a:r>
              <a:rPr lang="en-IN" sz="1800" dirty="0">
                <a:solidFill>
                  <a:schemeClr val="bg1"/>
                </a:solidFill>
                <a:effectLst/>
                <a:latin typeface="Times New Roman" panose="02020603050405020304" pitchFamily="18" charset="0"/>
                <a:ea typeface="Times New Roman" panose="02020603050405020304" pitchFamily="18" charset="0"/>
              </a:rPr>
              <a:t> </a:t>
            </a:r>
            <a:r>
              <a:rPr lang="en-IN" sz="1800" dirty="0" err="1">
                <a:solidFill>
                  <a:schemeClr val="bg1"/>
                </a:solidFill>
                <a:effectLst/>
                <a:latin typeface="Times New Roman" panose="02020603050405020304" pitchFamily="18" charset="0"/>
                <a:ea typeface="Times New Roman" panose="02020603050405020304" pitchFamily="18" charset="0"/>
              </a:rPr>
              <a:t>Banik</a:t>
            </a:r>
            <a:r>
              <a:rPr lang="en-IN" sz="1800" dirty="0">
                <a:solidFill>
                  <a:schemeClr val="bg1"/>
                </a:solidFill>
                <a:effectLst/>
                <a:latin typeface="Times New Roman" panose="02020603050405020304" pitchFamily="18" charset="0"/>
                <a:ea typeface="Times New Roman" panose="02020603050405020304" pitchFamily="18" charset="0"/>
              </a:rPr>
              <a:t>, “PC Based Low-Cost Energy Meter Billing System for Home and Commercial Buildings”</a:t>
            </a:r>
            <a:r>
              <a:rPr lang="en-US" sz="1800" dirty="0">
                <a:solidFill>
                  <a:schemeClr val="bg1"/>
                </a:solidFill>
                <a:effectLst/>
                <a:latin typeface="Times New Roman" panose="02020603050405020304" pitchFamily="18" charset="0"/>
                <a:ea typeface="Times New Roman" panose="02020603050405020304" pitchFamily="18" charset="0"/>
              </a:rPr>
              <a:t> International Journal of Scientific &amp; Engineering Research, Volume 5, Issue 2, February-2014 </a:t>
            </a:r>
            <a:endParaRPr lang="en-IN" sz="1800" dirty="0">
              <a:solidFill>
                <a:schemeClr val="bg1"/>
              </a:solidFill>
              <a:effectLst/>
              <a:latin typeface="Times New Roman" panose="02020603050405020304" pitchFamily="18" charset="0"/>
              <a:ea typeface="Times New Roman" panose="02020603050405020304" pitchFamily="18" charset="0"/>
            </a:endParaRPr>
          </a:p>
          <a:p>
            <a:pPr marL="0" lvl="0" indent="0" algn="just">
              <a:lnSpc>
                <a:spcPct val="150000"/>
              </a:lnSpc>
              <a:buNone/>
            </a:pPr>
            <a:r>
              <a:rPr lang="en-US" sz="1800" dirty="0">
                <a:solidFill>
                  <a:schemeClr val="bg1"/>
                </a:solidFill>
                <a:effectLst/>
                <a:latin typeface="Times New Roman" panose="02020603050405020304" pitchFamily="18" charset="0"/>
                <a:ea typeface="Times New Roman" panose="02020603050405020304" pitchFamily="18" charset="0"/>
              </a:rPr>
              <a:t>[8]Hiren R. </a:t>
            </a:r>
            <a:r>
              <a:rPr lang="en-US" sz="1800" dirty="0" err="1">
                <a:solidFill>
                  <a:schemeClr val="bg1"/>
                </a:solidFill>
                <a:effectLst/>
                <a:latin typeface="Times New Roman" panose="02020603050405020304" pitchFamily="18" charset="0"/>
                <a:ea typeface="Times New Roman" panose="02020603050405020304" pitchFamily="18" charset="0"/>
              </a:rPr>
              <a:t>Zala</a:t>
            </a:r>
            <a:r>
              <a:rPr lang="en-US" sz="1800" dirty="0">
                <a:solidFill>
                  <a:schemeClr val="bg1"/>
                </a:solidFill>
                <a:effectLst/>
                <a:latin typeface="Times New Roman" panose="02020603050405020304" pitchFamily="18" charset="0"/>
                <a:ea typeface="Times New Roman" panose="02020603050405020304" pitchFamily="18" charset="0"/>
              </a:rPr>
              <a:t>, </a:t>
            </a:r>
            <a:r>
              <a:rPr lang="en-US" sz="1800" dirty="0" err="1">
                <a:solidFill>
                  <a:schemeClr val="bg1"/>
                </a:solidFill>
                <a:effectLst/>
                <a:latin typeface="Times New Roman" panose="02020603050405020304" pitchFamily="18" charset="0"/>
                <a:ea typeface="Times New Roman" panose="02020603050405020304" pitchFamily="18" charset="0"/>
              </a:rPr>
              <a:t>Viranchi</a:t>
            </a:r>
            <a:r>
              <a:rPr lang="en-US" sz="1800" dirty="0">
                <a:solidFill>
                  <a:schemeClr val="bg1"/>
                </a:solidFill>
                <a:effectLst/>
                <a:latin typeface="Times New Roman" panose="02020603050405020304" pitchFamily="18" charset="0"/>
                <a:ea typeface="Times New Roman" panose="02020603050405020304" pitchFamily="18" charset="0"/>
              </a:rPr>
              <a:t> C. Pandya,” Energy Meter Data Acquisition System with Wireless Communication for Smart Metering Application” International Journal of Engineering Research &amp; Technology (IJERT), Vol. 3 Issue 11, November-2014</a:t>
            </a:r>
            <a:endParaRPr lang="en-IN" sz="1800" dirty="0">
              <a:solidFill>
                <a:schemeClr val="bg1"/>
              </a:solidFill>
              <a:effectLst/>
              <a:latin typeface="Times New Roman" panose="02020603050405020304" pitchFamily="18" charset="0"/>
              <a:ea typeface="Times New Roman" panose="02020603050405020304" pitchFamily="18" charset="0"/>
            </a:endParaRPr>
          </a:p>
          <a:p>
            <a:pPr marL="0" lvl="0" indent="0" algn="just">
              <a:lnSpc>
                <a:spcPct val="150000"/>
              </a:lnSpc>
              <a:buNone/>
            </a:pPr>
            <a:r>
              <a:rPr lang="en-US" sz="1800" dirty="0">
                <a:solidFill>
                  <a:schemeClr val="bg1"/>
                </a:solidFill>
                <a:effectLst/>
                <a:latin typeface="Times New Roman" panose="02020603050405020304" pitchFamily="18" charset="0"/>
                <a:ea typeface="Times New Roman" panose="02020603050405020304" pitchFamily="18" charset="0"/>
              </a:rPr>
              <a:t>[9]F. </a:t>
            </a:r>
            <a:r>
              <a:rPr lang="en-US" sz="1800" dirty="0" err="1">
                <a:solidFill>
                  <a:schemeClr val="bg1"/>
                </a:solidFill>
                <a:effectLst/>
                <a:latin typeface="Times New Roman" panose="02020603050405020304" pitchFamily="18" charset="0"/>
                <a:ea typeface="Times New Roman" panose="02020603050405020304" pitchFamily="18" charset="0"/>
              </a:rPr>
              <a:t>Drăgan</a:t>
            </a:r>
            <a:r>
              <a:rPr lang="en-US" sz="1800" dirty="0">
                <a:solidFill>
                  <a:schemeClr val="bg1"/>
                </a:solidFill>
                <a:effectLst/>
                <a:latin typeface="Times New Roman" panose="02020603050405020304" pitchFamily="18" charset="0"/>
                <a:ea typeface="Times New Roman" panose="02020603050405020304" pitchFamily="18" charset="0"/>
              </a:rPr>
              <a:t>, R. </a:t>
            </a:r>
            <a:r>
              <a:rPr lang="en-US" sz="1800" dirty="0" err="1">
                <a:solidFill>
                  <a:schemeClr val="bg1"/>
                </a:solidFill>
                <a:effectLst/>
                <a:latin typeface="Times New Roman" panose="02020603050405020304" pitchFamily="18" charset="0"/>
                <a:ea typeface="Times New Roman" panose="02020603050405020304" pitchFamily="18" charset="0"/>
              </a:rPr>
              <a:t>Holonec</a:t>
            </a:r>
            <a:r>
              <a:rPr lang="en-US" sz="1800" dirty="0">
                <a:solidFill>
                  <a:schemeClr val="bg1"/>
                </a:solidFill>
                <a:effectLst/>
                <a:latin typeface="Times New Roman" panose="02020603050405020304" pitchFamily="18" charset="0"/>
                <a:ea typeface="Times New Roman" panose="02020603050405020304" pitchFamily="18" charset="0"/>
              </a:rPr>
              <a:t> and R. </a:t>
            </a:r>
            <a:r>
              <a:rPr lang="en-US" sz="1800" dirty="0" err="1">
                <a:solidFill>
                  <a:schemeClr val="bg1"/>
                </a:solidFill>
                <a:effectLst/>
                <a:latin typeface="Times New Roman" panose="02020603050405020304" pitchFamily="18" charset="0"/>
                <a:ea typeface="Times New Roman" panose="02020603050405020304" pitchFamily="18" charset="0"/>
              </a:rPr>
              <a:t>Copîndean</a:t>
            </a:r>
            <a:r>
              <a:rPr lang="en-US" sz="1800" dirty="0">
                <a:solidFill>
                  <a:schemeClr val="bg1"/>
                </a:solidFill>
                <a:effectLst/>
                <a:latin typeface="Times New Roman" panose="02020603050405020304" pitchFamily="18" charset="0"/>
                <a:ea typeface="Times New Roman" panose="02020603050405020304" pitchFamily="18" charset="0"/>
              </a:rPr>
              <a:t>, "Local Monitoring / Recording and Display Device for Power Electricity Meter, using IEC 62056–21 Local AMR application device, hardware solution, for DLMS-COSEM based Power Meters," 2019 8th International Conference on Modern Power Systems (MPS), Cluj </a:t>
            </a:r>
            <a:r>
              <a:rPr lang="en-US" sz="1800" dirty="0" err="1">
                <a:solidFill>
                  <a:schemeClr val="bg1"/>
                </a:solidFill>
                <a:effectLst/>
                <a:latin typeface="Times New Roman" panose="02020603050405020304" pitchFamily="18" charset="0"/>
                <a:ea typeface="Times New Roman" panose="02020603050405020304" pitchFamily="18" charset="0"/>
              </a:rPr>
              <a:t>Napoca</a:t>
            </a:r>
            <a:r>
              <a:rPr lang="en-US" sz="1800" dirty="0">
                <a:solidFill>
                  <a:schemeClr val="bg1"/>
                </a:solidFill>
                <a:effectLst/>
                <a:latin typeface="Times New Roman" panose="02020603050405020304" pitchFamily="18" charset="0"/>
                <a:ea typeface="Times New Roman" panose="02020603050405020304" pitchFamily="18" charset="0"/>
              </a:rPr>
              <a:t>, Romania, 2019 </a:t>
            </a:r>
            <a:endParaRPr lang="en-IN" sz="1800" dirty="0">
              <a:solidFill>
                <a:schemeClr val="bg1"/>
              </a:solidFill>
              <a:effectLst/>
              <a:latin typeface="Times New Roman" panose="02020603050405020304" pitchFamily="18" charset="0"/>
              <a:ea typeface="Times New Roman" panose="02020603050405020304" pitchFamily="18" charset="0"/>
            </a:endParaRPr>
          </a:p>
          <a:p>
            <a:pPr>
              <a:buFontTx/>
              <a:buNone/>
            </a:pPr>
            <a:endParaRPr lang="en-US" sz="1800" dirty="0">
              <a:solidFill>
                <a:schemeClr val="bg1"/>
              </a:solidFill>
              <a:latin typeface="Times New Roman" pitchFamily="18" charset="0"/>
              <a:cs typeface="Times New Roman" pitchFamily="18" charset="0"/>
            </a:endParaRPr>
          </a:p>
        </p:txBody>
      </p:sp>
      <p:sp>
        <p:nvSpPr>
          <p:cNvPr id="16390" name="Date Placeholder 8"/>
          <p:cNvSpPr>
            <a:spLocks noGrp="1"/>
          </p:cNvSpPr>
          <p:nvPr>
            <p:ph type="dt" sz="half" idx="10"/>
          </p:nvPr>
        </p:nvSpPr>
        <p:spPr>
          <a:xfrm>
            <a:off x="0" y="6470650"/>
            <a:ext cx="1616075" cy="274638"/>
          </a:xfrm>
          <a:prstGeom prst="rect">
            <a:avLst/>
          </a:prstGeom>
          <a:noFill/>
        </p:spPr>
        <p:txBody>
          <a:bodyPr/>
          <a:lstStyle/>
          <a:p>
            <a:fld id="{8BF29823-3B22-48A1-A105-F327B6BDC6F8}" type="datetime5">
              <a:rPr lang="en-US" smtClean="0">
                <a:latin typeface="Arial" pitchFamily="34" charset="0"/>
                <a:cs typeface="Arial" pitchFamily="34" charset="0"/>
              </a:rPr>
              <a:t>30-Apr-21</a:t>
            </a:fld>
            <a:endParaRPr lang="en-US">
              <a:latin typeface="Arial" pitchFamily="34" charset="0"/>
              <a:cs typeface="Arial" pitchFamily="34" charset="0"/>
            </a:endParaRPr>
          </a:p>
        </p:txBody>
      </p:sp>
      <p:sp>
        <p:nvSpPr>
          <p:cNvPr id="16389" name="Footer Placeholder 7"/>
          <p:cNvSpPr>
            <a:spLocks noGrp="1"/>
          </p:cNvSpPr>
          <p:nvPr>
            <p:ph type="ftr" sz="quarter" idx="11"/>
          </p:nvPr>
        </p:nvSpPr>
        <p:spPr>
          <a:xfrm>
            <a:off x="3200400" y="6516628"/>
            <a:ext cx="3859795" cy="228660"/>
          </a:xfrm>
          <a:noFill/>
        </p:spPr>
        <p:txBody>
          <a:bodyPr/>
          <a:lstStyle/>
          <a:p>
            <a:r>
              <a:rPr lang="en-US" sz="1600" dirty="0"/>
              <a:t>SKNCOE BE (E &amp; TC) 2020-21</a:t>
            </a:r>
          </a:p>
        </p:txBody>
      </p:sp>
      <p:sp>
        <p:nvSpPr>
          <p:cNvPr id="16388" name="Slide Number Placeholder 6"/>
          <p:cNvSpPr>
            <a:spLocks noGrp="1"/>
          </p:cNvSpPr>
          <p:nvPr>
            <p:ph type="sldNum" sz="quarter" idx="12"/>
          </p:nvPr>
        </p:nvSpPr>
        <p:spPr>
          <a:noFill/>
        </p:spPr>
        <p:txBody>
          <a:bodyPr/>
          <a:lstStyle/>
          <a:p>
            <a:fld id="{F193FD66-098E-4EEF-84A1-CEB8E97F5862}" type="slidenum">
              <a:rPr lang="en-US" smtClean="0">
                <a:latin typeface="Arial" pitchFamily="34" charset="0"/>
                <a:cs typeface="Arial" pitchFamily="34" charset="0"/>
              </a:rPr>
              <a:pPr/>
              <a:t>29</a:t>
            </a:fld>
            <a:endParaRPr lang="en-US">
              <a:latin typeface="Arial" pitchFamily="34" charset="0"/>
              <a:cs typeface="Arial" pitchFamily="34" charset="0"/>
            </a:endParaRPr>
          </a:p>
        </p:txBody>
      </p:sp>
    </p:spTree>
    <p:extLst>
      <p:ext uri="{BB962C8B-B14F-4D97-AF65-F5344CB8AC3E}">
        <p14:creationId xmlns:p14="http://schemas.microsoft.com/office/powerpoint/2010/main" val="31867905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457200" y="152400"/>
            <a:ext cx="8229600" cy="639762"/>
          </a:xfrm>
        </p:spPr>
        <p:txBody>
          <a:bodyPr/>
          <a:lstStyle/>
          <a:p>
            <a:pPr algn="ctr"/>
            <a:r>
              <a:rPr lang="en-US" sz="2900" b="1" dirty="0">
                <a:solidFill>
                  <a:schemeClr val="bg2"/>
                </a:solidFill>
                <a:latin typeface="Times New Roman" pitchFamily="18" charset="0"/>
                <a:cs typeface="Times New Roman" pitchFamily="18" charset="0"/>
              </a:rPr>
              <a:t>OBJECTIVES</a:t>
            </a:r>
          </a:p>
        </p:txBody>
      </p:sp>
      <p:graphicFrame>
        <p:nvGraphicFramePr>
          <p:cNvPr id="2" name="Content Placeholder 1">
            <a:extLst>
              <a:ext uri="{FF2B5EF4-FFF2-40B4-BE49-F238E27FC236}">
                <a16:creationId xmlns:a16="http://schemas.microsoft.com/office/drawing/2014/main" id="{B1C18277-F8A6-4133-8563-076C798313F2}"/>
              </a:ext>
            </a:extLst>
          </p:cNvPr>
          <p:cNvGraphicFramePr>
            <a:graphicFrameLocks noGrp="1"/>
          </p:cNvGraphicFramePr>
          <p:nvPr>
            <p:ph idx="1"/>
            <p:extLst>
              <p:ext uri="{D42A27DB-BD31-4B8C-83A1-F6EECF244321}">
                <p14:modId xmlns:p14="http://schemas.microsoft.com/office/powerpoint/2010/main" val="3892621625"/>
              </p:ext>
            </p:extLst>
          </p:nvPr>
        </p:nvGraphicFramePr>
        <p:xfrm>
          <a:off x="687932" y="946229"/>
          <a:ext cx="7707312" cy="55351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102" name="Date Placeholder 8"/>
          <p:cNvSpPr>
            <a:spLocks noGrp="1"/>
          </p:cNvSpPr>
          <p:nvPr>
            <p:ph type="dt" sz="half" idx="10"/>
          </p:nvPr>
        </p:nvSpPr>
        <p:spPr>
          <a:xfrm>
            <a:off x="0" y="6470650"/>
            <a:ext cx="1616075" cy="274638"/>
          </a:xfrm>
          <a:prstGeom prst="rect">
            <a:avLst/>
          </a:prstGeom>
          <a:noFill/>
        </p:spPr>
        <p:txBody>
          <a:bodyPr/>
          <a:lstStyle/>
          <a:p>
            <a:fld id="{9E4C1F47-B507-455A-AB7B-CC470894CD39}" type="datetime5">
              <a:rPr lang="en-US" smtClean="0">
                <a:latin typeface="Arial" pitchFamily="34" charset="0"/>
                <a:cs typeface="Arial" pitchFamily="34" charset="0"/>
              </a:rPr>
              <a:t>30-Apr-21</a:t>
            </a:fld>
            <a:endParaRPr lang="en-US">
              <a:latin typeface="Arial" pitchFamily="34" charset="0"/>
              <a:cs typeface="Arial" pitchFamily="34" charset="0"/>
            </a:endParaRPr>
          </a:p>
        </p:txBody>
      </p:sp>
      <p:sp>
        <p:nvSpPr>
          <p:cNvPr id="4101" name="Footer Placeholder 7"/>
          <p:cNvSpPr>
            <a:spLocks noGrp="1"/>
          </p:cNvSpPr>
          <p:nvPr>
            <p:ph type="ftr" sz="quarter" idx="11"/>
          </p:nvPr>
        </p:nvSpPr>
        <p:spPr>
          <a:xfrm>
            <a:off x="3200400" y="6271792"/>
            <a:ext cx="3276600" cy="476250"/>
          </a:xfrm>
          <a:noFill/>
        </p:spPr>
        <p:txBody>
          <a:bodyPr/>
          <a:lstStyle/>
          <a:p>
            <a:r>
              <a:rPr lang="en-US" sz="1600" dirty="0">
                <a:latin typeface="Arial" pitchFamily="34" charset="0"/>
                <a:cs typeface="Arial" pitchFamily="34" charset="0"/>
              </a:rPr>
              <a:t>SKNCOE BE (E &amp; TC) 2020-21</a:t>
            </a:r>
          </a:p>
        </p:txBody>
      </p:sp>
      <p:sp>
        <p:nvSpPr>
          <p:cNvPr id="4100" name="Slide Number Placeholder 6"/>
          <p:cNvSpPr>
            <a:spLocks noGrp="1"/>
          </p:cNvSpPr>
          <p:nvPr>
            <p:ph type="sldNum" sz="quarter" idx="12"/>
          </p:nvPr>
        </p:nvSpPr>
        <p:spPr>
          <a:noFill/>
        </p:spPr>
        <p:txBody>
          <a:bodyPr/>
          <a:lstStyle/>
          <a:p>
            <a:fld id="{905B83E7-9377-40DC-9988-3A784511D12A}" type="slidenum">
              <a:rPr lang="en-US" smtClean="0">
                <a:latin typeface="Arial" pitchFamily="34" charset="0"/>
                <a:cs typeface="Arial" pitchFamily="34" charset="0"/>
              </a:rPr>
              <a:pPr/>
              <a:t>3</a:t>
            </a:fld>
            <a:endParaRPr lang="en-US">
              <a:latin typeface="Arial" pitchFamily="34" charset="0"/>
              <a:cs typeface="Arial" pitchFamily="34" charset="0"/>
            </a:endParaRPr>
          </a:p>
        </p:txBody>
      </p:sp>
    </p:spTree>
    <p:extLst>
      <p:ext uri="{BB962C8B-B14F-4D97-AF65-F5344CB8AC3E}">
        <p14:creationId xmlns:p14="http://schemas.microsoft.com/office/powerpoint/2010/main" val="365224749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6"/>
          <p:cNvSpPr>
            <a:spLocks noGrp="1" noChangeArrowheads="1"/>
          </p:cNvSpPr>
          <p:nvPr>
            <p:ph type="title"/>
          </p:nvPr>
        </p:nvSpPr>
        <p:spPr>
          <a:xfrm>
            <a:off x="533400" y="2743200"/>
            <a:ext cx="8229600" cy="1371600"/>
          </a:xfrm>
        </p:spPr>
        <p:txBody>
          <a:bodyPr/>
          <a:lstStyle/>
          <a:p>
            <a:pPr algn="ctr" eaLnBrk="1" hangingPunct="1"/>
            <a:r>
              <a:rPr lang="en-US" b="1" dirty="0">
                <a:solidFill>
                  <a:schemeClr val="bg2"/>
                </a:solidFill>
                <a:latin typeface="Times New Roman" pitchFamily="18" charset="0"/>
                <a:cs typeface="Times New Roman" pitchFamily="18" charset="0"/>
              </a:rPr>
              <a:t>THANK  YOU.</a:t>
            </a:r>
          </a:p>
        </p:txBody>
      </p:sp>
      <p:sp>
        <p:nvSpPr>
          <p:cNvPr id="18437" name="Date Placeholder 7"/>
          <p:cNvSpPr>
            <a:spLocks noGrp="1"/>
          </p:cNvSpPr>
          <p:nvPr>
            <p:ph type="dt" sz="half" idx="10"/>
          </p:nvPr>
        </p:nvSpPr>
        <p:spPr>
          <a:xfrm>
            <a:off x="0" y="6470650"/>
            <a:ext cx="1616075" cy="274638"/>
          </a:xfrm>
          <a:prstGeom prst="rect">
            <a:avLst/>
          </a:prstGeom>
          <a:noFill/>
        </p:spPr>
        <p:txBody>
          <a:bodyPr/>
          <a:lstStyle/>
          <a:p>
            <a:fld id="{B5415EC7-FA3B-45FF-906E-57FB4EF3ABBA}" type="datetime5">
              <a:rPr lang="en-US" smtClean="0">
                <a:latin typeface="Arial" pitchFamily="34" charset="0"/>
                <a:cs typeface="Arial" pitchFamily="34" charset="0"/>
              </a:rPr>
              <a:t>30-Apr-21</a:t>
            </a:fld>
            <a:endParaRPr lang="en-US">
              <a:latin typeface="Arial" pitchFamily="34" charset="0"/>
              <a:cs typeface="Arial" pitchFamily="34" charset="0"/>
            </a:endParaRPr>
          </a:p>
        </p:txBody>
      </p:sp>
      <p:sp>
        <p:nvSpPr>
          <p:cNvPr id="18436" name="Footer Placeholder 6"/>
          <p:cNvSpPr>
            <a:spLocks noGrp="1"/>
          </p:cNvSpPr>
          <p:nvPr>
            <p:ph type="ftr" sz="quarter" idx="11"/>
          </p:nvPr>
        </p:nvSpPr>
        <p:spPr>
          <a:xfrm>
            <a:off x="3200400" y="6470650"/>
            <a:ext cx="4425950" cy="274638"/>
          </a:xfrm>
          <a:prstGeom prst="rect">
            <a:avLst/>
          </a:prstGeom>
          <a:noFill/>
        </p:spPr>
        <p:txBody>
          <a:bodyPr/>
          <a:lstStyle/>
          <a:p>
            <a:r>
              <a:rPr lang="en-US" sz="1600" dirty="0"/>
              <a:t>SKNCOE BE (E &amp; TC) 2020-21</a:t>
            </a:r>
          </a:p>
        </p:txBody>
      </p:sp>
      <p:sp>
        <p:nvSpPr>
          <p:cNvPr id="18435" name="Slide Number Placeholder 5"/>
          <p:cNvSpPr>
            <a:spLocks noGrp="1"/>
          </p:cNvSpPr>
          <p:nvPr>
            <p:ph type="sldNum" sz="quarter" idx="12"/>
          </p:nvPr>
        </p:nvSpPr>
        <p:spPr>
          <a:xfrm>
            <a:off x="7741109" y="609600"/>
            <a:ext cx="730250" cy="274638"/>
          </a:xfrm>
          <a:prstGeom prst="rect">
            <a:avLst/>
          </a:prstGeom>
          <a:noFill/>
        </p:spPr>
        <p:txBody>
          <a:bodyPr/>
          <a:lstStyle/>
          <a:p>
            <a:fld id="{E6C42051-7AFE-4DE5-96AC-A70B7438EB9B}" type="slidenum">
              <a:rPr lang="en-US" smtClean="0">
                <a:latin typeface="Arial" pitchFamily="34" charset="0"/>
                <a:cs typeface="Arial" pitchFamily="34" charset="0"/>
              </a:rPr>
              <a:pPr/>
              <a:t>30</a:t>
            </a:fld>
            <a:endParaRPr lang="en-US" dirty="0">
              <a:latin typeface="Arial" pitchFamily="34" charset="0"/>
              <a:cs typeface="Arial"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457200" y="274638"/>
            <a:ext cx="8229600" cy="563562"/>
          </a:xfrm>
        </p:spPr>
        <p:txBody>
          <a:bodyPr>
            <a:normAutofit fontScale="90000"/>
          </a:bodyPr>
          <a:lstStyle/>
          <a:p>
            <a:pPr algn="ctr"/>
            <a:r>
              <a:rPr lang="en-US" sz="3200" b="1" dirty="0">
                <a:solidFill>
                  <a:schemeClr val="bg2"/>
                </a:solidFill>
                <a:latin typeface="Times New Roman" pitchFamily="18" charset="0"/>
                <a:cs typeface="Times New Roman" pitchFamily="18" charset="0"/>
              </a:rPr>
              <a:t>CONTENTS</a:t>
            </a:r>
          </a:p>
        </p:txBody>
      </p:sp>
      <p:sp>
        <p:nvSpPr>
          <p:cNvPr id="6147" name="Content Placeholder 2"/>
          <p:cNvSpPr>
            <a:spLocks noGrp="1"/>
          </p:cNvSpPr>
          <p:nvPr>
            <p:ph idx="1"/>
          </p:nvPr>
        </p:nvSpPr>
        <p:spPr>
          <a:xfrm>
            <a:off x="457200" y="1391443"/>
            <a:ext cx="8229600" cy="4525963"/>
          </a:xfrm>
        </p:spPr>
        <p:txBody>
          <a:bodyPr>
            <a:normAutofit fontScale="77500" lnSpcReduction="20000"/>
          </a:bodyPr>
          <a:lstStyle/>
          <a:p>
            <a:pPr marL="514350" indent="-514350">
              <a:buClr>
                <a:schemeClr val="bg1"/>
              </a:buClr>
              <a:buFont typeface="+mj-lt"/>
              <a:buAutoNum type="arabicPeriod"/>
            </a:pPr>
            <a:r>
              <a:rPr lang="en-US" sz="2800" dirty="0">
                <a:solidFill>
                  <a:schemeClr val="bg1"/>
                </a:solidFill>
                <a:latin typeface="Times New Roman" pitchFamily="18" charset="0"/>
                <a:cs typeface="Times New Roman" pitchFamily="18" charset="0"/>
              </a:rPr>
              <a:t>Abstract</a:t>
            </a:r>
          </a:p>
          <a:p>
            <a:pPr marL="514350" indent="-514350">
              <a:buClr>
                <a:schemeClr val="bg1"/>
              </a:buClr>
              <a:buFont typeface="+mj-lt"/>
              <a:buAutoNum type="arabicPeriod"/>
            </a:pPr>
            <a:r>
              <a:rPr lang="en-US" sz="2800" dirty="0">
                <a:solidFill>
                  <a:schemeClr val="bg1"/>
                </a:solidFill>
                <a:latin typeface="Times New Roman" pitchFamily="18" charset="0"/>
                <a:cs typeface="Times New Roman" pitchFamily="18" charset="0"/>
              </a:rPr>
              <a:t>Introduction</a:t>
            </a:r>
          </a:p>
          <a:p>
            <a:pPr marL="514350" indent="-514350">
              <a:buClr>
                <a:schemeClr val="bg1"/>
              </a:buClr>
              <a:buFont typeface="+mj-lt"/>
              <a:buAutoNum type="arabicPeriod"/>
            </a:pPr>
            <a:r>
              <a:rPr lang="en-US" sz="2800" dirty="0">
                <a:solidFill>
                  <a:schemeClr val="bg1"/>
                </a:solidFill>
                <a:latin typeface="Times New Roman" pitchFamily="18" charset="0"/>
                <a:cs typeface="Times New Roman" pitchFamily="18" charset="0"/>
              </a:rPr>
              <a:t>About DLMS/COSEM</a:t>
            </a:r>
          </a:p>
          <a:p>
            <a:pPr marL="514350" indent="-514350">
              <a:buClr>
                <a:schemeClr val="bg1"/>
              </a:buClr>
              <a:buFont typeface="+mj-lt"/>
              <a:buAutoNum type="arabicPeriod"/>
            </a:pPr>
            <a:r>
              <a:rPr lang="en-US" sz="2800" dirty="0">
                <a:solidFill>
                  <a:schemeClr val="bg1"/>
                </a:solidFill>
                <a:latin typeface="Times New Roman" pitchFamily="18" charset="0"/>
                <a:cs typeface="Times New Roman" pitchFamily="18" charset="0"/>
              </a:rPr>
              <a:t>Literature Survey</a:t>
            </a:r>
          </a:p>
          <a:p>
            <a:pPr marL="514350" indent="-514350">
              <a:buClr>
                <a:schemeClr val="bg1"/>
              </a:buClr>
              <a:buFont typeface="+mj-lt"/>
              <a:buAutoNum type="arabicPeriod"/>
            </a:pPr>
            <a:r>
              <a:rPr lang="en-US" sz="2800" dirty="0">
                <a:solidFill>
                  <a:schemeClr val="bg1"/>
                </a:solidFill>
                <a:latin typeface="Times New Roman" pitchFamily="18" charset="0"/>
                <a:cs typeface="Times New Roman" pitchFamily="18" charset="0"/>
              </a:rPr>
              <a:t>Block Diagram and Description</a:t>
            </a:r>
          </a:p>
          <a:p>
            <a:pPr marL="514350" indent="-514350">
              <a:buClr>
                <a:schemeClr val="bg1"/>
              </a:buClr>
              <a:buFont typeface="+mj-lt"/>
              <a:buAutoNum type="arabicPeriod"/>
            </a:pPr>
            <a:r>
              <a:rPr lang="en-US" sz="2800" dirty="0">
                <a:solidFill>
                  <a:schemeClr val="bg1"/>
                </a:solidFill>
                <a:latin typeface="Times New Roman" pitchFamily="18" charset="0"/>
                <a:cs typeface="Times New Roman" pitchFamily="18" charset="0"/>
              </a:rPr>
              <a:t>Hardware/ Software Specifications   </a:t>
            </a:r>
          </a:p>
          <a:p>
            <a:pPr marL="514350" indent="-514350">
              <a:buClr>
                <a:schemeClr val="bg1"/>
              </a:buClr>
              <a:buFont typeface="+mj-lt"/>
              <a:buAutoNum type="arabicPeriod"/>
            </a:pPr>
            <a:r>
              <a:rPr lang="en-US" sz="2800" dirty="0">
                <a:solidFill>
                  <a:schemeClr val="bg1"/>
                </a:solidFill>
                <a:latin typeface="Times New Roman" pitchFamily="18" charset="0"/>
                <a:cs typeface="Times New Roman" pitchFamily="18" charset="0"/>
              </a:rPr>
              <a:t>Implementation</a:t>
            </a:r>
          </a:p>
          <a:p>
            <a:pPr marL="514350" indent="-514350">
              <a:buClr>
                <a:schemeClr val="bg1"/>
              </a:buClr>
              <a:buFont typeface="+mj-lt"/>
              <a:buAutoNum type="arabicPeriod"/>
            </a:pPr>
            <a:r>
              <a:rPr lang="en-US" sz="2800" dirty="0">
                <a:solidFill>
                  <a:schemeClr val="bg1"/>
                </a:solidFill>
                <a:latin typeface="Times New Roman" pitchFamily="18" charset="0"/>
                <a:cs typeface="Times New Roman" pitchFamily="18" charset="0"/>
              </a:rPr>
              <a:t>Advantages / Disadvantages / Applications </a:t>
            </a:r>
          </a:p>
          <a:p>
            <a:pPr marL="514350" indent="-514350">
              <a:buClr>
                <a:schemeClr val="bg1"/>
              </a:buClr>
              <a:buFont typeface="+mj-lt"/>
              <a:buAutoNum type="arabicPeriod"/>
            </a:pPr>
            <a:r>
              <a:rPr lang="en-US" sz="2800" dirty="0">
                <a:solidFill>
                  <a:schemeClr val="bg1"/>
                </a:solidFill>
                <a:latin typeface="Times New Roman" pitchFamily="18" charset="0"/>
                <a:cs typeface="Times New Roman" pitchFamily="18" charset="0"/>
              </a:rPr>
              <a:t>Conclusions</a:t>
            </a:r>
          </a:p>
          <a:p>
            <a:pPr marL="514350" indent="-514350">
              <a:buClr>
                <a:schemeClr val="bg1"/>
              </a:buClr>
              <a:buFont typeface="+mj-lt"/>
              <a:buAutoNum type="arabicPeriod"/>
            </a:pPr>
            <a:r>
              <a:rPr lang="en-US" sz="2800" dirty="0">
                <a:solidFill>
                  <a:schemeClr val="bg1"/>
                </a:solidFill>
                <a:latin typeface="Times New Roman" pitchFamily="18" charset="0"/>
                <a:cs typeface="Times New Roman" pitchFamily="18" charset="0"/>
              </a:rPr>
              <a:t>Scope for future Enhancements.</a:t>
            </a:r>
          </a:p>
          <a:p>
            <a:pPr marL="514350" indent="-514350">
              <a:buClr>
                <a:schemeClr val="bg1"/>
              </a:buClr>
              <a:buFont typeface="+mj-lt"/>
              <a:buAutoNum type="arabicPeriod"/>
            </a:pPr>
            <a:r>
              <a:rPr lang="en-US" sz="2800" dirty="0">
                <a:solidFill>
                  <a:schemeClr val="bg1"/>
                </a:solidFill>
                <a:latin typeface="Times New Roman" pitchFamily="18" charset="0"/>
                <a:cs typeface="Times New Roman" pitchFamily="18" charset="0"/>
              </a:rPr>
              <a:t>References</a:t>
            </a:r>
          </a:p>
          <a:p>
            <a:pPr marL="0" indent="0">
              <a:buClr>
                <a:schemeClr val="bg1"/>
              </a:buClr>
              <a:buNone/>
            </a:pPr>
            <a:endParaRPr lang="en-US" sz="2800" dirty="0">
              <a:solidFill>
                <a:schemeClr val="bg1"/>
              </a:solidFill>
              <a:latin typeface="Times New Roman" pitchFamily="18" charset="0"/>
              <a:cs typeface="Times New Roman" pitchFamily="18" charset="0"/>
            </a:endParaRPr>
          </a:p>
        </p:txBody>
      </p:sp>
      <p:sp>
        <p:nvSpPr>
          <p:cNvPr id="6150" name="Date Placeholder 8"/>
          <p:cNvSpPr>
            <a:spLocks noGrp="1"/>
          </p:cNvSpPr>
          <p:nvPr>
            <p:ph type="dt" sz="half" idx="10"/>
          </p:nvPr>
        </p:nvSpPr>
        <p:spPr>
          <a:xfrm>
            <a:off x="0" y="6470650"/>
            <a:ext cx="1616075" cy="274638"/>
          </a:xfrm>
          <a:prstGeom prst="rect">
            <a:avLst/>
          </a:prstGeom>
          <a:noFill/>
        </p:spPr>
        <p:txBody>
          <a:bodyPr/>
          <a:lstStyle/>
          <a:p>
            <a:fld id="{7260EF73-A95B-4F60-8AEE-C9BE907D84E9}" type="datetime5">
              <a:rPr lang="en-US" smtClean="0">
                <a:latin typeface="Arial" pitchFamily="34" charset="0"/>
                <a:cs typeface="Arial" pitchFamily="34" charset="0"/>
              </a:rPr>
              <a:t>30-Apr-21</a:t>
            </a:fld>
            <a:endParaRPr lang="en-US">
              <a:latin typeface="Arial" pitchFamily="34" charset="0"/>
              <a:cs typeface="Arial" pitchFamily="34" charset="0"/>
            </a:endParaRPr>
          </a:p>
        </p:txBody>
      </p:sp>
      <p:sp>
        <p:nvSpPr>
          <p:cNvPr id="6149" name="Footer Placeholder 7"/>
          <p:cNvSpPr>
            <a:spLocks noGrp="1"/>
          </p:cNvSpPr>
          <p:nvPr>
            <p:ph type="ftr" sz="quarter" idx="11"/>
          </p:nvPr>
        </p:nvSpPr>
        <p:spPr>
          <a:xfrm>
            <a:off x="3200400" y="6269038"/>
            <a:ext cx="3352800" cy="476250"/>
          </a:xfrm>
          <a:noFill/>
        </p:spPr>
        <p:txBody>
          <a:bodyPr/>
          <a:lstStyle/>
          <a:p>
            <a:r>
              <a:rPr lang="en-US" sz="1600" dirty="0">
                <a:latin typeface="Arial" pitchFamily="34" charset="0"/>
                <a:cs typeface="Arial" pitchFamily="34" charset="0"/>
              </a:rPr>
              <a:t>SKNCOE BE (E &amp; TC) 2020-21</a:t>
            </a:r>
          </a:p>
        </p:txBody>
      </p:sp>
      <p:sp>
        <p:nvSpPr>
          <p:cNvPr id="6148" name="Slide Number Placeholder 6"/>
          <p:cNvSpPr>
            <a:spLocks noGrp="1"/>
          </p:cNvSpPr>
          <p:nvPr>
            <p:ph type="sldNum" sz="quarter" idx="12"/>
          </p:nvPr>
        </p:nvSpPr>
        <p:spPr>
          <a:noFill/>
        </p:spPr>
        <p:txBody>
          <a:bodyPr/>
          <a:lstStyle/>
          <a:p>
            <a:fld id="{9F8D1439-7499-4023-B504-7B323526DB32}" type="slidenum">
              <a:rPr lang="en-US" smtClean="0">
                <a:latin typeface="Arial" pitchFamily="34" charset="0"/>
                <a:cs typeface="Arial" pitchFamily="34" charset="0"/>
              </a:rPr>
              <a:pPr/>
              <a:t>4</a:t>
            </a:fld>
            <a:endParaRPr lang="en-US">
              <a:latin typeface="Arial" pitchFamily="34" charset="0"/>
              <a:cs typeface="Arial" pitchFamily="34" charset="0"/>
            </a:endParaRPr>
          </a:p>
        </p:txBody>
      </p:sp>
    </p:spTree>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457200" y="260350"/>
            <a:ext cx="8229600" cy="654050"/>
          </a:xfrm>
        </p:spPr>
        <p:txBody>
          <a:bodyPr/>
          <a:lstStyle/>
          <a:p>
            <a:pPr algn="ctr"/>
            <a:r>
              <a:rPr lang="en-US" sz="2900" b="1" dirty="0">
                <a:solidFill>
                  <a:schemeClr val="bg2"/>
                </a:solidFill>
                <a:latin typeface="Times New Roman" pitchFamily="18" charset="0"/>
                <a:cs typeface="Times New Roman" pitchFamily="18" charset="0"/>
              </a:rPr>
              <a:t>ABSTRACT</a:t>
            </a:r>
            <a:endParaRPr lang="en-IN" sz="2900" b="1" dirty="0">
              <a:solidFill>
                <a:schemeClr val="bg2"/>
              </a:solidFill>
              <a:latin typeface="Times New Roman" pitchFamily="18" charset="0"/>
              <a:cs typeface="Times New Roman" pitchFamily="18" charset="0"/>
            </a:endParaRPr>
          </a:p>
        </p:txBody>
      </p:sp>
      <p:sp>
        <p:nvSpPr>
          <p:cNvPr id="5123" name="Content Placeholder 2"/>
          <p:cNvSpPr>
            <a:spLocks noGrp="1"/>
          </p:cNvSpPr>
          <p:nvPr>
            <p:ph idx="1"/>
          </p:nvPr>
        </p:nvSpPr>
        <p:spPr>
          <a:xfrm>
            <a:off x="430576" y="1177722"/>
            <a:ext cx="8153400" cy="5441951"/>
          </a:xfrm>
        </p:spPr>
        <p:txBody>
          <a:bodyPr>
            <a:normAutofit fontScale="92500" lnSpcReduction="10000"/>
          </a:bodyPr>
          <a:lstStyle/>
          <a:p>
            <a:pPr algn="just">
              <a:lnSpc>
                <a:spcPct val="100000"/>
              </a:lnSpc>
              <a:buFontTx/>
              <a:buNone/>
            </a:pPr>
            <a:r>
              <a:rPr lang="en-IN" sz="2800" dirty="0">
                <a:latin typeface="Times New Roman" pitchFamily="18" charset="0"/>
                <a:cs typeface="Times New Roman" pitchFamily="18" charset="0"/>
              </a:rPr>
              <a:t>	</a:t>
            </a:r>
            <a:r>
              <a:rPr lang="en-US" sz="3000" dirty="0">
                <a:solidFill>
                  <a:schemeClr val="tx2">
                    <a:lumMod val="10000"/>
                  </a:schemeClr>
                </a:solidFill>
                <a:latin typeface="Times New Roman" panose="02020603050405020304" pitchFamily="18" charset="0"/>
                <a:cs typeface="Times New Roman" panose="02020603050405020304" pitchFamily="18" charset="0"/>
              </a:rPr>
              <a:t>This project describes a microcontroller-based device, which works on an Open Protocol, that provides real time local data display and record, for several electrical parameters, acquired from a smart power and energy meter device through optical communication. The requirement of an Open Protocol for energy metering was necessary for bringing in homogeneity among various makes of meters. This project presents an overview of the DLMS/COSEM Metering application protocol and provides guidelines on the implementation of DLMS/ COSEM clients (in data collection units and parameterization tools) as well as servers (Meters). </a:t>
            </a:r>
          </a:p>
        </p:txBody>
      </p:sp>
      <p:sp>
        <p:nvSpPr>
          <p:cNvPr id="5126" name="Date Placeholder 8"/>
          <p:cNvSpPr>
            <a:spLocks noGrp="1"/>
          </p:cNvSpPr>
          <p:nvPr>
            <p:ph type="dt" sz="half" idx="10"/>
          </p:nvPr>
        </p:nvSpPr>
        <p:spPr>
          <a:xfrm>
            <a:off x="0" y="6470650"/>
            <a:ext cx="1616075" cy="274638"/>
          </a:xfrm>
          <a:prstGeom prst="rect">
            <a:avLst/>
          </a:prstGeom>
          <a:noFill/>
        </p:spPr>
        <p:txBody>
          <a:bodyPr/>
          <a:lstStyle/>
          <a:p>
            <a:fld id="{2345B3A3-ADEB-420F-8F84-895E9600F945}" type="datetime5">
              <a:rPr lang="en-US" smtClean="0">
                <a:latin typeface="Arial" pitchFamily="34" charset="0"/>
                <a:cs typeface="Arial" pitchFamily="34" charset="0"/>
              </a:rPr>
              <a:t>30-Apr-21</a:t>
            </a:fld>
            <a:endParaRPr lang="en-US">
              <a:latin typeface="Arial" pitchFamily="34" charset="0"/>
              <a:cs typeface="Arial" pitchFamily="34" charset="0"/>
            </a:endParaRPr>
          </a:p>
        </p:txBody>
      </p:sp>
      <p:sp>
        <p:nvSpPr>
          <p:cNvPr id="5125" name="Footer Placeholder 7"/>
          <p:cNvSpPr>
            <a:spLocks noGrp="1"/>
          </p:cNvSpPr>
          <p:nvPr>
            <p:ph type="ftr" sz="quarter" idx="11"/>
          </p:nvPr>
        </p:nvSpPr>
        <p:spPr>
          <a:xfrm>
            <a:off x="3200400" y="6269038"/>
            <a:ext cx="3276600" cy="476250"/>
          </a:xfrm>
          <a:noFill/>
        </p:spPr>
        <p:txBody>
          <a:bodyPr/>
          <a:lstStyle/>
          <a:p>
            <a:r>
              <a:rPr lang="en-US" sz="1600" dirty="0">
                <a:latin typeface="Arial" pitchFamily="34" charset="0"/>
                <a:cs typeface="Arial" pitchFamily="34" charset="0"/>
              </a:rPr>
              <a:t>SKNCOE BE (E &amp; TC) 2020-21</a:t>
            </a:r>
          </a:p>
        </p:txBody>
      </p:sp>
      <p:sp>
        <p:nvSpPr>
          <p:cNvPr id="5124" name="Slide Number Placeholder 6"/>
          <p:cNvSpPr>
            <a:spLocks noGrp="1"/>
          </p:cNvSpPr>
          <p:nvPr>
            <p:ph type="sldNum" sz="quarter" idx="12"/>
          </p:nvPr>
        </p:nvSpPr>
        <p:spPr>
          <a:noFill/>
        </p:spPr>
        <p:txBody>
          <a:bodyPr/>
          <a:lstStyle/>
          <a:p>
            <a:fld id="{6EAD8CF2-4745-42BF-A114-4AA11816949F}" type="slidenum">
              <a:rPr lang="en-US" smtClean="0">
                <a:latin typeface="Arial" pitchFamily="34" charset="0"/>
                <a:cs typeface="Arial" pitchFamily="34" charset="0"/>
              </a:rPr>
              <a:pPr/>
              <a:t>5</a:t>
            </a:fld>
            <a:endParaRPr lang="en-US">
              <a:latin typeface="Arial" pitchFamily="34" charset="0"/>
              <a:cs typeface="Arial"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457200" y="277813"/>
            <a:ext cx="8229600" cy="487362"/>
          </a:xfrm>
        </p:spPr>
        <p:txBody>
          <a:bodyPr>
            <a:normAutofit fontScale="90000"/>
          </a:bodyPr>
          <a:lstStyle/>
          <a:p>
            <a:pPr algn="ctr"/>
            <a:r>
              <a:rPr lang="en-US" sz="3600" b="1" dirty="0">
                <a:solidFill>
                  <a:schemeClr val="bg2"/>
                </a:solidFill>
                <a:latin typeface="Times New Roman" pitchFamily="18" charset="0"/>
                <a:cs typeface="Times New Roman" pitchFamily="18" charset="0"/>
              </a:rPr>
              <a:t>INTRODUCTION</a:t>
            </a:r>
            <a:endParaRPr lang="en-US" sz="3200" b="1" dirty="0">
              <a:solidFill>
                <a:schemeClr val="bg2"/>
              </a:solidFill>
              <a:latin typeface="Times New Roman" pitchFamily="18" charset="0"/>
              <a:cs typeface="Times New Roman" pitchFamily="18" charset="0"/>
            </a:endParaRPr>
          </a:p>
        </p:txBody>
      </p:sp>
      <p:sp>
        <p:nvSpPr>
          <p:cNvPr id="7171" name="Content Placeholder 2"/>
          <p:cNvSpPr>
            <a:spLocks noGrp="1"/>
          </p:cNvSpPr>
          <p:nvPr>
            <p:ph idx="1"/>
          </p:nvPr>
        </p:nvSpPr>
        <p:spPr>
          <a:xfrm>
            <a:off x="381000" y="1239838"/>
            <a:ext cx="8229600" cy="5029200"/>
          </a:xfrm>
        </p:spPr>
        <p:txBody>
          <a:bodyPr>
            <a:normAutofit fontScale="92500" lnSpcReduction="10000"/>
          </a:bodyPr>
          <a:lstStyle/>
          <a:p>
            <a:pPr algn="just">
              <a:buClr>
                <a:srgbClr val="002060"/>
              </a:buClr>
              <a:buFont typeface="Wingdings" pitchFamily="2" charset="2"/>
              <a:buChar char="Ø"/>
            </a:pPr>
            <a:r>
              <a:rPr lang="en-US" sz="2800" dirty="0">
                <a:solidFill>
                  <a:schemeClr val="bg1"/>
                </a:solidFill>
                <a:latin typeface="Times New Roman" pitchFamily="18" charset="0"/>
                <a:cs typeface="Times New Roman" pitchFamily="18" charset="0"/>
              </a:rPr>
              <a:t>Energy meters are used for commercial purpose i.e. to record consumption of energy by consumer and correspondingly billing the consumer.</a:t>
            </a:r>
          </a:p>
          <a:p>
            <a:pPr algn="just">
              <a:buClr>
                <a:srgbClr val="002060"/>
              </a:buClr>
              <a:buFont typeface="Wingdings" pitchFamily="2" charset="2"/>
              <a:buChar char="Ø"/>
            </a:pPr>
            <a:r>
              <a:rPr lang="en-US" sz="2800" dirty="0">
                <a:solidFill>
                  <a:schemeClr val="bg1"/>
                </a:solidFill>
                <a:latin typeface="Times New Roman" pitchFamily="18" charset="0"/>
                <a:cs typeface="Times New Roman" pitchFamily="18" charset="0"/>
              </a:rPr>
              <a:t>In these days in every sector, there are number of customers which use the electricity but they are not satisfied with the services provided by power distribution companies.</a:t>
            </a:r>
          </a:p>
          <a:p>
            <a:pPr algn="just">
              <a:buClr>
                <a:srgbClr val="002060"/>
              </a:buClr>
              <a:buFont typeface="Wingdings" pitchFamily="2" charset="2"/>
              <a:buChar char="Ø"/>
            </a:pPr>
            <a:r>
              <a:rPr lang="en-US" sz="2800" dirty="0">
                <a:solidFill>
                  <a:schemeClr val="bg1"/>
                </a:solidFill>
                <a:latin typeface="Times New Roman" pitchFamily="18" charset="0"/>
                <a:cs typeface="Times New Roman" pitchFamily="18" charset="0"/>
              </a:rPr>
              <a:t>Electricity authority &amp; the government realizes problems occurring in the existing transmission network, such as increasing cost due to poor operational efficiency, environmental impacts and an ongoing demand for energy.</a:t>
            </a:r>
          </a:p>
          <a:p>
            <a:pPr marL="0" indent="0" algn="just">
              <a:buClr>
                <a:srgbClr val="002060"/>
              </a:buClr>
              <a:buNone/>
            </a:pPr>
            <a:endParaRPr lang="en-US" sz="2800" dirty="0">
              <a:latin typeface="Times New Roman" pitchFamily="18" charset="0"/>
              <a:cs typeface="Times New Roman" pitchFamily="18" charset="0"/>
            </a:endParaRPr>
          </a:p>
        </p:txBody>
      </p:sp>
      <p:sp>
        <p:nvSpPr>
          <p:cNvPr id="7174" name="Date Placeholder 8"/>
          <p:cNvSpPr>
            <a:spLocks noGrp="1"/>
          </p:cNvSpPr>
          <p:nvPr>
            <p:ph type="dt" sz="half" idx="10"/>
          </p:nvPr>
        </p:nvSpPr>
        <p:spPr>
          <a:xfrm>
            <a:off x="0" y="6470650"/>
            <a:ext cx="1616075" cy="274638"/>
          </a:xfrm>
          <a:prstGeom prst="rect">
            <a:avLst/>
          </a:prstGeom>
          <a:noFill/>
        </p:spPr>
        <p:txBody>
          <a:bodyPr/>
          <a:lstStyle/>
          <a:p>
            <a:fld id="{85E4B871-3AA8-4E2A-B58C-66B4B34E62B1}" type="datetime5">
              <a:rPr lang="en-US" smtClean="0">
                <a:latin typeface="Arial" pitchFamily="34" charset="0"/>
                <a:cs typeface="Arial" pitchFamily="34" charset="0"/>
              </a:rPr>
              <a:t>30-Apr-21</a:t>
            </a:fld>
            <a:endParaRPr lang="en-US">
              <a:latin typeface="Arial" pitchFamily="34" charset="0"/>
              <a:cs typeface="Arial" pitchFamily="34" charset="0"/>
            </a:endParaRPr>
          </a:p>
        </p:txBody>
      </p:sp>
      <p:sp>
        <p:nvSpPr>
          <p:cNvPr id="7173" name="Footer Placeholder 7"/>
          <p:cNvSpPr>
            <a:spLocks noGrp="1"/>
          </p:cNvSpPr>
          <p:nvPr>
            <p:ph type="ftr" sz="quarter" idx="11"/>
          </p:nvPr>
        </p:nvSpPr>
        <p:spPr>
          <a:xfrm>
            <a:off x="3200400" y="6269038"/>
            <a:ext cx="3200400" cy="476250"/>
          </a:xfrm>
          <a:noFill/>
        </p:spPr>
        <p:txBody>
          <a:bodyPr/>
          <a:lstStyle/>
          <a:p>
            <a:r>
              <a:rPr lang="en-US" sz="1600" dirty="0">
                <a:latin typeface="Arial" pitchFamily="34" charset="0"/>
                <a:cs typeface="Arial" pitchFamily="34" charset="0"/>
              </a:rPr>
              <a:t>SKNCOE BE (E &amp; TC) 2020-21</a:t>
            </a:r>
          </a:p>
        </p:txBody>
      </p:sp>
      <p:sp>
        <p:nvSpPr>
          <p:cNvPr id="7172" name="Slide Number Placeholder 6"/>
          <p:cNvSpPr>
            <a:spLocks noGrp="1"/>
          </p:cNvSpPr>
          <p:nvPr>
            <p:ph type="sldNum" sz="quarter" idx="12"/>
          </p:nvPr>
        </p:nvSpPr>
        <p:spPr>
          <a:noFill/>
        </p:spPr>
        <p:txBody>
          <a:bodyPr/>
          <a:lstStyle/>
          <a:p>
            <a:fld id="{C9BFE5D4-A0BE-400A-8F7D-6E8D3353055F}" type="slidenum">
              <a:rPr lang="en-US" smtClean="0">
                <a:latin typeface="Arial" pitchFamily="34" charset="0"/>
                <a:cs typeface="Arial" pitchFamily="34" charset="0"/>
              </a:rPr>
              <a:pPr/>
              <a:t>6</a:t>
            </a:fld>
            <a:endParaRPr lang="en-US">
              <a:latin typeface="Arial" pitchFamily="34" charset="0"/>
              <a:cs typeface="Arial"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7700" y="329263"/>
            <a:ext cx="7886700" cy="549274"/>
          </a:xfrm>
        </p:spPr>
        <p:txBody>
          <a:bodyPr>
            <a:noAutofit/>
          </a:bodyPr>
          <a:lstStyle/>
          <a:p>
            <a:pPr algn="ctr"/>
            <a:r>
              <a:rPr lang="en-IN" sz="3200" b="1" dirty="0">
                <a:solidFill>
                  <a:schemeClr val="bg2"/>
                </a:solidFill>
                <a:latin typeface="Times New Roman" pitchFamily="18" charset="0"/>
                <a:cs typeface="Times New Roman" pitchFamily="18" charset="0"/>
              </a:rPr>
              <a:t>INTRODUCTION</a:t>
            </a:r>
          </a:p>
        </p:txBody>
      </p:sp>
      <p:sp>
        <p:nvSpPr>
          <p:cNvPr id="3" name="Content Placeholder 2"/>
          <p:cNvSpPr>
            <a:spLocks noGrp="1"/>
          </p:cNvSpPr>
          <p:nvPr>
            <p:ph idx="1"/>
          </p:nvPr>
        </p:nvSpPr>
        <p:spPr>
          <a:xfrm>
            <a:off x="628650" y="1296135"/>
            <a:ext cx="7886700" cy="5110163"/>
          </a:xfrm>
        </p:spPr>
        <p:txBody>
          <a:bodyPr>
            <a:normAutofit lnSpcReduction="10000"/>
          </a:bodyPr>
          <a:lstStyle/>
          <a:p>
            <a:pPr algn="just">
              <a:buClr>
                <a:schemeClr val="bg1"/>
              </a:buClr>
              <a:buFont typeface="Wingdings" panose="05000000000000000000" pitchFamily="2" charset="2"/>
              <a:buChar char="Ø"/>
            </a:pPr>
            <a:r>
              <a:rPr lang="en-IN" sz="2800" dirty="0">
                <a:solidFill>
                  <a:schemeClr val="bg1"/>
                </a:solidFill>
                <a:latin typeface="Times New Roman" pitchFamily="18" charset="0"/>
                <a:cs typeface="Times New Roman" pitchFamily="18" charset="0"/>
              </a:rPr>
              <a:t>Today’s energy meters are data loggers. They give much more than just energy readings.</a:t>
            </a:r>
          </a:p>
          <a:p>
            <a:pPr algn="just">
              <a:buClr>
                <a:schemeClr val="bg1"/>
              </a:buClr>
              <a:buFont typeface="Wingdings" panose="05000000000000000000" pitchFamily="2" charset="2"/>
              <a:buChar char="Ø"/>
            </a:pPr>
            <a:r>
              <a:rPr lang="en-IN" sz="2800" dirty="0">
                <a:solidFill>
                  <a:schemeClr val="bg1"/>
                </a:solidFill>
                <a:latin typeface="Times New Roman" pitchFamily="18" charset="0"/>
                <a:cs typeface="Times New Roman" pitchFamily="18" charset="0"/>
              </a:rPr>
              <a:t>Meters have a large amount of data, which is not practical to read using the given display and can be better read electronically.</a:t>
            </a:r>
          </a:p>
          <a:p>
            <a:pPr algn="just">
              <a:buClr>
                <a:schemeClr val="bg1"/>
              </a:buClr>
              <a:buFont typeface="Wingdings" panose="05000000000000000000" pitchFamily="2" charset="2"/>
              <a:buChar char="Ø"/>
            </a:pPr>
            <a:r>
              <a:rPr lang="en-US" sz="2800" dirty="0">
                <a:solidFill>
                  <a:schemeClr val="bg1"/>
                </a:solidFill>
                <a:latin typeface="Times New Roman" pitchFamily="18" charset="0"/>
                <a:cs typeface="Times New Roman" pitchFamily="18" charset="0"/>
              </a:rPr>
              <a:t>The earlier Common Meter Reader Instrument  (CMRI) had a hardware/software that used  different communication protocols as provided by various manufacturers to download data from the meters of respective manufacturers, all of which were generally supplied with their own data exchange formats or protocols.</a:t>
            </a:r>
          </a:p>
        </p:txBody>
      </p:sp>
      <p:sp>
        <p:nvSpPr>
          <p:cNvPr id="4" name="Date Placeholder 3"/>
          <p:cNvSpPr>
            <a:spLocks noGrp="1"/>
          </p:cNvSpPr>
          <p:nvPr>
            <p:ph type="dt" sz="half" idx="10"/>
          </p:nvPr>
        </p:nvSpPr>
        <p:spPr>
          <a:xfrm>
            <a:off x="0" y="6470650"/>
            <a:ext cx="1616075" cy="274638"/>
          </a:xfrm>
          <a:prstGeom prst="rect">
            <a:avLst/>
          </a:prstGeom>
        </p:spPr>
        <p:txBody>
          <a:bodyPr/>
          <a:lstStyle/>
          <a:p>
            <a:pPr>
              <a:defRPr/>
            </a:pPr>
            <a:fld id="{8CE961A6-5954-48CD-A8F0-2B20E6C50D52}" type="datetime5">
              <a:rPr lang="en-US" smtClean="0"/>
              <a:t>30-Apr-21</a:t>
            </a:fld>
            <a:endParaRPr lang="en-US"/>
          </a:p>
        </p:txBody>
      </p:sp>
      <p:sp>
        <p:nvSpPr>
          <p:cNvPr id="5" name="Footer Placeholder 4"/>
          <p:cNvSpPr>
            <a:spLocks noGrp="1"/>
          </p:cNvSpPr>
          <p:nvPr>
            <p:ph type="ftr" sz="quarter" idx="11"/>
          </p:nvPr>
        </p:nvSpPr>
        <p:spPr>
          <a:xfrm>
            <a:off x="3200400" y="6516628"/>
            <a:ext cx="3859795" cy="228660"/>
          </a:xfrm>
        </p:spPr>
        <p:txBody>
          <a:bodyPr/>
          <a:lstStyle/>
          <a:p>
            <a:pPr>
              <a:defRPr/>
            </a:pPr>
            <a:r>
              <a:rPr lang="en-US" sz="1600" dirty="0"/>
              <a:t>SKNCOE BE (E &amp; TC) 2020-21</a:t>
            </a:r>
          </a:p>
        </p:txBody>
      </p:sp>
      <p:sp>
        <p:nvSpPr>
          <p:cNvPr id="6" name="Slide Number Placeholder 5"/>
          <p:cNvSpPr>
            <a:spLocks noGrp="1"/>
          </p:cNvSpPr>
          <p:nvPr>
            <p:ph type="sldNum" sz="quarter" idx="12"/>
          </p:nvPr>
        </p:nvSpPr>
        <p:spPr/>
        <p:txBody>
          <a:bodyPr/>
          <a:lstStyle/>
          <a:p>
            <a:pPr>
              <a:defRPr/>
            </a:pPr>
            <a:fld id="{310A76A0-256F-4F28-AB52-94CEC88C3011}" type="slidenum">
              <a:rPr lang="en-US" smtClean="0"/>
              <a:pPr>
                <a:defRPr/>
              </a:pPr>
              <a:t>7</a:t>
            </a:fld>
            <a:endParaRPr lang="en-US"/>
          </a:p>
        </p:txBody>
      </p:sp>
    </p:spTree>
    <p:extLst>
      <p:ext uri="{BB962C8B-B14F-4D97-AF65-F5344CB8AC3E}">
        <p14:creationId xmlns:p14="http://schemas.microsoft.com/office/powerpoint/2010/main" val="7458736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04800"/>
            <a:ext cx="7886700" cy="549274"/>
          </a:xfrm>
        </p:spPr>
        <p:txBody>
          <a:bodyPr>
            <a:normAutofit fontScale="90000"/>
          </a:bodyPr>
          <a:lstStyle/>
          <a:p>
            <a:pPr algn="ctr"/>
            <a:r>
              <a:rPr lang="en-IN" sz="3600" b="1" dirty="0">
                <a:solidFill>
                  <a:schemeClr val="bg2"/>
                </a:solidFill>
                <a:latin typeface="Times New Roman" pitchFamily="18" charset="0"/>
                <a:cs typeface="Times New Roman" pitchFamily="18" charset="0"/>
              </a:rPr>
              <a:t>INTRODUCTION</a:t>
            </a:r>
            <a:endParaRPr lang="en-IN" dirty="0">
              <a:solidFill>
                <a:schemeClr val="bg2"/>
              </a:solidFill>
            </a:endParaRPr>
          </a:p>
        </p:txBody>
      </p:sp>
      <p:sp>
        <p:nvSpPr>
          <p:cNvPr id="3" name="Content Placeholder 2"/>
          <p:cNvSpPr>
            <a:spLocks noGrp="1"/>
          </p:cNvSpPr>
          <p:nvPr>
            <p:ph idx="1"/>
          </p:nvPr>
        </p:nvSpPr>
        <p:spPr>
          <a:xfrm>
            <a:off x="628650" y="1066800"/>
            <a:ext cx="7886700" cy="5110163"/>
          </a:xfrm>
        </p:spPr>
        <p:txBody>
          <a:bodyPr>
            <a:normAutofit/>
          </a:bodyPr>
          <a:lstStyle/>
          <a:p>
            <a:pPr algn="just">
              <a:buClr>
                <a:schemeClr val="bg1"/>
              </a:buClr>
              <a:buFont typeface="Wingdings" panose="05000000000000000000" pitchFamily="2" charset="2"/>
              <a:buChar char="Ø"/>
            </a:pPr>
            <a:r>
              <a:rPr lang="en-US" sz="2800" dirty="0">
                <a:solidFill>
                  <a:schemeClr val="bg1"/>
                </a:solidFill>
                <a:latin typeface="Times New Roman" pitchFamily="18" charset="0"/>
                <a:cs typeface="Times New Roman" pitchFamily="18" charset="0"/>
              </a:rPr>
              <a:t>Now for Indian power sector “IEC 62056 Electricity metering – Data exchange for meter reading, tariff and load control” (DLMS/COSEM) is adopted for implementation in meters as the open protocol for meter data exchange. </a:t>
            </a:r>
          </a:p>
          <a:p>
            <a:pPr algn="just">
              <a:buClr>
                <a:schemeClr val="bg1"/>
              </a:buClr>
              <a:buFont typeface="Wingdings" panose="05000000000000000000" pitchFamily="2" charset="2"/>
              <a:buChar char="Ø"/>
            </a:pPr>
            <a:r>
              <a:rPr lang="en-US" sz="2800" dirty="0">
                <a:solidFill>
                  <a:schemeClr val="bg1"/>
                </a:solidFill>
                <a:latin typeface="Times New Roman" pitchFamily="18" charset="0"/>
                <a:cs typeface="Times New Roman" pitchFamily="18" charset="0"/>
              </a:rPr>
              <a:t>This series of IEC standards are supported by the Indian Companion Specification as IS 15959.</a:t>
            </a:r>
          </a:p>
        </p:txBody>
      </p:sp>
      <p:sp>
        <p:nvSpPr>
          <p:cNvPr id="4" name="Date Placeholder 3"/>
          <p:cNvSpPr>
            <a:spLocks noGrp="1"/>
          </p:cNvSpPr>
          <p:nvPr>
            <p:ph type="dt" sz="half" idx="10"/>
          </p:nvPr>
        </p:nvSpPr>
        <p:spPr>
          <a:xfrm>
            <a:off x="0" y="6470650"/>
            <a:ext cx="1616075" cy="274638"/>
          </a:xfrm>
          <a:prstGeom prst="rect">
            <a:avLst/>
          </a:prstGeom>
        </p:spPr>
        <p:txBody>
          <a:bodyPr/>
          <a:lstStyle/>
          <a:p>
            <a:pPr>
              <a:defRPr/>
            </a:pPr>
            <a:fld id="{B6BAB586-7967-4B3F-B910-6DD46DCFFA49}" type="datetime5">
              <a:rPr lang="en-US" smtClean="0"/>
              <a:t>30-Apr-21</a:t>
            </a:fld>
            <a:endParaRPr lang="en-US"/>
          </a:p>
        </p:txBody>
      </p:sp>
      <p:sp>
        <p:nvSpPr>
          <p:cNvPr id="5" name="Footer Placeholder 4"/>
          <p:cNvSpPr>
            <a:spLocks noGrp="1"/>
          </p:cNvSpPr>
          <p:nvPr>
            <p:ph type="ftr" sz="quarter" idx="11"/>
          </p:nvPr>
        </p:nvSpPr>
        <p:spPr>
          <a:xfrm>
            <a:off x="3200400" y="6516628"/>
            <a:ext cx="3859795" cy="228660"/>
          </a:xfrm>
        </p:spPr>
        <p:txBody>
          <a:bodyPr/>
          <a:lstStyle/>
          <a:p>
            <a:pPr>
              <a:defRPr/>
            </a:pPr>
            <a:r>
              <a:rPr lang="en-US" sz="1600" dirty="0"/>
              <a:t>SKNCOE BE (E &amp; TC) 2020-21</a:t>
            </a:r>
          </a:p>
        </p:txBody>
      </p:sp>
      <p:sp>
        <p:nvSpPr>
          <p:cNvPr id="6" name="Slide Number Placeholder 5"/>
          <p:cNvSpPr>
            <a:spLocks noGrp="1"/>
          </p:cNvSpPr>
          <p:nvPr>
            <p:ph type="sldNum" sz="quarter" idx="12"/>
          </p:nvPr>
        </p:nvSpPr>
        <p:spPr/>
        <p:txBody>
          <a:bodyPr/>
          <a:lstStyle/>
          <a:p>
            <a:pPr>
              <a:defRPr/>
            </a:pPr>
            <a:fld id="{310A76A0-256F-4F28-AB52-94CEC88C3011}" type="slidenum">
              <a:rPr lang="en-US" smtClean="0"/>
              <a:pPr>
                <a:defRPr/>
              </a:pPr>
              <a:t>8</a:t>
            </a:fld>
            <a:endParaRPr lang="en-US"/>
          </a:p>
        </p:txBody>
      </p:sp>
      <p:graphicFrame>
        <p:nvGraphicFramePr>
          <p:cNvPr id="7" name="Diagram 6">
            <a:extLst>
              <a:ext uri="{FF2B5EF4-FFF2-40B4-BE49-F238E27FC236}">
                <a16:creationId xmlns:a16="http://schemas.microsoft.com/office/drawing/2014/main" id="{83F522A0-5BAF-4488-AD23-BA442A0A34A7}"/>
              </a:ext>
            </a:extLst>
          </p:cNvPr>
          <p:cNvGraphicFramePr/>
          <p:nvPr>
            <p:extLst>
              <p:ext uri="{D42A27DB-BD31-4B8C-83A1-F6EECF244321}">
                <p14:modId xmlns:p14="http://schemas.microsoft.com/office/powerpoint/2010/main" val="3284695794"/>
              </p:ext>
            </p:extLst>
          </p:nvPr>
        </p:nvGraphicFramePr>
        <p:xfrm>
          <a:off x="1371600" y="3635652"/>
          <a:ext cx="6553200" cy="3378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087514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04800"/>
            <a:ext cx="7886700" cy="549274"/>
          </a:xfrm>
        </p:spPr>
        <p:txBody>
          <a:bodyPr>
            <a:normAutofit fontScale="90000"/>
          </a:bodyPr>
          <a:lstStyle/>
          <a:p>
            <a:pPr algn="ctr"/>
            <a:r>
              <a:rPr lang="en-IN" sz="3600" b="1" dirty="0">
                <a:solidFill>
                  <a:schemeClr val="bg2"/>
                </a:solidFill>
                <a:latin typeface="Times New Roman" pitchFamily="18" charset="0"/>
                <a:cs typeface="Times New Roman" pitchFamily="18" charset="0"/>
              </a:rPr>
              <a:t>INTRODUCTION</a:t>
            </a:r>
            <a:endParaRPr lang="en-IN" dirty="0">
              <a:solidFill>
                <a:schemeClr val="bg2"/>
              </a:solidFill>
            </a:endParaRPr>
          </a:p>
        </p:txBody>
      </p:sp>
      <p:sp>
        <p:nvSpPr>
          <p:cNvPr id="3" name="Content Placeholder 2"/>
          <p:cNvSpPr>
            <a:spLocks noGrp="1"/>
          </p:cNvSpPr>
          <p:nvPr>
            <p:ph idx="1"/>
          </p:nvPr>
        </p:nvSpPr>
        <p:spPr>
          <a:xfrm>
            <a:off x="628650" y="2362200"/>
            <a:ext cx="7886700" cy="2819400"/>
          </a:xfrm>
        </p:spPr>
        <p:txBody>
          <a:bodyPr>
            <a:normAutofit/>
          </a:bodyPr>
          <a:lstStyle/>
          <a:p>
            <a:pPr algn="just">
              <a:buClr>
                <a:schemeClr val="bg1"/>
              </a:buClr>
              <a:buFont typeface="Wingdings" panose="05000000000000000000" pitchFamily="2" charset="2"/>
              <a:buChar char="Ø"/>
            </a:pPr>
            <a:r>
              <a:rPr lang="en-IN" sz="2800" dirty="0">
                <a:solidFill>
                  <a:schemeClr val="bg1"/>
                </a:solidFill>
                <a:latin typeface="Times New Roman" pitchFamily="18" charset="0"/>
                <a:cs typeface="Times New Roman" pitchFamily="18" charset="0"/>
              </a:rPr>
              <a:t>This project aims to enhance the homogeneity in different makes of meters by developing a common meter reading instrument that follows DLMS /COSEM protocol and reads any meter data accurately and efficiently.</a:t>
            </a:r>
          </a:p>
        </p:txBody>
      </p:sp>
      <p:sp>
        <p:nvSpPr>
          <p:cNvPr id="4" name="Date Placeholder 3"/>
          <p:cNvSpPr>
            <a:spLocks noGrp="1"/>
          </p:cNvSpPr>
          <p:nvPr>
            <p:ph type="dt" sz="half" idx="10"/>
          </p:nvPr>
        </p:nvSpPr>
        <p:spPr>
          <a:xfrm>
            <a:off x="0" y="6470650"/>
            <a:ext cx="1616075" cy="274638"/>
          </a:xfrm>
          <a:prstGeom prst="rect">
            <a:avLst/>
          </a:prstGeom>
        </p:spPr>
        <p:txBody>
          <a:bodyPr/>
          <a:lstStyle/>
          <a:p>
            <a:pPr>
              <a:defRPr/>
            </a:pPr>
            <a:fld id="{30291866-E6AB-47D6-8A38-70A183396341}" type="datetime5">
              <a:rPr lang="en-US" smtClean="0"/>
              <a:t>30-Apr-21</a:t>
            </a:fld>
            <a:endParaRPr lang="en-US"/>
          </a:p>
        </p:txBody>
      </p:sp>
      <p:sp>
        <p:nvSpPr>
          <p:cNvPr id="5" name="Footer Placeholder 4"/>
          <p:cNvSpPr>
            <a:spLocks noGrp="1"/>
          </p:cNvSpPr>
          <p:nvPr>
            <p:ph type="ftr" sz="quarter" idx="11"/>
          </p:nvPr>
        </p:nvSpPr>
        <p:spPr>
          <a:xfrm>
            <a:off x="3200400" y="6516628"/>
            <a:ext cx="3859795" cy="228660"/>
          </a:xfrm>
        </p:spPr>
        <p:txBody>
          <a:bodyPr/>
          <a:lstStyle/>
          <a:p>
            <a:pPr>
              <a:defRPr/>
            </a:pPr>
            <a:r>
              <a:rPr lang="en-US" sz="1600" dirty="0"/>
              <a:t>SKNCOE BE (E &amp; TC) 2020-21</a:t>
            </a:r>
          </a:p>
        </p:txBody>
      </p:sp>
      <p:sp>
        <p:nvSpPr>
          <p:cNvPr id="6" name="Slide Number Placeholder 5"/>
          <p:cNvSpPr>
            <a:spLocks noGrp="1"/>
          </p:cNvSpPr>
          <p:nvPr>
            <p:ph type="sldNum" sz="quarter" idx="12"/>
          </p:nvPr>
        </p:nvSpPr>
        <p:spPr/>
        <p:txBody>
          <a:bodyPr/>
          <a:lstStyle/>
          <a:p>
            <a:pPr>
              <a:defRPr/>
            </a:pPr>
            <a:fld id="{310A76A0-256F-4F28-AB52-94CEC88C3011}" type="slidenum">
              <a:rPr lang="en-US" smtClean="0"/>
              <a:pPr>
                <a:defRPr/>
              </a:pPr>
              <a:t>9</a:t>
            </a:fld>
            <a:endParaRPr lang="en-US"/>
          </a:p>
        </p:txBody>
      </p:sp>
    </p:spTree>
    <p:extLst>
      <p:ext uri="{BB962C8B-B14F-4D97-AF65-F5344CB8AC3E}">
        <p14:creationId xmlns:p14="http://schemas.microsoft.com/office/powerpoint/2010/main" val="2566066723"/>
      </p:ext>
    </p:extLst>
  </p:cSld>
  <p:clrMapOvr>
    <a:masterClrMapping/>
  </p:clrMapOvr>
</p:sld>
</file>

<file path=ppt/theme/_rels/theme3.xml.rels><?xml version="1.0" encoding="UTF-8" standalone="yes"?>
<Relationships xmlns="http://schemas.openxmlformats.org/package/2006/relationships"><Relationship Id="rId1" Type="http://schemas.openxmlformats.org/officeDocument/2006/relationships/image" Target="../media/image28.jpeg"/></Relationships>
</file>

<file path=ppt/theme/theme1.xml><?xml version="1.0" encoding="utf-8"?>
<a:theme xmlns:a="http://schemas.openxmlformats.org/drawingml/2006/main" name="Minimalist HS Weekly Planner by Slidesgo">
  <a:themeElements>
    <a:clrScheme name="Simple Light">
      <a:dk1>
        <a:srgbClr val="000000"/>
      </a:dk1>
      <a:lt1>
        <a:srgbClr val="FFFFFF"/>
      </a:lt1>
      <a:dk2>
        <a:srgbClr val="595959"/>
      </a:dk2>
      <a:lt2>
        <a:srgbClr val="EEEEEE"/>
      </a:lt2>
      <a:accent1>
        <a:srgbClr val="B6E6FF"/>
      </a:accent1>
      <a:accent2>
        <a:srgbClr val="849EF7"/>
      </a:accent2>
      <a:accent3>
        <a:srgbClr val="D9D9D9"/>
      </a:accent3>
      <a:accent4>
        <a:srgbClr val="79CFB9"/>
      </a:accent4>
      <a:accent5>
        <a:srgbClr val="6ECDFF"/>
      </a:accent5>
      <a:accent6>
        <a:srgbClr val="FFFFFF"/>
      </a:accent6>
      <a:hlink>
        <a:srgbClr val="1D262D"/>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B7B7B7"/>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Ion">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tint val="100000"/>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themeOverride>
</file>

<file path=docProps/app.xml><?xml version="1.0" encoding="utf-8"?>
<Properties xmlns="http://schemas.openxmlformats.org/officeDocument/2006/extended-properties" xmlns:vt="http://schemas.openxmlformats.org/officeDocument/2006/docPropsVTypes">
  <Template>Minimalist HS Weekly Planner Blue variant</Template>
  <TotalTime>3695</TotalTime>
  <Words>2913</Words>
  <Application>Microsoft Office PowerPoint</Application>
  <PresentationFormat>On-screen Show (4:3)</PresentationFormat>
  <Paragraphs>316</Paragraphs>
  <Slides>30</Slides>
  <Notes>4</Notes>
  <HiddenSlides>0</HiddenSlides>
  <MMClips>0</MMClips>
  <ScaleCrop>false</ScaleCrop>
  <HeadingPairs>
    <vt:vector size="6" baseType="variant">
      <vt:variant>
        <vt:lpstr>Fonts Used</vt:lpstr>
      </vt:variant>
      <vt:variant>
        <vt:i4>13</vt:i4>
      </vt:variant>
      <vt:variant>
        <vt:lpstr>Theme</vt:lpstr>
      </vt:variant>
      <vt:variant>
        <vt:i4>3</vt:i4>
      </vt:variant>
      <vt:variant>
        <vt:lpstr>Slide Titles</vt:lpstr>
      </vt:variant>
      <vt:variant>
        <vt:i4>30</vt:i4>
      </vt:variant>
    </vt:vector>
  </HeadingPairs>
  <TitlesOfParts>
    <vt:vector size="46" baseType="lpstr">
      <vt:lpstr>Barlow</vt:lpstr>
      <vt:lpstr>Barlow Condensed</vt:lpstr>
      <vt:lpstr>Barlow Condensed ExtraLight</vt:lpstr>
      <vt:lpstr>Barlow Condensed Medium</vt:lpstr>
      <vt:lpstr>Poppins</vt:lpstr>
      <vt:lpstr>Proxima Nova</vt:lpstr>
      <vt:lpstr>Proxima Nova Semibold</vt:lpstr>
      <vt:lpstr>Arial</vt:lpstr>
      <vt:lpstr>Calibri</vt:lpstr>
      <vt:lpstr>Century Gothic</vt:lpstr>
      <vt:lpstr>Times New Roman</vt:lpstr>
      <vt:lpstr>Wingdings</vt:lpstr>
      <vt:lpstr>Wingdings 3</vt:lpstr>
      <vt:lpstr>Minimalist HS Weekly Planner by Slidesgo</vt:lpstr>
      <vt:lpstr>Slidesgo Final Pages</vt:lpstr>
      <vt:lpstr>Ion</vt:lpstr>
      <vt:lpstr>PowerPoint Presentation</vt:lpstr>
      <vt:lpstr>AIM</vt:lpstr>
      <vt:lpstr>OBJECTIVES</vt:lpstr>
      <vt:lpstr>CONTENTS</vt:lpstr>
      <vt:lpstr>ABSTRACT</vt:lpstr>
      <vt:lpstr>INTRODUCTION</vt:lpstr>
      <vt:lpstr>INTRODUCTION</vt:lpstr>
      <vt:lpstr>INTRODUCTION</vt:lpstr>
      <vt:lpstr>INTRODUCTION</vt:lpstr>
      <vt:lpstr>ABOUT DLMS/COSEM</vt:lpstr>
      <vt:lpstr>ABOUT DLMS/COSEM</vt:lpstr>
      <vt:lpstr>ABOUT DLMS/COSEM</vt:lpstr>
      <vt:lpstr>COSEM INTERFACE CLASSES</vt:lpstr>
      <vt:lpstr>LITERATURE SURVEY</vt:lpstr>
      <vt:lpstr>LITERATURE SURVEY</vt:lpstr>
      <vt:lpstr>LITERATURE SURVEY</vt:lpstr>
      <vt:lpstr>LITERATURE SURVEY</vt:lpstr>
      <vt:lpstr>LITERATURE SURVEY</vt:lpstr>
      <vt:lpstr>LITERATURE SURVEY</vt:lpstr>
      <vt:lpstr>BLOCK DIAGRAM</vt:lpstr>
      <vt:lpstr>BLOCK DIAGRAM DESCRIPTION</vt:lpstr>
      <vt:lpstr>HARDWARE/SOFTWARE SPECIFICATION </vt:lpstr>
      <vt:lpstr>IMPLEMENTATION </vt:lpstr>
      <vt:lpstr>IMPLEMENTATION </vt:lpstr>
      <vt:lpstr>ADVANTAGES, DISADVANTAGES &amp; APPLICATIONS </vt:lpstr>
      <vt:lpstr>CONCLUSIONS</vt:lpstr>
      <vt:lpstr>SCOPE FOR FUTURE ENHANCEMENTS</vt:lpstr>
      <vt:lpstr>REFERENCES</vt:lpstr>
      <vt:lpstr>REFERENCES</vt:lpstr>
      <vt:lpstr>THANK  YOU.</vt:lpstr>
    </vt:vector>
  </TitlesOfParts>
  <Company>XYZ</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SEMINAR  ON</dc:title>
  <dc:creator>ADMIN</dc:creator>
  <cp:lastModifiedBy>Nikhil Ekvachane</cp:lastModifiedBy>
  <cp:revision>271</cp:revision>
  <dcterms:created xsi:type="dcterms:W3CDTF">2010-10-26T18:16:31Z</dcterms:created>
  <dcterms:modified xsi:type="dcterms:W3CDTF">2021-04-30T05:01:17Z</dcterms:modified>
</cp:coreProperties>
</file>